
<file path=[Content_Types].xml><?xml version="1.0" encoding="utf-8"?>
<Types xmlns="http://schemas.openxmlformats.org/package/2006/content-types">
  <Default ContentType="application/vnd.ms-office.activeX" Extension="binx"/>
  <Default ContentType="image/x-wmf" Extension="wmf"/>
  <Default ContentType="application/vnd.openxmlformats-officedocument.vmlDrawing" Extension="vml"/>
  <Override ContentType="application/vnd.ms-office.activeX+xml" PartName="/ppt/activeX/activeX1.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8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x"/></Relationships>
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0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1.wmf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225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086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23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0793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643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171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202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252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047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5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06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B5867-0986-4B54-B5BB-8FF9F86570C1}" type="datetimeFigureOut">
              <a:rPr lang="it-IT" smtClean="0"/>
              <a:t>27/02/2014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EE51F-1327-47D4-BEF4-C376EFD639F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967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Target="../activeX/activeX1.xml" Type="http://schemas.openxmlformats.org/officeDocument/2006/relationships/control" Id="rId1000"/><Relationship Target="../drawings/vmlDrawing1003.vml" Type="http://schemas.openxmlformats.org/officeDocument/2006/relationships/vmlDrawing" Id="rId1001"/><Relationship Target="../media/image1000.wmf" Type="http://schemas.openxmlformats.org/officeDocument/2006/relationships/image" Id="rId1002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6" name="ShockwaveFlash1" r:id="rId1000" imgW="1440" imgH="1440"/>
        </mc:Choice>
        <mc:Fallback>
          <p:control name="ShockwaveFlash1" r:id="rId1000" imgW="1440" imgH="144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0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88" cy="1588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669487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Rjikadel &amp; associates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2014-02-27T14:02:48Z</dcterms:created>
  <dcterms:modified xsi:type="dcterms:W3CDTF">2014-02-27T14:03:08Z</dcterms:modified>
</cp:coreProperties>
</file>