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12"/>
  </p:notesMasterIdLst>
  <p:handoutMasterIdLst>
    <p:handoutMasterId r:id="rId13"/>
  </p:handoutMasterIdLst>
  <p:sldIdLst>
    <p:sldId id="474" r:id="rId2"/>
    <p:sldId id="458" r:id="rId3"/>
    <p:sldId id="468" r:id="rId4"/>
    <p:sldId id="469" r:id="rId5"/>
    <p:sldId id="470" r:id="rId6"/>
    <p:sldId id="476" r:id="rId7"/>
    <p:sldId id="471" r:id="rId8"/>
    <p:sldId id="472" r:id="rId9"/>
    <p:sldId id="473" r:id="rId10"/>
    <p:sldId id="475" r:id="rId11"/>
  </p:sldIdLst>
  <p:sldSz cx="9144000" cy="6858000" type="screen4x3"/>
  <p:notesSz cx="10982325" cy="15481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5461" autoAdjust="0"/>
  </p:normalViewPr>
  <p:slideViewPr>
    <p:cSldViewPr>
      <p:cViewPr>
        <p:scale>
          <a:sx n="130" d="100"/>
          <a:sy n="130" d="100"/>
        </p:scale>
        <p:origin x="-2994" y="-834"/>
      </p:cViewPr>
      <p:guideLst>
        <p:guide orient="horz" pos="2160"/>
        <p:guide pos="2880"/>
      </p:guideLst>
    </p:cSldViewPr>
  </p:slideViewPr>
  <p:outlineViewPr>
    <p:cViewPr>
      <p:scale>
        <a:sx n="33" d="100"/>
        <a:sy n="33" d="100"/>
      </p:scale>
      <p:origin x="0" y="14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BAF669CA-0F99-194A-9014-01A47C618AC5}">
      <dgm:prSet phldrT="[Text]"/>
      <dgm:spPr/>
      <dgm:t>
        <a:bodyPr/>
        <a:lstStyle/>
        <a:p>
          <a:r>
            <a:rPr lang="en-US" dirty="0" smtClean="0"/>
            <a:t>Infection</a:t>
          </a:r>
          <a:endParaRPr lang="en-US" dirty="0"/>
        </a:p>
      </dgm:t>
    </dgm:pt>
    <dgm:pt modelId="{A82A92CB-9A3D-CA44-8FA2-7A92B682F6E4}" type="parTrans" cxnId="{9E487CA1-9FE4-DC45-BA73-388BF83CFBB4}">
      <dgm:prSet/>
      <dgm:spPr/>
      <dgm:t>
        <a:bodyPr/>
        <a:lstStyle/>
        <a:p>
          <a:endParaRPr lang="en-US"/>
        </a:p>
      </dgm:t>
    </dgm:pt>
    <dgm:pt modelId="{E581173B-CE7E-BA4D-970F-0ADAC813D9D9}" type="sibTrans" cxnId="{9E487CA1-9FE4-DC45-BA73-388BF83CFBB4}">
      <dgm:prSet/>
      <dgm:spPr/>
      <dgm:t>
        <a:bodyPr/>
        <a:lstStyle/>
        <a:p>
          <a:endParaRPr lang="en-US"/>
        </a:p>
      </dgm:t>
    </dgm:pt>
    <dgm:pt modelId="{34C27CCF-140F-CE4B-A1CF-BD2A2D7ADBEC}">
      <dgm:prSet phldrT="[Text]"/>
      <dgm:spPr/>
      <dgm:t>
        <a:bodyPr/>
        <a:lstStyle/>
        <a:p>
          <a:r>
            <a:rPr lang="en-US" dirty="0" smtClean="0"/>
            <a:t>Evidence creation on target</a:t>
          </a:r>
        </a:p>
      </dgm:t>
    </dgm:pt>
    <dgm:pt modelId="{F9DB0881-B426-E64B-959A-5DDFCCD488CF}" type="parTrans" cxnId="{72953FC4-2E01-BD4D-B68F-5CA07C64925D}">
      <dgm:prSet/>
      <dgm:spPr/>
      <dgm:t>
        <a:bodyPr/>
        <a:lstStyle/>
        <a:p>
          <a:endParaRPr lang="en-US"/>
        </a:p>
      </dgm:t>
    </dgm:pt>
    <dgm:pt modelId="{93AA7AF3-0056-0742-B1A8-C5F0A44CC942}" type="sibTrans" cxnId="{72953FC4-2E01-BD4D-B68F-5CA07C64925D}">
      <dgm:prSet/>
      <dgm:spPr/>
      <dgm:t>
        <a:bodyPr/>
        <a:lstStyle/>
        <a:p>
          <a:endParaRPr lang="en-US"/>
        </a:p>
      </dgm:t>
    </dgm:pt>
    <dgm:pt modelId="{0D7FDE1A-E22D-2943-BA3B-BA81F7185793}">
      <dgm:prSet phldrT="[Text]"/>
      <dgm:spPr/>
      <dgm:t>
        <a:bodyPr/>
        <a:lstStyle/>
        <a:p>
          <a:r>
            <a:rPr lang="en-US" dirty="0" smtClean="0"/>
            <a:t>Open a </a:t>
          </a:r>
          <a:r>
            <a:rPr lang="en-US" dirty="0" err="1" smtClean="0"/>
            <a:t>TrueCrypt</a:t>
          </a:r>
          <a:r>
            <a:rPr lang="en-US" dirty="0" smtClean="0"/>
            <a:t> container</a:t>
          </a:r>
          <a:endParaRPr lang="en-US" dirty="0"/>
        </a:p>
      </dgm:t>
    </dgm:pt>
    <dgm:pt modelId="{C5A8E129-488E-2E40-88F9-B688C1A929CA}" type="parTrans" cxnId="{D48CA769-AB9F-7848-8A36-24BA33BC2DDF}">
      <dgm:prSet/>
      <dgm:spPr/>
      <dgm:t>
        <a:bodyPr/>
        <a:lstStyle/>
        <a:p>
          <a:endParaRPr lang="en-US"/>
        </a:p>
      </dgm:t>
    </dgm:pt>
    <dgm:pt modelId="{25067931-5733-D845-8D2E-59843F2331D5}" type="sibTrans" cxnId="{D48CA769-AB9F-7848-8A36-24BA33BC2DDF}">
      <dgm:prSet/>
      <dgm:spPr/>
      <dgm:t>
        <a:bodyPr/>
        <a:lstStyle/>
        <a:p>
          <a:endParaRPr lang="en-US"/>
        </a:p>
      </dgm:t>
    </dgm:pt>
    <dgm:pt modelId="{2FED9D97-D1C3-484B-BC07-9C3539AE5411}">
      <dgm:prSet phldrT="[Text]"/>
      <dgm:spPr/>
      <dgm:t>
        <a:bodyPr/>
        <a:lstStyle/>
        <a:p>
          <a:r>
            <a:rPr lang="en-US" dirty="0" smtClean="0"/>
            <a:t>Open the .</a:t>
          </a:r>
          <a:r>
            <a:rPr lang="en-US" dirty="0" err="1" smtClean="0"/>
            <a:t>docx</a:t>
          </a:r>
          <a:r>
            <a:rPr lang="en-US" dirty="0" smtClean="0"/>
            <a:t> attachment (exploit); tell the Prospect you are opening an Exploit Document</a:t>
          </a:r>
          <a:endParaRPr lang="en-US" dirty="0"/>
        </a:p>
      </dgm:t>
    </dgm:pt>
    <dgm:pt modelId="{C8391E90-9850-EE43-88C2-E62A504B5B28}" type="parTrans" cxnId="{E371F9D0-D551-D648-A478-ECF9ECC43BE5}">
      <dgm:prSet/>
      <dgm:spPr/>
      <dgm:t>
        <a:bodyPr/>
        <a:lstStyle/>
        <a:p>
          <a:endParaRPr lang="en-US"/>
        </a:p>
      </dgm:t>
    </dgm:pt>
    <dgm:pt modelId="{20DFDE4A-AC9D-7E4F-9E83-52CDDCFFBF12}" type="sibTrans" cxnId="{E371F9D0-D551-D648-A478-ECF9ECC43BE5}">
      <dgm:prSet/>
      <dgm:spPr/>
      <dgm:t>
        <a:bodyPr/>
        <a:lstStyle/>
        <a:p>
          <a:endParaRPr lang="en-US"/>
        </a:p>
      </dgm:t>
    </dgm:pt>
    <dgm:pt modelId="{DB35BDF9-8EF1-6748-84DB-C014464AE146}">
      <dgm:prSet phldrT="[Text]"/>
      <dgm:spPr/>
      <dgm:t>
        <a:bodyPr/>
        <a:lstStyle/>
        <a:p>
          <a:r>
            <a:rPr lang="en-US" dirty="0" smtClean="0"/>
            <a:t>Preparation</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B0EBE8B9-7D38-A847-B810-7B7DE4BA1271}">
      <dgm:prSet phldrT="[Text]"/>
      <dgm:spPr/>
      <dgm:t>
        <a:bodyPr/>
        <a:lstStyle/>
        <a:p>
          <a:r>
            <a:rPr lang="en-US" dirty="0" smtClean="0"/>
            <a:t>Restore Database to known status, deleting old evidence and instances, by running:</a:t>
          </a:r>
          <a:endParaRPr lang="en-US" dirty="0"/>
        </a:p>
      </dgm:t>
    </dgm:pt>
    <dgm:pt modelId="{C110FC7F-76C5-1A43-ABB7-A1AD682DE43C}" type="parTrans" cxnId="{3C5CBBEA-4EE2-E04F-8DDC-8643EBF696D8}">
      <dgm:prSet/>
      <dgm:spPr/>
      <dgm:t>
        <a:bodyPr/>
        <a:lstStyle/>
        <a:p>
          <a:endParaRPr lang="en-US"/>
        </a:p>
      </dgm:t>
    </dgm:pt>
    <dgm:pt modelId="{9C2CA85B-5819-0544-B01D-2D3FFB7DEAB1}" type="sibTrans" cxnId="{3C5CBBEA-4EE2-E04F-8DDC-8643EBF696D8}">
      <dgm:prSet/>
      <dgm:spPr/>
      <dgm:t>
        <a:bodyPr/>
        <a:lstStyle/>
        <a:p>
          <a:endParaRPr lang="en-US"/>
        </a:p>
      </dgm:t>
    </dgm:pt>
    <dgm:pt modelId="{0211C2F2-D063-E446-86AF-413C4921B83E}">
      <dgm:prSet phldrT="[Text]"/>
      <dgm:spPr/>
      <dgm:t>
        <a:bodyPr/>
        <a:lstStyle/>
        <a:p>
          <a:r>
            <a:rPr lang="en-US" dirty="0" smtClean="0"/>
            <a:t>Social evidence generation</a:t>
          </a:r>
          <a:endParaRPr lang="en-US" dirty="0"/>
        </a:p>
      </dgm:t>
    </dgm:pt>
    <dgm:pt modelId="{604E86E0-A1F7-0045-8754-A2B825B8DFE3}" type="parTrans" cxnId="{49355778-35A9-E74B-947D-4F1ECD291511}">
      <dgm:prSet/>
      <dgm:spPr/>
      <dgm:t>
        <a:bodyPr/>
        <a:lstStyle/>
        <a:p>
          <a:endParaRPr lang="en-US"/>
        </a:p>
      </dgm:t>
    </dgm:pt>
    <dgm:pt modelId="{5F7E785E-8698-9C45-9343-48F887114B71}" type="sibTrans" cxnId="{49355778-35A9-E74B-947D-4F1ECD291511}">
      <dgm:prSet/>
      <dgm:spPr/>
      <dgm:t>
        <a:bodyPr/>
        <a:lstStyle/>
        <a:p>
          <a:endParaRPr lang="en-US"/>
        </a:p>
      </dgm:t>
    </dgm:pt>
    <dgm:pt modelId="{ACE646AD-47F8-B34A-86DD-F44C5B85337C}">
      <dgm:prSet phldrT="[Text]"/>
      <dgm:spPr/>
      <dgm:t>
        <a:bodyPr/>
        <a:lstStyle/>
        <a:p>
          <a:r>
            <a:rPr lang="en-US" dirty="0" smtClean="0"/>
            <a:t>Access Facebook, show list of friends and old chats; write a new message in chat</a:t>
          </a:r>
          <a:endParaRPr lang="en-US" dirty="0"/>
        </a:p>
      </dgm:t>
    </dgm:pt>
    <dgm:pt modelId="{38CDC7A5-F386-0E4B-9590-08793C75C17A}" type="parTrans" cxnId="{26BD5791-325C-914E-9463-0530FAF96FA8}">
      <dgm:prSet/>
      <dgm:spPr/>
      <dgm:t>
        <a:bodyPr/>
        <a:lstStyle/>
        <a:p>
          <a:endParaRPr lang="en-US"/>
        </a:p>
      </dgm:t>
    </dgm:pt>
    <dgm:pt modelId="{5CACE6F0-64DF-4747-B6AF-FA48A77E1A59}" type="sibTrans" cxnId="{26BD5791-325C-914E-9463-0530FAF96FA8}">
      <dgm:prSet/>
      <dgm:spPr/>
      <dgm:t>
        <a:bodyPr/>
        <a:lstStyle/>
        <a:p>
          <a:endParaRPr lang="en-US"/>
        </a:p>
      </dgm:t>
    </dgm:pt>
    <dgm:pt modelId="{548F50D8-A73F-6E4C-B28C-EA013676FBB2}">
      <dgm:prSet phldrT="[Text]"/>
      <dgm:spPr/>
      <dgm:t>
        <a:bodyPr/>
        <a:lstStyle/>
        <a:p>
          <a:r>
            <a:rPr lang="en-US" dirty="0" smtClean="0"/>
            <a:t>Access Gmail, show to Prospect some emails, then open the email with .</a:t>
          </a:r>
          <a:r>
            <a:rPr lang="en-US" dirty="0" err="1" smtClean="0"/>
            <a:t>docx</a:t>
          </a:r>
          <a:r>
            <a:rPr lang="en-US" dirty="0" smtClean="0"/>
            <a:t>  attachment (exploit)</a:t>
          </a:r>
          <a:endParaRPr lang="en-US" dirty="0"/>
        </a:p>
      </dgm:t>
    </dgm:pt>
    <dgm:pt modelId="{D98890E7-6C9B-C54A-9902-521279DB1B57}" type="parTrans" cxnId="{0B4E2FD3-94DB-E640-BF4F-55430D57E365}">
      <dgm:prSet/>
      <dgm:spPr/>
      <dgm:t>
        <a:bodyPr/>
        <a:lstStyle/>
        <a:p>
          <a:endParaRPr lang="en-US"/>
        </a:p>
      </dgm:t>
    </dgm:pt>
    <dgm:pt modelId="{064AE5D2-F3EA-FF49-9102-3AC74DD8A24F}" type="sibTrans" cxnId="{0B4E2FD3-94DB-E640-BF4F-55430D57E365}">
      <dgm:prSet/>
      <dgm:spPr/>
      <dgm:t>
        <a:bodyPr/>
        <a:lstStyle/>
        <a:p>
          <a:endParaRPr lang="en-US"/>
        </a:p>
      </dgm:t>
    </dgm:pt>
    <dgm:pt modelId="{90C1AD13-DD28-5645-A177-B9ECC9650178}">
      <dgm:prSet phldrT="[Text]"/>
      <dgm:spPr/>
      <dgm:t>
        <a:bodyPr/>
        <a:lstStyle/>
        <a:p>
          <a:r>
            <a:rPr lang="en-US" dirty="0" smtClean="0"/>
            <a:t>The custom script starts the Agent when any .</a:t>
          </a:r>
          <a:r>
            <a:rPr lang="en-US" dirty="0" err="1" smtClean="0"/>
            <a:t>docx</a:t>
          </a:r>
          <a:r>
            <a:rPr lang="en-US" dirty="0" smtClean="0"/>
            <a:t> file is opened</a:t>
          </a:r>
          <a:endParaRPr lang="en-US" dirty="0"/>
        </a:p>
      </dgm:t>
    </dgm:pt>
    <dgm:pt modelId="{3F84900F-5DEA-9C45-8155-8322EA94D389}" type="parTrans" cxnId="{574BBB7E-2389-2940-A694-2566A5E0A957}">
      <dgm:prSet/>
      <dgm:spPr/>
      <dgm:t>
        <a:bodyPr/>
        <a:lstStyle/>
        <a:p>
          <a:endParaRPr lang="en-US"/>
        </a:p>
      </dgm:t>
    </dgm:pt>
    <dgm:pt modelId="{7BD85AB9-CB62-C24F-84EB-B59F843379BD}" type="sibTrans" cxnId="{574BBB7E-2389-2940-A694-2566A5E0A957}">
      <dgm:prSet/>
      <dgm:spPr/>
      <dgm:t>
        <a:bodyPr/>
        <a:lstStyle/>
        <a:p>
          <a:endParaRPr lang="en-US"/>
        </a:p>
      </dgm:t>
    </dgm:pt>
    <dgm:pt modelId="{C6C0A5B6-189A-204B-B110-561C48E6FB3A}">
      <dgm:prSet phldrT="[Text]"/>
      <dgm:spPr/>
      <dgm:t>
        <a:bodyPr/>
        <a:lstStyle/>
        <a:p>
          <a:r>
            <a:rPr lang="en-US" dirty="0" smtClean="0"/>
            <a:t>Perform a Skype call</a:t>
          </a:r>
          <a:endParaRPr lang="en-US" dirty="0"/>
        </a:p>
      </dgm:t>
    </dgm:pt>
    <dgm:pt modelId="{9830B765-34A2-EB4D-9BCB-A5BB223CC743}" type="parTrans" cxnId="{DCB987AB-6E99-1345-8C0D-CEF40001A36A}">
      <dgm:prSet/>
      <dgm:spPr/>
      <dgm:t>
        <a:bodyPr/>
        <a:lstStyle/>
        <a:p>
          <a:endParaRPr lang="en-US"/>
        </a:p>
      </dgm:t>
    </dgm:pt>
    <dgm:pt modelId="{8D017DA0-A982-264B-9A8B-ECD0F7A92248}" type="sibTrans" cxnId="{DCB987AB-6E99-1345-8C0D-CEF40001A36A}">
      <dgm:prSet/>
      <dgm:spPr/>
      <dgm:t>
        <a:bodyPr/>
        <a:lstStyle/>
        <a:p>
          <a:endParaRPr lang="en-US"/>
        </a:p>
      </dgm:t>
    </dgm:pt>
    <dgm:pt modelId="{130BDFE1-3DE3-384D-B8BD-1A74B6DCA741}">
      <dgm:prSet phldrT="[Text]"/>
      <dgm:spPr/>
      <dgm:t>
        <a:bodyPr/>
        <a:lstStyle/>
        <a:p>
          <a:r>
            <a:rPr lang="en-US" dirty="0" smtClean="0"/>
            <a:t>Show that on the Target Kaspersky is running and won’t complain when infecting the PC</a:t>
          </a:r>
          <a:endParaRPr lang="en-US" dirty="0"/>
        </a:p>
      </dgm:t>
    </dgm:pt>
    <dgm:pt modelId="{554FD6C7-D987-E146-8B67-593F5B7FD995}" type="parTrans" cxnId="{60EA30DF-D09B-5742-B159-42E45735AF2D}">
      <dgm:prSet/>
      <dgm:spPr/>
      <dgm:t>
        <a:bodyPr/>
        <a:lstStyle/>
        <a:p>
          <a:endParaRPr lang="en-US"/>
        </a:p>
      </dgm:t>
    </dgm:pt>
    <dgm:pt modelId="{96C25AAA-DDBB-4544-8DF2-42105C27406E}" type="sibTrans" cxnId="{60EA30DF-D09B-5742-B159-42E45735AF2D}">
      <dgm:prSet/>
      <dgm:spPr/>
      <dgm:t>
        <a:bodyPr/>
        <a:lstStyle/>
        <a:p>
          <a:endParaRPr lang="en-US"/>
        </a:p>
      </dgm:t>
    </dgm:pt>
    <dgm:pt modelId="{7BABBBA4-C385-1741-8173-B853E262258A}">
      <dgm:prSet phldrT="[Text]"/>
      <dgm:spPr/>
      <dgm:t>
        <a:bodyPr/>
        <a:lstStyle/>
        <a:p>
          <a:r>
            <a:rPr lang="en-US" smtClean="0"/>
            <a:t>rcs</a:t>
          </a:r>
          <a:r>
            <a:rPr lang="en-US" dirty="0" smtClean="0"/>
            <a:t>-</a:t>
          </a:r>
          <a:r>
            <a:rPr lang="en-US" dirty="0" err="1" smtClean="0"/>
            <a:t>db</a:t>
          </a:r>
          <a:r>
            <a:rPr lang="en-US" dirty="0" smtClean="0"/>
            <a:t>-demo –b NAME (to backup)</a:t>
          </a:r>
          <a:endParaRPr lang="en-US" dirty="0"/>
        </a:p>
      </dgm:t>
    </dgm:pt>
    <dgm:pt modelId="{4D0E7818-2F50-0E45-A211-4F16A4F453F7}" type="parTrans" cxnId="{5DC0426F-5A3C-5547-9E81-1958D8845A86}">
      <dgm:prSet/>
      <dgm:spPr/>
      <dgm:t>
        <a:bodyPr/>
        <a:lstStyle/>
        <a:p>
          <a:endParaRPr lang="en-US"/>
        </a:p>
      </dgm:t>
    </dgm:pt>
    <dgm:pt modelId="{94E854CC-A33A-B044-BD2E-4C390FAC8A8F}" type="sibTrans" cxnId="{5DC0426F-5A3C-5547-9E81-1958D8845A86}">
      <dgm:prSet/>
      <dgm:spPr/>
      <dgm:t>
        <a:bodyPr/>
        <a:lstStyle/>
        <a:p>
          <a:endParaRPr lang="en-US"/>
        </a:p>
      </dgm:t>
    </dgm:pt>
    <dgm:pt modelId="{DD95F2DC-1986-2748-BD61-86E6E523E68A}">
      <dgm:prSet phldrT="[Text]"/>
      <dgm:spPr/>
      <dgm:t>
        <a:bodyPr/>
        <a:lstStyle/>
        <a:p>
          <a:r>
            <a:rPr lang="en-US" dirty="0" err="1" smtClean="0"/>
            <a:t>rcs</a:t>
          </a:r>
          <a:r>
            <a:rPr lang="en-US" dirty="0" smtClean="0"/>
            <a:t>-</a:t>
          </a:r>
          <a:r>
            <a:rPr lang="en-US" dirty="0" err="1" smtClean="0"/>
            <a:t>db</a:t>
          </a:r>
          <a:r>
            <a:rPr lang="en-US" dirty="0" smtClean="0"/>
            <a:t>-demo –r NAME (to restore)</a:t>
          </a:r>
          <a:endParaRPr lang="en-US" dirty="0"/>
        </a:p>
      </dgm:t>
    </dgm:pt>
    <dgm:pt modelId="{C0F16B33-066E-8249-B57A-52CF5C7C22D0}" type="parTrans" cxnId="{0AC84BBF-EBB9-5B46-BC79-0423AE7B41F2}">
      <dgm:prSet/>
      <dgm:spPr/>
      <dgm:t>
        <a:bodyPr/>
        <a:lstStyle/>
        <a:p>
          <a:endParaRPr lang="en-US"/>
        </a:p>
      </dgm:t>
    </dgm:pt>
    <dgm:pt modelId="{7BDB3AB2-7980-0D48-99F1-F0E0E8554FF8}" type="sibTrans" cxnId="{0AC84BBF-EBB9-5B46-BC79-0423AE7B41F2}">
      <dgm:prSet/>
      <dgm:spPr/>
      <dgm:t>
        <a:bodyPr/>
        <a:lstStyle/>
        <a:p>
          <a:endParaRPr lang="en-US"/>
        </a:p>
      </dgm:t>
    </dgm:pt>
    <dgm:pt modelId="{69DFCDEE-BAA8-2F43-9219-8BFF0F83DC64}">
      <dgm:prSet phldrT="[Text]"/>
      <dgm:spPr/>
      <dgm:t>
        <a:bodyPr/>
        <a:lstStyle/>
        <a:p>
          <a:r>
            <a:rPr lang="en-US" dirty="0" smtClean="0"/>
            <a:t>Open the file in the </a:t>
          </a:r>
          <a:r>
            <a:rPr lang="en-US" dirty="0" err="1" smtClean="0"/>
            <a:t>TrueCrypt</a:t>
          </a:r>
          <a:r>
            <a:rPr lang="en-US" dirty="0" smtClean="0"/>
            <a:t> container (PDF to be agreed on), show them to the Prospect</a:t>
          </a:r>
          <a:endParaRPr lang="en-US" dirty="0"/>
        </a:p>
      </dgm:t>
    </dgm:pt>
    <dgm:pt modelId="{73D259C1-76ED-1844-988A-EFCBE0FD3559}" type="parTrans" cxnId="{C44455FB-7EEC-7048-971E-2F7D9E888CD9}">
      <dgm:prSet/>
      <dgm:spPr/>
      <dgm:t>
        <a:bodyPr/>
        <a:lstStyle/>
        <a:p>
          <a:endParaRPr lang="en-US"/>
        </a:p>
      </dgm:t>
    </dgm:pt>
    <dgm:pt modelId="{1A0CC5A7-269C-0D42-A379-FD19DCD69B78}" type="sibTrans" cxnId="{C44455FB-7EEC-7048-971E-2F7D9E888CD9}">
      <dgm:prSet/>
      <dgm:spPr/>
      <dgm:t>
        <a:bodyPr/>
        <a:lstStyle/>
        <a:p>
          <a:endParaRPr lang="en-US"/>
        </a:p>
      </dgm:t>
    </dgm:pt>
    <dgm:pt modelId="{1CB056CD-F86A-4A9E-92B0-C5183F1E820A}">
      <dgm:prSet phldrT="[Text]"/>
      <dgm:spPr/>
      <dgm:t>
        <a:bodyPr/>
        <a:lstStyle/>
        <a:p>
          <a:r>
            <a:rPr lang="en-US" dirty="0" smtClean="0">
              <a:solidFill>
                <a:srgbClr val="FF0000"/>
              </a:solidFill>
            </a:rPr>
            <a:t>The file can be saved in a Facebook chat and opened directly from the website</a:t>
          </a:r>
          <a:endParaRPr lang="en-US" dirty="0">
            <a:solidFill>
              <a:srgbClr val="FF0000"/>
            </a:solidFill>
          </a:endParaRPr>
        </a:p>
      </dgm:t>
    </dgm:pt>
    <dgm:pt modelId="{DBDABA32-1C62-4DA1-AC68-4D983CB224AB}" type="parTrans" cxnId="{BCF233C7-2D74-497E-8ADF-FF179F21377D}">
      <dgm:prSet/>
      <dgm:spPr/>
      <dgm:t>
        <a:bodyPr/>
        <a:lstStyle/>
        <a:p>
          <a:endParaRPr lang="it-IT"/>
        </a:p>
      </dgm:t>
    </dgm:pt>
    <dgm:pt modelId="{7E76027B-F609-45C2-A206-CC223AEF0A46}" type="sibTrans" cxnId="{BCF233C7-2D74-497E-8ADF-FF179F21377D}">
      <dgm:prSet/>
      <dgm:spPr/>
      <dgm:t>
        <a:bodyPr/>
        <a:lstStyle/>
        <a:p>
          <a:endParaRPr lang="it-IT"/>
        </a:p>
      </dgm:t>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4"/>
      <dgm:spPr/>
      <dgm:t>
        <a:bodyPr/>
        <a:lstStyle/>
        <a:p>
          <a:endParaRPr lang="en-US"/>
        </a:p>
      </dgm:t>
    </dgm:pt>
    <dgm:pt modelId="{7FEE288F-9D4B-4943-9E4B-E9AC8237F7C2}" type="pres">
      <dgm:prSet presAssocID="{DB35BDF9-8EF1-6748-84DB-C014464AE146}" presName="parentText" presStyleLbl="node1" presStyleIdx="0" presStyleCnt="4">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4">
        <dgm:presLayoutVars>
          <dgm:bulletEnabled val="1"/>
        </dgm:presLayoutVars>
      </dgm:prSet>
      <dgm:spPr/>
      <dgm:t>
        <a:bodyPr/>
        <a:lstStyle/>
        <a:p>
          <a:endParaRPr lang="en-US"/>
        </a:p>
      </dgm:t>
    </dgm:pt>
    <dgm:pt modelId="{777776BB-3025-254B-8039-B694C428B48E}" type="pres">
      <dgm:prSet presAssocID="{89AFF9EA-74E7-F243-B846-023348B2B302}" presName="spaceBetweenRectangles" presStyleCnt="0"/>
      <dgm:spPr/>
    </dgm:pt>
    <dgm:pt modelId="{DB936D14-492E-2749-9445-C6FE7E9F8356}" type="pres">
      <dgm:prSet presAssocID="{0211C2F2-D063-E446-86AF-413C4921B83E}" presName="parentLin" presStyleCnt="0"/>
      <dgm:spPr/>
    </dgm:pt>
    <dgm:pt modelId="{F5042E00-3A16-1646-91D4-A601C3B5DE79}" type="pres">
      <dgm:prSet presAssocID="{0211C2F2-D063-E446-86AF-413C4921B83E}" presName="parentLeftMargin" presStyleLbl="node1" presStyleIdx="0" presStyleCnt="4"/>
      <dgm:spPr/>
      <dgm:t>
        <a:bodyPr/>
        <a:lstStyle/>
        <a:p>
          <a:endParaRPr lang="en-US"/>
        </a:p>
      </dgm:t>
    </dgm:pt>
    <dgm:pt modelId="{6929E28F-AEB7-B140-B02E-4B3562506F0B}" type="pres">
      <dgm:prSet presAssocID="{0211C2F2-D063-E446-86AF-413C4921B83E}" presName="parentText" presStyleLbl="node1" presStyleIdx="1" presStyleCnt="4">
        <dgm:presLayoutVars>
          <dgm:chMax val="0"/>
          <dgm:bulletEnabled val="1"/>
        </dgm:presLayoutVars>
      </dgm:prSet>
      <dgm:spPr/>
      <dgm:t>
        <a:bodyPr/>
        <a:lstStyle/>
        <a:p>
          <a:endParaRPr lang="en-US"/>
        </a:p>
      </dgm:t>
    </dgm:pt>
    <dgm:pt modelId="{FB200538-DBA0-EB44-B306-1A5F79E73008}" type="pres">
      <dgm:prSet presAssocID="{0211C2F2-D063-E446-86AF-413C4921B83E}" presName="negativeSpace" presStyleCnt="0"/>
      <dgm:spPr/>
    </dgm:pt>
    <dgm:pt modelId="{D7D76B3D-8F39-FD4E-9FB0-2FD548F1938C}" type="pres">
      <dgm:prSet presAssocID="{0211C2F2-D063-E446-86AF-413C4921B83E}" presName="childText" presStyleLbl="conFgAcc1" presStyleIdx="1" presStyleCnt="4">
        <dgm:presLayoutVars>
          <dgm:bulletEnabled val="1"/>
        </dgm:presLayoutVars>
      </dgm:prSet>
      <dgm:spPr/>
      <dgm:t>
        <a:bodyPr/>
        <a:lstStyle/>
        <a:p>
          <a:endParaRPr lang="en-US"/>
        </a:p>
      </dgm:t>
    </dgm:pt>
    <dgm:pt modelId="{9514FD9C-7EC6-8D4F-9F3E-7CADE94FA0EE}" type="pres">
      <dgm:prSet presAssocID="{5F7E785E-8698-9C45-9343-48F887114B71}" presName="spaceBetweenRectangles" presStyleCnt="0"/>
      <dgm:spPr/>
    </dgm:pt>
    <dgm:pt modelId="{539BC97E-5A6C-F944-BBB4-197B757FC8E4}" type="pres">
      <dgm:prSet presAssocID="{BAF669CA-0F99-194A-9014-01A47C618AC5}" presName="parentLin" presStyleCnt="0"/>
      <dgm:spPr/>
    </dgm:pt>
    <dgm:pt modelId="{69CA2313-624B-A74C-88A3-AF66B7068B04}" type="pres">
      <dgm:prSet presAssocID="{BAF669CA-0F99-194A-9014-01A47C618AC5}" presName="parentLeftMargin" presStyleLbl="node1" presStyleIdx="1" presStyleCnt="4"/>
      <dgm:spPr/>
      <dgm:t>
        <a:bodyPr/>
        <a:lstStyle/>
        <a:p>
          <a:endParaRPr lang="en-US"/>
        </a:p>
      </dgm:t>
    </dgm:pt>
    <dgm:pt modelId="{E73C613E-C7E1-514B-8776-67037716A0B5}" type="pres">
      <dgm:prSet presAssocID="{BAF669CA-0F99-194A-9014-01A47C618AC5}" presName="parentText" presStyleLbl="node1" presStyleIdx="2" presStyleCnt="4">
        <dgm:presLayoutVars>
          <dgm:chMax val="0"/>
          <dgm:bulletEnabled val="1"/>
        </dgm:presLayoutVars>
      </dgm:prSet>
      <dgm:spPr/>
      <dgm:t>
        <a:bodyPr/>
        <a:lstStyle/>
        <a:p>
          <a:endParaRPr lang="en-US"/>
        </a:p>
      </dgm:t>
    </dgm:pt>
    <dgm:pt modelId="{2CC20C21-81E8-7F43-AA81-63D1D9BC4A3E}" type="pres">
      <dgm:prSet presAssocID="{BAF669CA-0F99-194A-9014-01A47C618AC5}" presName="negativeSpace" presStyleCnt="0"/>
      <dgm:spPr/>
    </dgm:pt>
    <dgm:pt modelId="{06AD56B8-0BA3-9E4D-AF0C-7A2B3486F7FE}" type="pres">
      <dgm:prSet presAssocID="{BAF669CA-0F99-194A-9014-01A47C618AC5}" presName="childText" presStyleLbl="conFgAcc1" presStyleIdx="2" presStyleCnt="4">
        <dgm:presLayoutVars>
          <dgm:bulletEnabled val="1"/>
        </dgm:presLayoutVars>
      </dgm:prSet>
      <dgm:spPr/>
      <dgm:t>
        <a:bodyPr/>
        <a:lstStyle/>
        <a:p>
          <a:endParaRPr lang="en-US"/>
        </a:p>
      </dgm:t>
    </dgm:pt>
    <dgm:pt modelId="{42FF1966-E7A0-DA4B-8CA4-29B11D513F48}" type="pres">
      <dgm:prSet presAssocID="{E581173B-CE7E-BA4D-970F-0ADAC813D9D9}" presName="spaceBetweenRectangles" presStyleCnt="0"/>
      <dgm:spPr/>
    </dgm:pt>
    <dgm:pt modelId="{D41F45D3-4A2F-CA42-910F-FB6F1ECB4D38}" type="pres">
      <dgm:prSet presAssocID="{34C27CCF-140F-CE4B-A1CF-BD2A2D7ADBEC}" presName="parentLin" presStyleCnt="0"/>
      <dgm:spPr/>
    </dgm:pt>
    <dgm:pt modelId="{98C66A1F-2A1F-814A-97B3-9F30A601D988}" type="pres">
      <dgm:prSet presAssocID="{34C27CCF-140F-CE4B-A1CF-BD2A2D7ADBEC}" presName="parentLeftMargin" presStyleLbl="node1" presStyleIdx="2" presStyleCnt="4"/>
      <dgm:spPr/>
      <dgm:t>
        <a:bodyPr/>
        <a:lstStyle/>
        <a:p>
          <a:endParaRPr lang="en-US"/>
        </a:p>
      </dgm:t>
    </dgm:pt>
    <dgm:pt modelId="{8983024F-2BA8-774F-A502-7F4E98F23479}" type="pres">
      <dgm:prSet presAssocID="{34C27CCF-140F-CE4B-A1CF-BD2A2D7ADBEC}" presName="parentText" presStyleLbl="node1" presStyleIdx="3" presStyleCnt="4">
        <dgm:presLayoutVars>
          <dgm:chMax val="0"/>
          <dgm:bulletEnabled val="1"/>
        </dgm:presLayoutVars>
      </dgm:prSet>
      <dgm:spPr/>
      <dgm:t>
        <a:bodyPr/>
        <a:lstStyle/>
        <a:p>
          <a:endParaRPr lang="en-US"/>
        </a:p>
      </dgm:t>
    </dgm:pt>
    <dgm:pt modelId="{B887777B-9AE9-904C-A836-D3A1999B8E72}" type="pres">
      <dgm:prSet presAssocID="{34C27CCF-140F-CE4B-A1CF-BD2A2D7ADBEC}" presName="negativeSpace" presStyleCnt="0"/>
      <dgm:spPr/>
    </dgm:pt>
    <dgm:pt modelId="{1A8867B8-876A-284C-A134-13A16B333BE0}" type="pres">
      <dgm:prSet presAssocID="{34C27CCF-140F-CE4B-A1CF-BD2A2D7ADBEC}" presName="childText" presStyleLbl="conFgAcc1" presStyleIdx="3" presStyleCnt="4">
        <dgm:presLayoutVars>
          <dgm:bulletEnabled val="1"/>
        </dgm:presLayoutVars>
      </dgm:prSet>
      <dgm:spPr/>
      <dgm:t>
        <a:bodyPr/>
        <a:lstStyle/>
        <a:p>
          <a:endParaRPr lang="en-US"/>
        </a:p>
      </dgm:t>
    </dgm:pt>
  </dgm:ptLst>
  <dgm:cxnLst>
    <dgm:cxn modelId="{C44455FB-7EEC-7048-971E-2F7D9E888CD9}" srcId="{34C27CCF-140F-CE4B-A1CF-BD2A2D7ADBEC}" destId="{69DFCDEE-BAA8-2F43-9219-8BFF0F83DC64}" srcOrd="1" destOrd="0" parTransId="{73D259C1-76ED-1844-988A-EFCBE0FD3559}" sibTransId="{1A0CC5A7-269C-0D42-A379-FD19DCD69B78}"/>
    <dgm:cxn modelId="{A89D4A5E-66AD-EE4B-B981-64CCFF8EAC65}" type="presOf" srcId="{ED75CA6F-BE19-194B-8935-41626D6D1194}" destId="{D7BA1500-F244-6346-97D5-4FD8BC3264CC}" srcOrd="0" destOrd="0" presId="urn:microsoft.com/office/officeart/2005/8/layout/list1"/>
    <dgm:cxn modelId="{4988E08D-D0E9-AD48-AF65-83BBB71E6247}" type="presOf" srcId="{DB35BDF9-8EF1-6748-84DB-C014464AE146}" destId="{152E0DB0-B897-2745-AE9A-5F85C5A36503}" srcOrd="0" destOrd="0" presId="urn:microsoft.com/office/officeart/2005/8/layout/list1"/>
    <dgm:cxn modelId="{3B511BDB-CB5C-CB47-B1BF-F8A6D7D38FC0}" type="presOf" srcId="{69DFCDEE-BAA8-2F43-9219-8BFF0F83DC64}" destId="{1A8867B8-876A-284C-A134-13A16B333BE0}" srcOrd="0" destOrd="2" presId="urn:microsoft.com/office/officeart/2005/8/layout/list1"/>
    <dgm:cxn modelId="{1ED0C9DE-ACEB-364B-AE98-91D834A87399}" type="presOf" srcId="{0211C2F2-D063-E446-86AF-413C4921B83E}" destId="{F5042E00-3A16-1646-91D4-A601C3B5DE79}" srcOrd="0" destOrd="0" presId="urn:microsoft.com/office/officeart/2005/8/layout/list1"/>
    <dgm:cxn modelId="{536F2678-8ABD-4F43-99A3-B712D6FEA810}" type="presOf" srcId="{C6C0A5B6-189A-204B-B110-561C48E6FB3A}" destId="{1A8867B8-876A-284C-A134-13A16B333BE0}" srcOrd="0" destOrd="3" presId="urn:microsoft.com/office/officeart/2005/8/layout/list1"/>
    <dgm:cxn modelId="{B184A979-A70A-5F46-853C-2C05C17ADF86}" srcId="{ED75CA6F-BE19-194B-8935-41626D6D1194}" destId="{DB35BDF9-8EF1-6748-84DB-C014464AE146}" srcOrd="0" destOrd="0" parTransId="{B547DB60-12D1-034B-834B-88A705F10962}" sibTransId="{89AFF9EA-74E7-F243-B846-023348B2B302}"/>
    <dgm:cxn modelId="{E3CA5462-1E15-3F43-A800-8A7D95C1A8A6}" type="presOf" srcId="{130BDFE1-3DE3-384D-B8BD-1A74B6DCA741}" destId="{06AD56B8-0BA3-9E4D-AF0C-7A2B3486F7FE}" srcOrd="0" destOrd="0" presId="urn:microsoft.com/office/officeart/2005/8/layout/list1"/>
    <dgm:cxn modelId="{49355778-35A9-E74B-947D-4F1ECD291511}" srcId="{ED75CA6F-BE19-194B-8935-41626D6D1194}" destId="{0211C2F2-D063-E446-86AF-413C4921B83E}" srcOrd="1" destOrd="0" parTransId="{604E86E0-A1F7-0045-8754-A2B825B8DFE3}" sibTransId="{5F7E785E-8698-9C45-9343-48F887114B71}"/>
    <dgm:cxn modelId="{574BBB7E-2389-2940-A694-2566A5E0A957}" srcId="{BAF669CA-0F99-194A-9014-01A47C618AC5}" destId="{90C1AD13-DD28-5645-A177-B9ECC9650178}" srcOrd="2" destOrd="0" parTransId="{3F84900F-5DEA-9C45-8155-8322EA94D389}" sibTransId="{7BD85AB9-CB62-C24F-84EB-B59F843379BD}"/>
    <dgm:cxn modelId="{EEBDED18-8736-E64F-99E6-CBEB1FE899B4}" type="presOf" srcId="{0D7FDE1A-E22D-2943-BA3B-BA81F7185793}" destId="{1A8867B8-876A-284C-A134-13A16B333BE0}" srcOrd="0" destOrd="0" presId="urn:microsoft.com/office/officeart/2005/8/layout/list1"/>
    <dgm:cxn modelId="{DC5B5B2E-E7C5-FA44-97ED-BEBC6F7B098C}" type="presOf" srcId="{DB35BDF9-8EF1-6748-84DB-C014464AE146}" destId="{7FEE288F-9D4B-4943-9E4B-E9AC8237F7C2}" srcOrd="1" destOrd="0" presId="urn:microsoft.com/office/officeart/2005/8/layout/list1"/>
    <dgm:cxn modelId="{72953FC4-2E01-BD4D-B68F-5CA07C64925D}" srcId="{ED75CA6F-BE19-194B-8935-41626D6D1194}" destId="{34C27CCF-140F-CE4B-A1CF-BD2A2D7ADBEC}" srcOrd="3" destOrd="0" parTransId="{F9DB0881-B426-E64B-959A-5DDFCCD488CF}" sibTransId="{93AA7AF3-0056-0742-B1A8-C5F0A44CC942}"/>
    <dgm:cxn modelId="{B1D486BD-ACE8-4243-B3E4-B81D2BE8CD5B}" type="presOf" srcId="{B0EBE8B9-7D38-A847-B810-7B7DE4BA1271}" destId="{CF196324-B134-9040-9213-F76FD30A8CE3}" srcOrd="0" destOrd="0" presId="urn:microsoft.com/office/officeart/2005/8/layout/list1"/>
    <dgm:cxn modelId="{EFF420AE-B437-504A-8106-FF57E50F4E4E}" type="presOf" srcId="{7BABBBA4-C385-1741-8173-B853E262258A}" destId="{CF196324-B134-9040-9213-F76FD30A8CE3}" srcOrd="0" destOrd="1" presId="urn:microsoft.com/office/officeart/2005/8/layout/list1"/>
    <dgm:cxn modelId="{D8E52659-636A-0F44-9DEB-FC07EAC294CF}" type="presOf" srcId="{2FED9D97-D1C3-484B-BC07-9C3539AE5411}" destId="{06AD56B8-0BA3-9E4D-AF0C-7A2B3486F7FE}" srcOrd="0" destOrd="1" presId="urn:microsoft.com/office/officeart/2005/8/layout/list1"/>
    <dgm:cxn modelId="{4E7A72B0-A994-FB49-9D81-A2AFFFB6F9AD}" type="presOf" srcId="{90C1AD13-DD28-5645-A177-B9ECC9650178}" destId="{06AD56B8-0BA3-9E4D-AF0C-7A2B3486F7FE}" srcOrd="0" destOrd="2" presId="urn:microsoft.com/office/officeart/2005/8/layout/list1"/>
    <dgm:cxn modelId="{FC764273-92E6-4E6B-94A5-9CA41D235C1C}" type="presOf" srcId="{1CB056CD-F86A-4A9E-92B0-C5183F1E820A}" destId="{1A8867B8-876A-284C-A134-13A16B333BE0}" srcOrd="0" destOrd="1" presId="urn:microsoft.com/office/officeart/2005/8/layout/list1"/>
    <dgm:cxn modelId="{3C5CBBEA-4EE2-E04F-8DDC-8643EBF696D8}" srcId="{DB35BDF9-8EF1-6748-84DB-C014464AE146}" destId="{B0EBE8B9-7D38-A847-B810-7B7DE4BA1271}" srcOrd="0" destOrd="0" parTransId="{C110FC7F-76C5-1A43-ABB7-A1AD682DE43C}" sibTransId="{9C2CA85B-5819-0544-B01D-2D3FFB7DEAB1}"/>
    <dgm:cxn modelId="{A36B8F9B-3522-404C-B41C-EB8B5A9DBB72}" type="presOf" srcId="{0211C2F2-D063-E446-86AF-413C4921B83E}" destId="{6929E28F-AEB7-B140-B02E-4B3562506F0B}" srcOrd="1" destOrd="0" presId="urn:microsoft.com/office/officeart/2005/8/layout/list1"/>
    <dgm:cxn modelId="{9E487CA1-9FE4-DC45-BA73-388BF83CFBB4}" srcId="{ED75CA6F-BE19-194B-8935-41626D6D1194}" destId="{BAF669CA-0F99-194A-9014-01A47C618AC5}" srcOrd="2" destOrd="0" parTransId="{A82A92CB-9A3D-CA44-8FA2-7A92B682F6E4}" sibTransId="{E581173B-CE7E-BA4D-970F-0ADAC813D9D9}"/>
    <dgm:cxn modelId="{9ECBC94F-5F88-0E46-9914-B13C2DFAE91C}" type="presOf" srcId="{BAF669CA-0F99-194A-9014-01A47C618AC5}" destId="{E73C613E-C7E1-514B-8776-67037716A0B5}" srcOrd="1" destOrd="0" presId="urn:microsoft.com/office/officeart/2005/8/layout/list1"/>
    <dgm:cxn modelId="{BCF233C7-2D74-497E-8ADF-FF179F21377D}" srcId="{0D7FDE1A-E22D-2943-BA3B-BA81F7185793}" destId="{1CB056CD-F86A-4A9E-92B0-C5183F1E820A}" srcOrd="0" destOrd="0" parTransId="{DBDABA32-1C62-4DA1-AC68-4D983CB224AB}" sibTransId="{7E76027B-F609-45C2-A206-CC223AEF0A46}"/>
    <dgm:cxn modelId="{60EA30DF-D09B-5742-B159-42E45735AF2D}" srcId="{BAF669CA-0F99-194A-9014-01A47C618AC5}" destId="{130BDFE1-3DE3-384D-B8BD-1A74B6DCA741}" srcOrd="0" destOrd="0" parTransId="{554FD6C7-D987-E146-8B67-593F5B7FD995}" sibTransId="{96C25AAA-DDBB-4544-8DF2-42105C27406E}"/>
    <dgm:cxn modelId="{0EC55560-7F52-B245-AB70-52E2819D6577}" type="presOf" srcId="{ACE646AD-47F8-B34A-86DD-F44C5B85337C}" destId="{D7D76B3D-8F39-FD4E-9FB0-2FD548F1938C}" srcOrd="0" destOrd="0" presId="urn:microsoft.com/office/officeart/2005/8/layout/list1"/>
    <dgm:cxn modelId="{5DC0426F-5A3C-5547-9E81-1958D8845A86}" srcId="{B0EBE8B9-7D38-A847-B810-7B7DE4BA1271}" destId="{7BABBBA4-C385-1741-8173-B853E262258A}" srcOrd="0" destOrd="0" parTransId="{4D0E7818-2F50-0E45-A211-4F16A4F453F7}" sibTransId="{94E854CC-A33A-B044-BD2E-4C390FAC8A8F}"/>
    <dgm:cxn modelId="{37833783-DE19-834C-8FF4-6A8A4D8338FD}" type="presOf" srcId="{DD95F2DC-1986-2748-BD61-86E6E523E68A}" destId="{CF196324-B134-9040-9213-F76FD30A8CE3}" srcOrd="0" destOrd="2" presId="urn:microsoft.com/office/officeart/2005/8/layout/list1"/>
    <dgm:cxn modelId="{DCB987AB-6E99-1345-8C0D-CEF40001A36A}" srcId="{34C27CCF-140F-CE4B-A1CF-BD2A2D7ADBEC}" destId="{C6C0A5B6-189A-204B-B110-561C48E6FB3A}" srcOrd="2" destOrd="0" parTransId="{9830B765-34A2-EB4D-9BCB-A5BB223CC743}" sibTransId="{8D017DA0-A982-264B-9A8B-ECD0F7A92248}"/>
    <dgm:cxn modelId="{D48CA769-AB9F-7848-8A36-24BA33BC2DDF}" srcId="{34C27CCF-140F-CE4B-A1CF-BD2A2D7ADBEC}" destId="{0D7FDE1A-E22D-2943-BA3B-BA81F7185793}" srcOrd="0" destOrd="0" parTransId="{C5A8E129-488E-2E40-88F9-B688C1A929CA}" sibTransId="{25067931-5733-D845-8D2E-59843F2331D5}"/>
    <dgm:cxn modelId="{0B4E2FD3-94DB-E640-BF4F-55430D57E365}" srcId="{0211C2F2-D063-E446-86AF-413C4921B83E}" destId="{548F50D8-A73F-6E4C-B28C-EA013676FBB2}" srcOrd="1" destOrd="0" parTransId="{D98890E7-6C9B-C54A-9902-521279DB1B57}" sibTransId="{064AE5D2-F3EA-FF49-9102-3AC74DD8A24F}"/>
    <dgm:cxn modelId="{B7E0C377-0DAB-BF42-A7E6-00973E109705}" type="presOf" srcId="{34C27CCF-140F-CE4B-A1CF-BD2A2D7ADBEC}" destId="{8983024F-2BA8-774F-A502-7F4E98F23479}" srcOrd="1" destOrd="0" presId="urn:microsoft.com/office/officeart/2005/8/layout/list1"/>
    <dgm:cxn modelId="{0AC84BBF-EBB9-5B46-BC79-0423AE7B41F2}" srcId="{B0EBE8B9-7D38-A847-B810-7B7DE4BA1271}" destId="{DD95F2DC-1986-2748-BD61-86E6E523E68A}" srcOrd="1" destOrd="0" parTransId="{C0F16B33-066E-8249-B57A-52CF5C7C22D0}" sibTransId="{7BDB3AB2-7980-0D48-99F1-F0E0E8554FF8}"/>
    <dgm:cxn modelId="{D03354C7-C9B9-5540-9ABA-22C8A1B702A6}" type="presOf" srcId="{548F50D8-A73F-6E4C-B28C-EA013676FBB2}" destId="{D7D76B3D-8F39-FD4E-9FB0-2FD548F1938C}" srcOrd="0" destOrd="1" presId="urn:microsoft.com/office/officeart/2005/8/layout/list1"/>
    <dgm:cxn modelId="{26BD5791-325C-914E-9463-0530FAF96FA8}" srcId="{0211C2F2-D063-E446-86AF-413C4921B83E}" destId="{ACE646AD-47F8-B34A-86DD-F44C5B85337C}" srcOrd="0" destOrd="0" parTransId="{38CDC7A5-F386-0E4B-9590-08793C75C17A}" sibTransId="{5CACE6F0-64DF-4747-B6AF-FA48A77E1A59}"/>
    <dgm:cxn modelId="{4D4ED07B-4DE4-BF45-9C49-C9F39288C2FD}" type="presOf" srcId="{34C27CCF-140F-CE4B-A1CF-BD2A2D7ADBEC}" destId="{98C66A1F-2A1F-814A-97B3-9F30A601D988}" srcOrd="0" destOrd="0" presId="urn:microsoft.com/office/officeart/2005/8/layout/list1"/>
    <dgm:cxn modelId="{B4D49FBA-B2F5-2840-B8F0-09E9E67333E6}" type="presOf" srcId="{BAF669CA-0F99-194A-9014-01A47C618AC5}" destId="{69CA2313-624B-A74C-88A3-AF66B7068B04}" srcOrd="0" destOrd="0" presId="urn:microsoft.com/office/officeart/2005/8/layout/list1"/>
    <dgm:cxn modelId="{E371F9D0-D551-D648-A478-ECF9ECC43BE5}" srcId="{BAF669CA-0F99-194A-9014-01A47C618AC5}" destId="{2FED9D97-D1C3-484B-BC07-9C3539AE5411}" srcOrd="1" destOrd="0" parTransId="{C8391E90-9850-EE43-88C2-E62A504B5B28}" sibTransId="{20DFDE4A-AC9D-7E4F-9E83-52CDDCFFBF12}"/>
    <dgm:cxn modelId="{8A26602A-C805-1542-B457-49CC868E8246}" type="presParOf" srcId="{D7BA1500-F244-6346-97D5-4FD8BC3264CC}" destId="{DCD32CF3-B7B0-B948-9662-03C97A41D3A3}" srcOrd="0" destOrd="0" presId="urn:microsoft.com/office/officeart/2005/8/layout/list1"/>
    <dgm:cxn modelId="{B84EEF1F-DBDA-184C-A87D-02F4879A64B0}" type="presParOf" srcId="{DCD32CF3-B7B0-B948-9662-03C97A41D3A3}" destId="{152E0DB0-B897-2745-AE9A-5F85C5A36503}" srcOrd="0" destOrd="0" presId="urn:microsoft.com/office/officeart/2005/8/layout/list1"/>
    <dgm:cxn modelId="{92D70BB8-0587-E942-B633-A557A187A5F8}" type="presParOf" srcId="{DCD32CF3-B7B0-B948-9662-03C97A41D3A3}" destId="{7FEE288F-9D4B-4943-9E4B-E9AC8237F7C2}" srcOrd="1" destOrd="0" presId="urn:microsoft.com/office/officeart/2005/8/layout/list1"/>
    <dgm:cxn modelId="{79C2C3F9-640E-5F42-8C09-35FFD6EC2404}" type="presParOf" srcId="{D7BA1500-F244-6346-97D5-4FD8BC3264CC}" destId="{0AAEA09B-CE37-834D-B628-3B28C3942FE5}" srcOrd="1" destOrd="0" presId="urn:microsoft.com/office/officeart/2005/8/layout/list1"/>
    <dgm:cxn modelId="{0D4C9E69-2911-E842-9372-804E33B2DD16}" type="presParOf" srcId="{D7BA1500-F244-6346-97D5-4FD8BC3264CC}" destId="{CF196324-B134-9040-9213-F76FD30A8CE3}" srcOrd="2" destOrd="0" presId="urn:microsoft.com/office/officeart/2005/8/layout/list1"/>
    <dgm:cxn modelId="{38275673-51B9-AB46-B7C2-41972B128558}" type="presParOf" srcId="{D7BA1500-F244-6346-97D5-4FD8BC3264CC}" destId="{777776BB-3025-254B-8039-B694C428B48E}" srcOrd="3" destOrd="0" presId="urn:microsoft.com/office/officeart/2005/8/layout/list1"/>
    <dgm:cxn modelId="{58A35F9A-4BC9-C646-ACF8-6F4A75D6DC72}" type="presParOf" srcId="{D7BA1500-F244-6346-97D5-4FD8BC3264CC}" destId="{DB936D14-492E-2749-9445-C6FE7E9F8356}" srcOrd="4" destOrd="0" presId="urn:microsoft.com/office/officeart/2005/8/layout/list1"/>
    <dgm:cxn modelId="{4F845BF3-1A2E-A148-9D2B-549E31935BCF}" type="presParOf" srcId="{DB936D14-492E-2749-9445-C6FE7E9F8356}" destId="{F5042E00-3A16-1646-91D4-A601C3B5DE79}" srcOrd="0" destOrd="0" presId="urn:microsoft.com/office/officeart/2005/8/layout/list1"/>
    <dgm:cxn modelId="{2D965A05-1A85-DD4C-AB8E-1C369C9F273B}" type="presParOf" srcId="{DB936D14-492E-2749-9445-C6FE7E9F8356}" destId="{6929E28F-AEB7-B140-B02E-4B3562506F0B}" srcOrd="1" destOrd="0" presId="urn:microsoft.com/office/officeart/2005/8/layout/list1"/>
    <dgm:cxn modelId="{B44AEFBB-65FD-A546-B8E7-CBA4A98E68D5}" type="presParOf" srcId="{D7BA1500-F244-6346-97D5-4FD8BC3264CC}" destId="{FB200538-DBA0-EB44-B306-1A5F79E73008}" srcOrd="5" destOrd="0" presId="urn:microsoft.com/office/officeart/2005/8/layout/list1"/>
    <dgm:cxn modelId="{74587B0C-3196-1845-B489-36A3BD1B813A}" type="presParOf" srcId="{D7BA1500-F244-6346-97D5-4FD8BC3264CC}" destId="{D7D76B3D-8F39-FD4E-9FB0-2FD548F1938C}" srcOrd="6" destOrd="0" presId="urn:microsoft.com/office/officeart/2005/8/layout/list1"/>
    <dgm:cxn modelId="{FD9F3A05-D5E6-6544-A936-53CF1C93CE89}" type="presParOf" srcId="{D7BA1500-F244-6346-97D5-4FD8BC3264CC}" destId="{9514FD9C-7EC6-8D4F-9F3E-7CADE94FA0EE}" srcOrd="7" destOrd="0" presId="urn:microsoft.com/office/officeart/2005/8/layout/list1"/>
    <dgm:cxn modelId="{7138F775-F835-2C41-8214-21693321A4FC}" type="presParOf" srcId="{D7BA1500-F244-6346-97D5-4FD8BC3264CC}" destId="{539BC97E-5A6C-F944-BBB4-197B757FC8E4}" srcOrd="8" destOrd="0" presId="urn:microsoft.com/office/officeart/2005/8/layout/list1"/>
    <dgm:cxn modelId="{BDA94BA7-9749-1C42-9A41-E79A51CB3DE1}" type="presParOf" srcId="{539BC97E-5A6C-F944-BBB4-197B757FC8E4}" destId="{69CA2313-624B-A74C-88A3-AF66B7068B04}" srcOrd="0" destOrd="0" presId="urn:microsoft.com/office/officeart/2005/8/layout/list1"/>
    <dgm:cxn modelId="{3EF43089-8BE5-B743-A58E-648730C78DEB}" type="presParOf" srcId="{539BC97E-5A6C-F944-BBB4-197B757FC8E4}" destId="{E73C613E-C7E1-514B-8776-67037716A0B5}" srcOrd="1" destOrd="0" presId="urn:microsoft.com/office/officeart/2005/8/layout/list1"/>
    <dgm:cxn modelId="{8A6A06E1-FF63-DB45-9D2E-24563C0F87D1}" type="presParOf" srcId="{D7BA1500-F244-6346-97D5-4FD8BC3264CC}" destId="{2CC20C21-81E8-7F43-AA81-63D1D9BC4A3E}" srcOrd="9" destOrd="0" presId="urn:microsoft.com/office/officeart/2005/8/layout/list1"/>
    <dgm:cxn modelId="{47D9013A-86A6-2D4A-9AED-EA0FF9702E0C}" type="presParOf" srcId="{D7BA1500-F244-6346-97D5-4FD8BC3264CC}" destId="{06AD56B8-0BA3-9E4D-AF0C-7A2B3486F7FE}" srcOrd="10" destOrd="0" presId="urn:microsoft.com/office/officeart/2005/8/layout/list1"/>
    <dgm:cxn modelId="{EBFEDE16-5657-1E45-A2D1-7BEC52B6E8E2}" type="presParOf" srcId="{D7BA1500-F244-6346-97D5-4FD8BC3264CC}" destId="{42FF1966-E7A0-DA4B-8CA4-29B11D513F48}" srcOrd="11" destOrd="0" presId="urn:microsoft.com/office/officeart/2005/8/layout/list1"/>
    <dgm:cxn modelId="{9B410ECA-4FDC-8645-A8A5-86570F0CC094}" type="presParOf" srcId="{D7BA1500-F244-6346-97D5-4FD8BC3264CC}" destId="{D41F45D3-4A2F-CA42-910F-FB6F1ECB4D38}" srcOrd="12" destOrd="0" presId="urn:microsoft.com/office/officeart/2005/8/layout/list1"/>
    <dgm:cxn modelId="{E564B5BB-A3B5-B44E-9EE7-AD9C70473F52}" type="presParOf" srcId="{D41F45D3-4A2F-CA42-910F-FB6F1ECB4D38}" destId="{98C66A1F-2A1F-814A-97B3-9F30A601D988}" srcOrd="0" destOrd="0" presId="urn:microsoft.com/office/officeart/2005/8/layout/list1"/>
    <dgm:cxn modelId="{C759D1CE-7F37-044E-9D7A-4903DAB8A268}" type="presParOf" srcId="{D41F45D3-4A2F-CA42-910F-FB6F1ECB4D38}" destId="{8983024F-2BA8-774F-A502-7F4E98F23479}" srcOrd="1" destOrd="0" presId="urn:microsoft.com/office/officeart/2005/8/layout/list1"/>
    <dgm:cxn modelId="{28220088-CEB0-4847-A031-66D2186E9985}" type="presParOf" srcId="{D7BA1500-F244-6346-97D5-4FD8BC3264CC}" destId="{B887777B-9AE9-904C-A836-D3A1999B8E72}" srcOrd="13" destOrd="0" presId="urn:microsoft.com/office/officeart/2005/8/layout/list1"/>
    <dgm:cxn modelId="{E3D5D337-A2A1-D944-803D-EFAF5CD271A0}" type="presParOf" srcId="{D7BA1500-F244-6346-97D5-4FD8BC3264CC}" destId="{1A8867B8-876A-284C-A134-13A16B333BE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Show evidence to Prospect</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B0EBE8B9-7D38-A847-B810-7B7DE4BA1271}">
      <dgm:prSet phldrT="[Text]"/>
      <dgm:spPr/>
      <dgm:t>
        <a:bodyPr/>
        <a:lstStyle/>
        <a:p>
          <a:r>
            <a:rPr lang="en-US" dirty="0" smtClean="0"/>
            <a:t>Show collected email from Gmail; they look exactly like in the user’s inbox!</a:t>
          </a:r>
          <a:endParaRPr lang="en-US" dirty="0"/>
        </a:p>
      </dgm:t>
    </dgm:pt>
    <dgm:pt modelId="{C110FC7F-76C5-1A43-ABB7-A1AD682DE43C}" type="parTrans" cxnId="{3C5CBBEA-4EE2-E04F-8DDC-8643EBF696D8}">
      <dgm:prSet/>
      <dgm:spPr/>
      <dgm:t>
        <a:bodyPr/>
        <a:lstStyle/>
        <a:p>
          <a:endParaRPr lang="en-US"/>
        </a:p>
      </dgm:t>
    </dgm:pt>
    <dgm:pt modelId="{9C2CA85B-5819-0544-B01D-2D3FFB7DEAB1}" type="sibTrans" cxnId="{3C5CBBEA-4EE2-E04F-8DDC-8643EBF696D8}">
      <dgm:prSet/>
      <dgm:spPr/>
      <dgm:t>
        <a:bodyPr/>
        <a:lstStyle/>
        <a:p>
          <a:endParaRPr lang="en-US"/>
        </a:p>
      </dgm:t>
    </dgm:pt>
    <dgm:pt modelId="{885B40F6-B274-4145-878E-68D9FE666992}">
      <dgm:prSet phldrT="[Text]"/>
      <dgm:spPr/>
      <dgm:t>
        <a:bodyPr/>
        <a:lstStyle/>
        <a:p>
          <a:r>
            <a:rPr lang="en-US" dirty="0" smtClean="0"/>
            <a:t>Show contacts collected from Gmail (including the ones that Gmail automatically remembers), Facebook (even when profile is private), Skype</a:t>
          </a:r>
          <a:endParaRPr lang="en-US" dirty="0"/>
        </a:p>
      </dgm:t>
    </dgm:pt>
    <dgm:pt modelId="{47C9023F-126D-1E4A-A7F7-228D6F81898C}" type="parTrans" cxnId="{E78046FF-CFC1-C040-9BBB-5414E97A47D6}">
      <dgm:prSet/>
      <dgm:spPr/>
    </dgm:pt>
    <dgm:pt modelId="{40405840-72A8-034F-8ED1-C04929603170}" type="sibTrans" cxnId="{E78046FF-CFC1-C040-9BBB-5414E97A47D6}">
      <dgm:prSet/>
      <dgm:spPr/>
    </dgm:pt>
    <dgm:pt modelId="{C9FFF53F-286C-CF47-94B9-E57268D5F40A}">
      <dgm:prSet phldrT="[Text]"/>
      <dgm:spPr/>
      <dgm:t>
        <a:bodyPr/>
        <a:lstStyle/>
        <a:p>
          <a:r>
            <a:rPr lang="en-US" dirty="0" smtClean="0"/>
            <a:t>Show Facebook chats: all chats are collected, even when generated before infection. This is called Active Scraping</a:t>
          </a:r>
          <a:endParaRPr lang="en-US" dirty="0"/>
        </a:p>
      </dgm:t>
    </dgm:pt>
    <dgm:pt modelId="{D85083E1-D2FB-3743-A1EA-8CF734238E7B}" type="parTrans" cxnId="{C543C479-588F-7A40-9CAE-F1B2940D5D31}">
      <dgm:prSet/>
      <dgm:spPr/>
    </dgm:pt>
    <dgm:pt modelId="{FE9CF1E6-04A0-FE40-9E19-5411DBD2C11E}" type="sibTrans" cxnId="{C543C479-588F-7A40-9CAE-F1B2940D5D31}">
      <dgm:prSet/>
      <dgm:spPr/>
    </dgm:pt>
    <dgm:pt modelId="{F4223E65-4E29-3C47-B699-8A0E788364D1}">
      <dgm:prSet phldrT="[Text]"/>
      <dgm:spPr/>
      <dgm:t>
        <a:bodyPr/>
        <a:lstStyle/>
        <a:p>
          <a:r>
            <a:rPr lang="en-US" dirty="0" smtClean="0"/>
            <a:t>Play the captured Skype Call</a:t>
          </a:r>
          <a:endParaRPr lang="en-US" dirty="0"/>
        </a:p>
      </dgm:t>
    </dgm:pt>
    <dgm:pt modelId="{EC2BE346-15FA-7846-8E8F-B692906A0217}" type="parTrans" cxnId="{3E5FBF8D-E86B-1B48-A561-7E5B801E489C}">
      <dgm:prSet/>
      <dgm:spPr/>
    </dgm:pt>
    <dgm:pt modelId="{A2FBD95C-F3EA-1B4E-B2BB-6E886B5FA45A}" type="sibTrans" cxnId="{3E5FBF8D-E86B-1B48-A561-7E5B801E489C}">
      <dgm:prSet/>
      <dgm:spPr/>
    </dgm:pt>
    <dgm:pt modelId="{C870758C-57D0-C449-AA4B-45696C6E6E3B}">
      <dgm:prSet phldrT="[Text]"/>
      <dgm:spPr/>
      <dgm:t>
        <a:bodyPr/>
        <a:lstStyle/>
        <a:p>
          <a:r>
            <a:rPr lang="en-US" dirty="0" smtClean="0"/>
            <a:t>Show the captured document: exactly the same as on the Target computer, not a screenshot!</a:t>
          </a:r>
          <a:endParaRPr lang="en-US" dirty="0"/>
        </a:p>
      </dgm:t>
    </dgm:pt>
    <dgm:pt modelId="{37DF87B1-1BC1-7C40-8A20-2B97942C2F47}" type="parTrans" cxnId="{5FC5DDAB-A26B-B349-B580-51226D130922}">
      <dgm:prSet/>
      <dgm:spPr/>
    </dgm:pt>
    <dgm:pt modelId="{12115936-F46F-CE42-B509-23B274E8C9ED}" type="sibTrans" cxnId="{5FC5DDAB-A26B-B349-B580-51226D130922}">
      <dgm:prSet/>
      <dgm:spPr/>
    </dgm:pt>
    <dgm:pt modelId="{FC783F41-3DD1-3343-89F9-229536714115}">
      <dgm:prSet phldrT="[Text]"/>
      <dgm:spPr/>
      <dgm:t>
        <a:bodyPr/>
        <a:lstStyle/>
        <a:p>
          <a:r>
            <a:rPr lang="en-US" dirty="0" smtClean="0"/>
            <a:t>Introduce the File System, and schedule a “Retrieve Default”</a:t>
          </a:r>
          <a:endParaRPr lang="en-US" dirty="0"/>
        </a:p>
      </dgm:t>
    </dgm:pt>
    <dgm:pt modelId="{4752CC97-F127-404A-8405-EA3C17AD6E84}" type="parTrans" cxnId="{5C02D43F-50E2-A34E-9584-F4868AB90C0A}">
      <dgm:prSet/>
      <dgm:spPr/>
    </dgm:pt>
    <dgm:pt modelId="{82402211-47DE-A44E-A276-8CB9C1A842DB}" type="sibTrans" cxnId="{5C02D43F-50E2-A34E-9584-F4868AB90C0A}">
      <dgm:prSet/>
      <dgm:spPr/>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1"/>
      <dgm:spPr/>
      <dgm:t>
        <a:bodyPr/>
        <a:lstStyle/>
        <a:p>
          <a:endParaRPr lang="en-US"/>
        </a:p>
      </dgm:t>
    </dgm:pt>
    <dgm:pt modelId="{7FEE288F-9D4B-4943-9E4B-E9AC8237F7C2}" type="pres">
      <dgm:prSet presAssocID="{DB35BDF9-8EF1-6748-84DB-C014464AE146}" presName="parentText" presStyleLbl="node1" presStyleIdx="0" presStyleCnt="1">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1">
        <dgm:presLayoutVars>
          <dgm:bulletEnabled val="1"/>
        </dgm:presLayoutVars>
      </dgm:prSet>
      <dgm:spPr/>
      <dgm:t>
        <a:bodyPr/>
        <a:lstStyle/>
        <a:p>
          <a:endParaRPr lang="en-US"/>
        </a:p>
      </dgm:t>
    </dgm:pt>
  </dgm:ptLst>
  <dgm:cxnLst>
    <dgm:cxn modelId="{629E439F-DCC4-014E-8EF3-2091DEDDB285}" type="presOf" srcId="{DB35BDF9-8EF1-6748-84DB-C014464AE146}" destId="{7FEE288F-9D4B-4943-9E4B-E9AC8237F7C2}" srcOrd="1" destOrd="0" presId="urn:microsoft.com/office/officeart/2005/8/layout/list1"/>
    <dgm:cxn modelId="{B7CD5934-20C7-6E4E-B715-B89CAA35DED5}" type="presOf" srcId="{C870758C-57D0-C449-AA4B-45696C6E6E3B}" destId="{CF196324-B134-9040-9213-F76FD30A8CE3}" srcOrd="0" destOrd="4" presId="urn:microsoft.com/office/officeart/2005/8/layout/list1"/>
    <dgm:cxn modelId="{A1CD2219-9E01-0443-A8AB-24009E7C7C3E}" type="presOf" srcId="{FC783F41-3DD1-3343-89F9-229536714115}" destId="{CF196324-B134-9040-9213-F76FD30A8CE3}" srcOrd="0" destOrd="5" presId="urn:microsoft.com/office/officeart/2005/8/layout/list1"/>
    <dgm:cxn modelId="{3C5CBBEA-4EE2-E04F-8DDC-8643EBF696D8}" srcId="{DB35BDF9-8EF1-6748-84DB-C014464AE146}" destId="{B0EBE8B9-7D38-A847-B810-7B7DE4BA1271}" srcOrd="0" destOrd="0" parTransId="{C110FC7F-76C5-1A43-ABB7-A1AD682DE43C}" sibTransId="{9C2CA85B-5819-0544-B01D-2D3FFB7DEAB1}"/>
    <dgm:cxn modelId="{C543C479-588F-7A40-9CAE-F1B2940D5D31}" srcId="{DB35BDF9-8EF1-6748-84DB-C014464AE146}" destId="{C9FFF53F-286C-CF47-94B9-E57268D5F40A}" srcOrd="2" destOrd="0" parTransId="{D85083E1-D2FB-3743-A1EA-8CF734238E7B}" sibTransId="{FE9CF1E6-04A0-FE40-9E19-5411DBD2C11E}"/>
    <dgm:cxn modelId="{B184A979-A70A-5F46-853C-2C05C17ADF86}" srcId="{ED75CA6F-BE19-194B-8935-41626D6D1194}" destId="{DB35BDF9-8EF1-6748-84DB-C014464AE146}" srcOrd="0" destOrd="0" parTransId="{B547DB60-12D1-034B-834B-88A705F10962}" sibTransId="{89AFF9EA-74E7-F243-B846-023348B2B302}"/>
    <dgm:cxn modelId="{5FC5DDAB-A26B-B349-B580-51226D130922}" srcId="{DB35BDF9-8EF1-6748-84DB-C014464AE146}" destId="{C870758C-57D0-C449-AA4B-45696C6E6E3B}" srcOrd="4" destOrd="0" parTransId="{37DF87B1-1BC1-7C40-8A20-2B97942C2F47}" sibTransId="{12115936-F46F-CE42-B509-23B274E8C9ED}"/>
    <dgm:cxn modelId="{745FBEA9-7223-0D42-B1CC-5F6760C79DDE}" type="presOf" srcId="{F4223E65-4E29-3C47-B699-8A0E788364D1}" destId="{CF196324-B134-9040-9213-F76FD30A8CE3}" srcOrd="0" destOrd="3" presId="urn:microsoft.com/office/officeart/2005/8/layout/list1"/>
    <dgm:cxn modelId="{DB936AC4-F599-3848-864C-F04992858FBD}" type="presOf" srcId="{DB35BDF9-8EF1-6748-84DB-C014464AE146}" destId="{152E0DB0-B897-2745-AE9A-5F85C5A36503}" srcOrd="0" destOrd="0" presId="urn:microsoft.com/office/officeart/2005/8/layout/list1"/>
    <dgm:cxn modelId="{E78046FF-CFC1-C040-9BBB-5414E97A47D6}" srcId="{DB35BDF9-8EF1-6748-84DB-C014464AE146}" destId="{885B40F6-B274-4145-878E-68D9FE666992}" srcOrd="1" destOrd="0" parTransId="{47C9023F-126D-1E4A-A7F7-228D6F81898C}" sibTransId="{40405840-72A8-034F-8ED1-C04929603170}"/>
    <dgm:cxn modelId="{A1B78D87-0809-7F4E-BDE0-DDA997FF4920}" type="presOf" srcId="{B0EBE8B9-7D38-A847-B810-7B7DE4BA1271}" destId="{CF196324-B134-9040-9213-F76FD30A8CE3}" srcOrd="0" destOrd="0" presId="urn:microsoft.com/office/officeart/2005/8/layout/list1"/>
    <dgm:cxn modelId="{5C02D43F-50E2-A34E-9584-F4868AB90C0A}" srcId="{DB35BDF9-8EF1-6748-84DB-C014464AE146}" destId="{FC783F41-3DD1-3343-89F9-229536714115}" srcOrd="5" destOrd="0" parTransId="{4752CC97-F127-404A-8405-EA3C17AD6E84}" sibTransId="{82402211-47DE-A44E-A276-8CB9C1A842DB}"/>
    <dgm:cxn modelId="{3E5FBF8D-E86B-1B48-A561-7E5B801E489C}" srcId="{DB35BDF9-8EF1-6748-84DB-C014464AE146}" destId="{F4223E65-4E29-3C47-B699-8A0E788364D1}" srcOrd="3" destOrd="0" parTransId="{EC2BE346-15FA-7846-8E8F-B692906A0217}" sibTransId="{A2FBD95C-F3EA-1B4E-B2BB-6E886B5FA45A}"/>
    <dgm:cxn modelId="{7C700144-0672-EE42-851B-450ABF8171D0}" type="presOf" srcId="{ED75CA6F-BE19-194B-8935-41626D6D1194}" destId="{D7BA1500-F244-6346-97D5-4FD8BC3264CC}" srcOrd="0" destOrd="0" presId="urn:microsoft.com/office/officeart/2005/8/layout/list1"/>
    <dgm:cxn modelId="{C0B9EE16-890D-3C48-BE3D-A373A1E41871}" type="presOf" srcId="{C9FFF53F-286C-CF47-94B9-E57268D5F40A}" destId="{CF196324-B134-9040-9213-F76FD30A8CE3}" srcOrd="0" destOrd="2" presId="urn:microsoft.com/office/officeart/2005/8/layout/list1"/>
    <dgm:cxn modelId="{41C95691-FA7F-3440-A98F-94B4B17147B2}" type="presOf" srcId="{885B40F6-B274-4145-878E-68D9FE666992}" destId="{CF196324-B134-9040-9213-F76FD30A8CE3}" srcOrd="0" destOrd="1" presId="urn:microsoft.com/office/officeart/2005/8/layout/list1"/>
    <dgm:cxn modelId="{B9F503AB-8C28-F04C-AEFC-2F3E2BB8C821}" type="presParOf" srcId="{D7BA1500-F244-6346-97D5-4FD8BC3264CC}" destId="{DCD32CF3-B7B0-B948-9662-03C97A41D3A3}" srcOrd="0" destOrd="0" presId="urn:microsoft.com/office/officeart/2005/8/layout/list1"/>
    <dgm:cxn modelId="{EB6E2681-539C-C345-B39C-F30490241DAC}" type="presParOf" srcId="{DCD32CF3-B7B0-B948-9662-03C97A41D3A3}" destId="{152E0DB0-B897-2745-AE9A-5F85C5A36503}" srcOrd="0" destOrd="0" presId="urn:microsoft.com/office/officeart/2005/8/layout/list1"/>
    <dgm:cxn modelId="{59CD13AD-DE1A-CC47-8E14-C685D910D096}" type="presParOf" srcId="{DCD32CF3-B7B0-B948-9662-03C97A41D3A3}" destId="{7FEE288F-9D4B-4943-9E4B-E9AC8237F7C2}" srcOrd="1" destOrd="0" presId="urn:microsoft.com/office/officeart/2005/8/layout/list1"/>
    <dgm:cxn modelId="{F036D2FE-B2C1-3242-A919-B8E8010AFB8C}" type="presParOf" srcId="{D7BA1500-F244-6346-97D5-4FD8BC3264CC}" destId="{0AAEA09B-CE37-834D-B628-3B28C3942FE5}" srcOrd="1" destOrd="0" presId="urn:microsoft.com/office/officeart/2005/8/layout/list1"/>
    <dgm:cxn modelId="{9008B93F-03C3-C04B-BE01-94E693B39CA9}" type="presParOf" srcId="{D7BA1500-F244-6346-97D5-4FD8BC3264CC}" destId="{CF196324-B134-9040-9213-F76FD30A8C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Show Intelligence (Profiling) to Prospect</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FC783F41-3DD1-3343-89F9-229536714115}">
      <dgm:prSet phldrT="[Text]"/>
      <dgm:spPr/>
      <dgm:t>
        <a:bodyPr/>
        <a:lstStyle/>
        <a:p>
          <a:r>
            <a:rPr lang="en-US" dirty="0" smtClean="0"/>
            <a:t>Show “Last Known Position” and explain how RCS can determine the most frequently visited places (such as home and office)</a:t>
          </a:r>
          <a:endParaRPr lang="en-US" dirty="0"/>
        </a:p>
      </dgm:t>
    </dgm:pt>
    <dgm:pt modelId="{4752CC97-F127-404A-8405-EA3C17AD6E84}" type="parTrans" cxnId="{5C02D43F-50E2-A34E-9584-F4868AB90C0A}">
      <dgm:prSet/>
      <dgm:spPr/>
      <dgm:t>
        <a:bodyPr/>
        <a:lstStyle/>
        <a:p>
          <a:endParaRPr lang="en-US"/>
        </a:p>
      </dgm:t>
    </dgm:pt>
    <dgm:pt modelId="{82402211-47DE-A44E-A276-8CB9C1A842DB}" type="sibTrans" cxnId="{5C02D43F-50E2-A34E-9584-F4868AB90C0A}">
      <dgm:prSet/>
      <dgm:spPr/>
      <dgm:t>
        <a:bodyPr/>
        <a:lstStyle/>
        <a:p>
          <a:endParaRPr lang="en-US"/>
        </a:p>
      </dgm:t>
    </dgm:pt>
    <dgm:pt modelId="{AC1CDBD3-42E0-A944-9A68-1752656D02B4}">
      <dgm:prSet phldrT="[Text]"/>
      <dgm:spPr/>
      <dgm:t>
        <a:bodyPr/>
        <a:lstStyle/>
        <a:p>
          <a:r>
            <a:rPr lang="en-US" dirty="0" smtClean="0"/>
            <a:t>Introduce the concept of “Digital Identity”, showing all the identities that the Target uses on the Internet: Gmail, Facebook, Skype, </a:t>
          </a:r>
          <a:r>
            <a:rPr lang="en-US" dirty="0" smtClean="0"/>
            <a:t>etc.</a:t>
          </a:r>
          <a:endParaRPr lang="en-US" dirty="0"/>
        </a:p>
      </dgm:t>
    </dgm:pt>
    <dgm:pt modelId="{AB980AE4-40F6-4942-8AC2-FDF510F804A1}" type="parTrans" cxnId="{2B19C3AD-5A29-7A47-82F9-D45A9E992870}">
      <dgm:prSet/>
      <dgm:spPr/>
      <dgm:t>
        <a:bodyPr/>
        <a:lstStyle/>
        <a:p>
          <a:endParaRPr lang="en-US"/>
        </a:p>
      </dgm:t>
    </dgm:pt>
    <dgm:pt modelId="{911A6405-1D2D-4D45-B63D-ACE765BF4D54}" type="sibTrans" cxnId="{2B19C3AD-5A29-7A47-82F9-D45A9E992870}">
      <dgm:prSet/>
      <dgm:spPr/>
      <dgm:t>
        <a:bodyPr/>
        <a:lstStyle/>
        <a:p>
          <a:endParaRPr lang="en-US"/>
        </a:p>
      </dgm:t>
    </dgm:pt>
    <dgm:pt modelId="{E504BD96-0FE7-4A47-975F-D6AA8179AC9E}">
      <dgm:prSet phldrT="[Text]"/>
      <dgm:spPr/>
      <dgm:t>
        <a:bodyPr/>
        <a:lstStyle/>
        <a:p>
          <a:r>
            <a:rPr lang="en-US" dirty="0" smtClean="0"/>
            <a:t>Show the picture taken from webcam, and explain that a Face Recognition Algorithm will select the best pictures to be used for the Profile section; obviously it is possible to manually add any other picture</a:t>
          </a:r>
          <a:endParaRPr lang="en-US" dirty="0"/>
        </a:p>
      </dgm:t>
    </dgm:pt>
    <dgm:pt modelId="{FD79B344-BDFB-814A-AB26-95E098C2E0DD}" type="parTrans" cxnId="{30B5B53E-A1D0-054F-960D-AE3426620DD3}">
      <dgm:prSet/>
      <dgm:spPr/>
      <dgm:t>
        <a:bodyPr/>
        <a:lstStyle/>
        <a:p>
          <a:endParaRPr lang="en-US"/>
        </a:p>
      </dgm:t>
    </dgm:pt>
    <dgm:pt modelId="{4D4877EA-4872-E145-B0B9-187956BB55E4}" type="sibTrans" cxnId="{30B5B53E-A1D0-054F-960D-AE3426620DD3}">
      <dgm:prSet/>
      <dgm:spPr/>
      <dgm:t>
        <a:bodyPr/>
        <a:lstStyle/>
        <a:p>
          <a:endParaRPr lang="en-US"/>
        </a:p>
      </dgm:t>
    </dgm:pt>
    <dgm:pt modelId="{14B281D5-F1D7-564B-B726-6C28FE4F693B}">
      <dgm:prSet phldrT="[Text]"/>
      <dgm:spPr/>
      <dgm:t>
        <a:bodyPr/>
        <a:lstStyle/>
        <a:p>
          <a:r>
            <a:rPr lang="en-US" dirty="0" smtClean="0"/>
            <a:t>Show how RCS automatically gives you information about the most contacted persons and most visited websites</a:t>
          </a:r>
          <a:endParaRPr lang="en-US" dirty="0"/>
        </a:p>
      </dgm:t>
    </dgm:pt>
    <dgm:pt modelId="{3612B1BD-5D8D-A34C-B805-83B281AB5E4D}" type="parTrans" cxnId="{376236AA-5C21-C346-95C1-B41B2657681F}">
      <dgm:prSet/>
      <dgm:spPr/>
      <dgm:t>
        <a:bodyPr/>
        <a:lstStyle/>
        <a:p>
          <a:endParaRPr lang="en-US"/>
        </a:p>
      </dgm:t>
    </dgm:pt>
    <dgm:pt modelId="{1D1BF363-5590-3D4A-B11D-5401EAF41D1A}" type="sibTrans" cxnId="{376236AA-5C21-C346-95C1-B41B2657681F}">
      <dgm:prSet/>
      <dgm:spPr/>
      <dgm:t>
        <a:bodyPr/>
        <a:lstStyle/>
        <a:p>
          <a:endParaRPr lang="en-US"/>
        </a:p>
      </dgm:t>
    </dgm:pt>
    <dgm:pt modelId="{EC0749E6-8173-3247-AC6E-D8AA7FADF54B}">
      <dgm:prSet phldrT="[Text]"/>
      <dgm:spPr/>
      <dgm:t>
        <a:bodyPr/>
        <a:lstStyle/>
        <a:p>
          <a:r>
            <a:rPr lang="en-US" dirty="0" smtClean="0"/>
            <a:t>More evidence to be shown</a:t>
          </a:r>
          <a:endParaRPr lang="en-US" dirty="0"/>
        </a:p>
      </dgm:t>
    </dgm:pt>
    <dgm:pt modelId="{A3B1A493-BF2E-F744-8292-6B1126723500}" type="parTrans" cxnId="{A5748039-A5B5-5549-8C0D-C94969B77E0E}">
      <dgm:prSet/>
      <dgm:spPr/>
      <dgm:t>
        <a:bodyPr/>
        <a:lstStyle/>
        <a:p>
          <a:endParaRPr lang="en-US"/>
        </a:p>
      </dgm:t>
    </dgm:pt>
    <dgm:pt modelId="{3B411EE8-31FF-664F-8AD1-4899BBF6277D}" type="sibTrans" cxnId="{A5748039-A5B5-5549-8C0D-C94969B77E0E}">
      <dgm:prSet/>
      <dgm:spPr/>
      <dgm:t>
        <a:bodyPr/>
        <a:lstStyle/>
        <a:p>
          <a:endParaRPr lang="en-US"/>
        </a:p>
      </dgm:t>
    </dgm:pt>
    <dgm:pt modelId="{10D1A431-C72C-BD41-86F5-2F86420FAF0E}">
      <dgm:prSet phldrT="[Text]"/>
      <dgm:spPr/>
      <dgm:t>
        <a:bodyPr/>
        <a:lstStyle/>
        <a:p>
          <a:r>
            <a:rPr lang="en-US" dirty="0" smtClean="0"/>
            <a:t>Go back to “File System”, explain it and browse into it. Download few files from the Target Device</a:t>
          </a:r>
          <a:endParaRPr lang="en-US" dirty="0"/>
        </a:p>
      </dgm:t>
    </dgm:pt>
    <dgm:pt modelId="{B11999B0-3615-D24B-93B6-309AFA3D52D4}" type="parTrans" cxnId="{DDEEC871-86B0-C34F-8E07-8D65A2BE6C9D}">
      <dgm:prSet/>
      <dgm:spPr/>
      <dgm:t>
        <a:bodyPr/>
        <a:lstStyle/>
        <a:p>
          <a:endParaRPr lang="en-US"/>
        </a:p>
      </dgm:t>
    </dgm:pt>
    <dgm:pt modelId="{C54B6301-012B-ED4B-9BD4-58D4BE2D3446}" type="sibTrans" cxnId="{DDEEC871-86B0-C34F-8E07-8D65A2BE6C9D}">
      <dgm:prSet/>
      <dgm:spPr/>
      <dgm:t>
        <a:bodyPr/>
        <a:lstStyle/>
        <a:p>
          <a:endParaRPr lang="en-US"/>
        </a:p>
      </dgm:t>
    </dgm:pt>
    <dgm:pt modelId="{B959D01B-8BFA-4646-AA2C-A5D4BBC3DE56}">
      <dgm:prSet phldrT="[Text]"/>
      <dgm:spPr/>
      <dgm:t>
        <a:bodyPr/>
        <a:lstStyle/>
        <a:p>
          <a:r>
            <a:rPr lang="en-US" dirty="0" smtClean="0"/>
            <a:t>Show the newly collected files</a:t>
          </a:r>
          <a:endParaRPr lang="en-US" dirty="0"/>
        </a:p>
      </dgm:t>
    </dgm:pt>
    <dgm:pt modelId="{DE6BDD96-E1FC-5540-938C-A8FFBF9BE5DD}" type="parTrans" cxnId="{2096551C-E100-C640-8135-2CF20301FDB1}">
      <dgm:prSet/>
      <dgm:spPr/>
      <dgm:t>
        <a:bodyPr/>
        <a:lstStyle/>
        <a:p>
          <a:endParaRPr lang="en-US"/>
        </a:p>
      </dgm:t>
    </dgm:pt>
    <dgm:pt modelId="{44A2AD51-25DA-234E-AC61-CFDF5040DAE7}" type="sibTrans" cxnId="{2096551C-E100-C640-8135-2CF20301FDB1}">
      <dgm:prSet/>
      <dgm:spPr/>
      <dgm:t>
        <a:bodyPr/>
        <a:lstStyle/>
        <a:p>
          <a:endParaRPr lang="en-US"/>
        </a:p>
      </dgm:t>
    </dgm:pt>
    <dgm:pt modelId="{D352DDC6-3107-1D47-940D-ED4546E20B2C}">
      <dgm:prSet phldrT="[Text]"/>
      <dgm:spPr/>
      <dgm:t>
        <a:bodyPr/>
        <a:lstStyle/>
        <a:p>
          <a:r>
            <a:rPr lang="en-US" dirty="0" smtClean="0">
              <a:solidFill>
                <a:srgbClr val="FF0000"/>
              </a:solidFill>
            </a:rPr>
            <a:t>Show other types of </a:t>
          </a:r>
          <a:r>
            <a:rPr lang="en-US" dirty="0" smtClean="0">
              <a:solidFill>
                <a:srgbClr val="FF0000"/>
              </a:solidFill>
            </a:rPr>
            <a:t>evidence: the </a:t>
          </a:r>
          <a:r>
            <a:rPr lang="en-US" dirty="0" smtClean="0">
              <a:solidFill>
                <a:srgbClr val="FF0000"/>
              </a:solidFill>
            </a:rPr>
            <a:t>device </a:t>
          </a:r>
          <a:r>
            <a:rPr lang="en-US" dirty="0" smtClean="0">
              <a:solidFill>
                <a:srgbClr val="FF0000"/>
              </a:solidFill>
            </a:rPr>
            <a:t>information (if requested), </a:t>
          </a:r>
          <a:r>
            <a:rPr lang="en-US" dirty="0" smtClean="0">
              <a:solidFill>
                <a:srgbClr val="FF0000"/>
              </a:solidFill>
            </a:rPr>
            <a:t>the </a:t>
          </a:r>
          <a:r>
            <a:rPr lang="en-US" dirty="0" err="1" smtClean="0">
              <a:solidFill>
                <a:srgbClr val="FF0000"/>
              </a:solidFill>
            </a:rPr>
            <a:t>BitCoin</a:t>
          </a:r>
          <a:r>
            <a:rPr lang="en-US" dirty="0" smtClean="0">
              <a:solidFill>
                <a:srgbClr val="FF0000"/>
              </a:solidFill>
            </a:rPr>
            <a:t> </a:t>
          </a:r>
          <a:r>
            <a:rPr lang="en-US" dirty="0" smtClean="0">
              <a:solidFill>
                <a:srgbClr val="FF0000"/>
              </a:solidFill>
            </a:rPr>
            <a:t>wallet (starting from RCS 9.2), </a:t>
          </a:r>
          <a:r>
            <a:rPr lang="en-US" dirty="0" err="1" smtClean="0">
              <a:solidFill>
                <a:srgbClr val="FF0000"/>
              </a:solidFill>
            </a:rPr>
            <a:t>etc</a:t>
          </a:r>
          <a:endParaRPr lang="en-US" dirty="0">
            <a:solidFill>
              <a:srgbClr val="FF0000"/>
            </a:solidFill>
          </a:endParaRPr>
        </a:p>
      </dgm:t>
    </dgm:pt>
    <dgm:pt modelId="{C4C0C3C4-5DE9-9843-8757-B88A79709FA8}" type="parTrans" cxnId="{F59F44B7-8543-C84D-8FA3-51721880D023}">
      <dgm:prSet/>
      <dgm:spPr/>
      <dgm:t>
        <a:bodyPr/>
        <a:lstStyle/>
        <a:p>
          <a:endParaRPr lang="en-US"/>
        </a:p>
      </dgm:t>
    </dgm:pt>
    <dgm:pt modelId="{0F4603AA-8B1F-0747-B80C-628C9F7DDB8B}" type="sibTrans" cxnId="{F59F44B7-8543-C84D-8FA3-51721880D023}">
      <dgm:prSet/>
      <dgm:spPr/>
      <dgm:t>
        <a:bodyPr/>
        <a:lstStyle/>
        <a:p>
          <a:endParaRPr lang="en-US"/>
        </a:p>
      </dgm:t>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2"/>
      <dgm:spPr/>
      <dgm:t>
        <a:bodyPr/>
        <a:lstStyle/>
        <a:p>
          <a:endParaRPr lang="en-US"/>
        </a:p>
      </dgm:t>
    </dgm:pt>
    <dgm:pt modelId="{7FEE288F-9D4B-4943-9E4B-E9AC8237F7C2}" type="pres">
      <dgm:prSet presAssocID="{DB35BDF9-8EF1-6748-84DB-C014464AE146}" presName="parentText" presStyleLbl="node1" presStyleIdx="0" presStyleCnt="2">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2">
        <dgm:presLayoutVars>
          <dgm:bulletEnabled val="1"/>
        </dgm:presLayoutVars>
      </dgm:prSet>
      <dgm:spPr/>
      <dgm:t>
        <a:bodyPr/>
        <a:lstStyle/>
        <a:p>
          <a:endParaRPr lang="en-US"/>
        </a:p>
      </dgm:t>
    </dgm:pt>
    <dgm:pt modelId="{777776BB-3025-254B-8039-B694C428B48E}" type="pres">
      <dgm:prSet presAssocID="{89AFF9EA-74E7-F243-B846-023348B2B302}" presName="spaceBetweenRectangles" presStyleCnt="0"/>
      <dgm:spPr/>
    </dgm:pt>
    <dgm:pt modelId="{E7A84B6C-833E-4247-B5F2-E6945BDBAD21}" type="pres">
      <dgm:prSet presAssocID="{EC0749E6-8173-3247-AC6E-D8AA7FADF54B}" presName="parentLin" presStyleCnt="0"/>
      <dgm:spPr/>
    </dgm:pt>
    <dgm:pt modelId="{482BA43F-5F50-4841-A5B2-AEB554EA9BB8}" type="pres">
      <dgm:prSet presAssocID="{EC0749E6-8173-3247-AC6E-D8AA7FADF54B}" presName="parentLeftMargin" presStyleLbl="node1" presStyleIdx="0" presStyleCnt="2"/>
      <dgm:spPr/>
      <dgm:t>
        <a:bodyPr/>
        <a:lstStyle/>
        <a:p>
          <a:endParaRPr lang="en-US"/>
        </a:p>
      </dgm:t>
    </dgm:pt>
    <dgm:pt modelId="{5807BF5E-96E7-AD4E-8F31-6BC70C343B69}" type="pres">
      <dgm:prSet presAssocID="{EC0749E6-8173-3247-AC6E-D8AA7FADF54B}" presName="parentText" presStyleLbl="node1" presStyleIdx="1" presStyleCnt="2">
        <dgm:presLayoutVars>
          <dgm:chMax val="0"/>
          <dgm:bulletEnabled val="1"/>
        </dgm:presLayoutVars>
      </dgm:prSet>
      <dgm:spPr/>
      <dgm:t>
        <a:bodyPr/>
        <a:lstStyle/>
        <a:p>
          <a:endParaRPr lang="en-US"/>
        </a:p>
      </dgm:t>
    </dgm:pt>
    <dgm:pt modelId="{060E5E31-14D9-AA44-BE5D-1062E4AF3A90}" type="pres">
      <dgm:prSet presAssocID="{EC0749E6-8173-3247-AC6E-D8AA7FADF54B}" presName="negativeSpace" presStyleCnt="0"/>
      <dgm:spPr/>
    </dgm:pt>
    <dgm:pt modelId="{0A76115E-9EF4-6E45-B329-44D3636C6196}" type="pres">
      <dgm:prSet presAssocID="{EC0749E6-8173-3247-AC6E-D8AA7FADF54B}" presName="childText" presStyleLbl="conFgAcc1" presStyleIdx="1" presStyleCnt="2">
        <dgm:presLayoutVars>
          <dgm:bulletEnabled val="1"/>
        </dgm:presLayoutVars>
      </dgm:prSet>
      <dgm:spPr/>
      <dgm:t>
        <a:bodyPr/>
        <a:lstStyle/>
        <a:p>
          <a:endParaRPr lang="en-US"/>
        </a:p>
      </dgm:t>
    </dgm:pt>
  </dgm:ptLst>
  <dgm:cxnLst>
    <dgm:cxn modelId="{0315EF4C-C830-7244-8B7A-24D074D8B1E7}" type="presOf" srcId="{AC1CDBD3-42E0-A944-9A68-1752656D02B4}" destId="{CF196324-B134-9040-9213-F76FD30A8CE3}" srcOrd="0" destOrd="1" presId="urn:microsoft.com/office/officeart/2005/8/layout/list1"/>
    <dgm:cxn modelId="{DB13B874-3C20-5E4A-86A2-0AE8D664FF51}" type="presOf" srcId="{B959D01B-8BFA-4646-AA2C-A5D4BBC3DE56}" destId="{0A76115E-9EF4-6E45-B329-44D3636C6196}" srcOrd="0" destOrd="1" presId="urn:microsoft.com/office/officeart/2005/8/layout/list1"/>
    <dgm:cxn modelId="{CA95B814-DC15-5F44-A3C9-24676B8DAE47}" type="presOf" srcId="{E504BD96-0FE7-4A47-975F-D6AA8179AC9E}" destId="{CF196324-B134-9040-9213-F76FD30A8CE3}" srcOrd="0" destOrd="2" presId="urn:microsoft.com/office/officeart/2005/8/layout/list1"/>
    <dgm:cxn modelId="{2B19C3AD-5A29-7A47-82F9-D45A9E992870}" srcId="{DB35BDF9-8EF1-6748-84DB-C014464AE146}" destId="{AC1CDBD3-42E0-A944-9A68-1752656D02B4}" srcOrd="1" destOrd="0" parTransId="{AB980AE4-40F6-4942-8AC2-FDF510F804A1}" sibTransId="{911A6405-1D2D-4D45-B63D-ACE765BF4D54}"/>
    <dgm:cxn modelId="{F59F44B7-8543-C84D-8FA3-51721880D023}" srcId="{EC0749E6-8173-3247-AC6E-D8AA7FADF54B}" destId="{D352DDC6-3107-1D47-940D-ED4546E20B2C}" srcOrd="2" destOrd="0" parTransId="{C4C0C3C4-5DE9-9843-8757-B88A79709FA8}" sibTransId="{0F4603AA-8B1F-0747-B80C-628C9F7DDB8B}"/>
    <dgm:cxn modelId="{B184A979-A70A-5F46-853C-2C05C17ADF86}" srcId="{ED75CA6F-BE19-194B-8935-41626D6D1194}" destId="{DB35BDF9-8EF1-6748-84DB-C014464AE146}" srcOrd="0" destOrd="0" parTransId="{B547DB60-12D1-034B-834B-88A705F10962}" sibTransId="{89AFF9EA-74E7-F243-B846-023348B2B302}"/>
    <dgm:cxn modelId="{376236AA-5C21-C346-95C1-B41B2657681F}" srcId="{DB35BDF9-8EF1-6748-84DB-C014464AE146}" destId="{14B281D5-F1D7-564B-B726-6C28FE4F693B}" srcOrd="3" destOrd="0" parTransId="{3612B1BD-5D8D-A34C-B805-83B281AB5E4D}" sibTransId="{1D1BF363-5590-3D4A-B11D-5401EAF41D1A}"/>
    <dgm:cxn modelId="{DDEEC871-86B0-C34F-8E07-8D65A2BE6C9D}" srcId="{EC0749E6-8173-3247-AC6E-D8AA7FADF54B}" destId="{10D1A431-C72C-BD41-86F5-2F86420FAF0E}" srcOrd="0" destOrd="0" parTransId="{B11999B0-3615-D24B-93B6-309AFA3D52D4}" sibTransId="{C54B6301-012B-ED4B-9BD4-58D4BE2D3446}"/>
    <dgm:cxn modelId="{E49E5F96-21CB-8B4D-AF32-2CFA3ACB3398}" type="presOf" srcId="{FC783F41-3DD1-3343-89F9-229536714115}" destId="{CF196324-B134-9040-9213-F76FD30A8CE3}" srcOrd="0" destOrd="0" presId="urn:microsoft.com/office/officeart/2005/8/layout/list1"/>
    <dgm:cxn modelId="{FCCED1A6-534F-C74B-B15D-CDC2E7A4D816}" type="presOf" srcId="{DB35BDF9-8EF1-6748-84DB-C014464AE146}" destId="{7FEE288F-9D4B-4943-9E4B-E9AC8237F7C2}" srcOrd="1" destOrd="0" presId="urn:microsoft.com/office/officeart/2005/8/layout/list1"/>
    <dgm:cxn modelId="{A5748039-A5B5-5549-8C0D-C94969B77E0E}" srcId="{ED75CA6F-BE19-194B-8935-41626D6D1194}" destId="{EC0749E6-8173-3247-AC6E-D8AA7FADF54B}" srcOrd="1" destOrd="0" parTransId="{A3B1A493-BF2E-F744-8292-6B1126723500}" sibTransId="{3B411EE8-31FF-664F-8AD1-4899BBF6277D}"/>
    <dgm:cxn modelId="{4CBCCFCC-49E8-B94A-9FF3-04538FC87289}" type="presOf" srcId="{10D1A431-C72C-BD41-86F5-2F86420FAF0E}" destId="{0A76115E-9EF4-6E45-B329-44D3636C6196}" srcOrd="0" destOrd="0" presId="urn:microsoft.com/office/officeart/2005/8/layout/list1"/>
    <dgm:cxn modelId="{CB3C1953-8099-A648-A442-A40E95301C2B}" type="presOf" srcId="{EC0749E6-8173-3247-AC6E-D8AA7FADF54B}" destId="{5807BF5E-96E7-AD4E-8F31-6BC70C343B69}" srcOrd="1" destOrd="0" presId="urn:microsoft.com/office/officeart/2005/8/layout/list1"/>
    <dgm:cxn modelId="{A27072C6-FFB4-6B4A-8823-E3D9A7BB2D32}" type="presOf" srcId="{14B281D5-F1D7-564B-B726-6C28FE4F693B}" destId="{CF196324-B134-9040-9213-F76FD30A8CE3}" srcOrd="0" destOrd="3" presId="urn:microsoft.com/office/officeart/2005/8/layout/list1"/>
    <dgm:cxn modelId="{C73FB561-1BC5-EC46-AF7D-7900A8607C87}" type="presOf" srcId="{DB35BDF9-8EF1-6748-84DB-C014464AE146}" destId="{152E0DB0-B897-2745-AE9A-5F85C5A36503}" srcOrd="0" destOrd="0" presId="urn:microsoft.com/office/officeart/2005/8/layout/list1"/>
    <dgm:cxn modelId="{5C02D43F-50E2-A34E-9584-F4868AB90C0A}" srcId="{DB35BDF9-8EF1-6748-84DB-C014464AE146}" destId="{FC783F41-3DD1-3343-89F9-229536714115}" srcOrd="0" destOrd="0" parTransId="{4752CC97-F127-404A-8405-EA3C17AD6E84}" sibTransId="{82402211-47DE-A44E-A276-8CB9C1A842DB}"/>
    <dgm:cxn modelId="{2096551C-E100-C640-8135-2CF20301FDB1}" srcId="{EC0749E6-8173-3247-AC6E-D8AA7FADF54B}" destId="{B959D01B-8BFA-4646-AA2C-A5D4BBC3DE56}" srcOrd="1" destOrd="0" parTransId="{DE6BDD96-E1FC-5540-938C-A8FFBF9BE5DD}" sibTransId="{44A2AD51-25DA-234E-AC61-CFDF5040DAE7}"/>
    <dgm:cxn modelId="{32A294FD-EEFE-0640-8ABF-C72135B64C0E}" type="presOf" srcId="{D352DDC6-3107-1D47-940D-ED4546E20B2C}" destId="{0A76115E-9EF4-6E45-B329-44D3636C6196}" srcOrd="0" destOrd="2" presId="urn:microsoft.com/office/officeart/2005/8/layout/list1"/>
    <dgm:cxn modelId="{2AED3E17-816F-1744-8F8A-741372FB1532}" type="presOf" srcId="{EC0749E6-8173-3247-AC6E-D8AA7FADF54B}" destId="{482BA43F-5F50-4841-A5B2-AEB554EA9BB8}" srcOrd="0" destOrd="0" presId="urn:microsoft.com/office/officeart/2005/8/layout/list1"/>
    <dgm:cxn modelId="{30B5B53E-A1D0-054F-960D-AE3426620DD3}" srcId="{DB35BDF9-8EF1-6748-84DB-C014464AE146}" destId="{E504BD96-0FE7-4A47-975F-D6AA8179AC9E}" srcOrd="2" destOrd="0" parTransId="{FD79B344-BDFB-814A-AB26-95E098C2E0DD}" sibTransId="{4D4877EA-4872-E145-B0B9-187956BB55E4}"/>
    <dgm:cxn modelId="{49145E58-D376-CC4D-937B-E48C7FAB20C7}" type="presOf" srcId="{ED75CA6F-BE19-194B-8935-41626D6D1194}" destId="{D7BA1500-F244-6346-97D5-4FD8BC3264CC}" srcOrd="0" destOrd="0" presId="urn:microsoft.com/office/officeart/2005/8/layout/list1"/>
    <dgm:cxn modelId="{D1139684-2BDE-A649-99A4-08C3A3852C7C}" type="presParOf" srcId="{D7BA1500-F244-6346-97D5-4FD8BC3264CC}" destId="{DCD32CF3-B7B0-B948-9662-03C97A41D3A3}" srcOrd="0" destOrd="0" presId="urn:microsoft.com/office/officeart/2005/8/layout/list1"/>
    <dgm:cxn modelId="{2EB5F033-D9BD-EB48-A46A-0F7BDF022A26}" type="presParOf" srcId="{DCD32CF3-B7B0-B948-9662-03C97A41D3A3}" destId="{152E0DB0-B897-2745-AE9A-5F85C5A36503}" srcOrd="0" destOrd="0" presId="urn:microsoft.com/office/officeart/2005/8/layout/list1"/>
    <dgm:cxn modelId="{A2D1F8AB-2950-424E-AAB8-8DDD6E85110B}" type="presParOf" srcId="{DCD32CF3-B7B0-B948-9662-03C97A41D3A3}" destId="{7FEE288F-9D4B-4943-9E4B-E9AC8237F7C2}" srcOrd="1" destOrd="0" presId="urn:microsoft.com/office/officeart/2005/8/layout/list1"/>
    <dgm:cxn modelId="{084F0CD3-770C-9040-B6C7-1229B71D21FE}" type="presParOf" srcId="{D7BA1500-F244-6346-97D5-4FD8BC3264CC}" destId="{0AAEA09B-CE37-834D-B628-3B28C3942FE5}" srcOrd="1" destOrd="0" presId="urn:microsoft.com/office/officeart/2005/8/layout/list1"/>
    <dgm:cxn modelId="{A3BA49DA-164E-354C-B94F-CC63198955A8}" type="presParOf" srcId="{D7BA1500-F244-6346-97D5-4FD8BC3264CC}" destId="{CF196324-B134-9040-9213-F76FD30A8CE3}" srcOrd="2" destOrd="0" presId="urn:microsoft.com/office/officeart/2005/8/layout/list1"/>
    <dgm:cxn modelId="{3162B7D9-6AE9-6B46-A07A-24913B7EB208}" type="presParOf" srcId="{D7BA1500-F244-6346-97D5-4FD8BC3264CC}" destId="{777776BB-3025-254B-8039-B694C428B48E}" srcOrd="3" destOrd="0" presId="urn:microsoft.com/office/officeart/2005/8/layout/list1"/>
    <dgm:cxn modelId="{9574E5F9-4F78-5446-82A7-97772DA02442}" type="presParOf" srcId="{D7BA1500-F244-6346-97D5-4FD8BC3264CC}" destId="{E7A84B6C-833E-4247-B5F2-E6945BDBAD21}" srcOrd="4" destOrd="0" presId="urn:microsoft.com/office/officeart/2005/8/layout/list1"/>
    <dgm:cxn modelId="{08C49075-4279-AF43-9532-E1D028F9D3D8}" type="presParOf" srcId="{E7A84B6C-833E-4247-B5F2-E6945BDBAD21}" destId="{482BA43F-5F50-4841-A5B2-AEB554EA9BB8}" srcOrd="0" destOrd="0" presId="urn:microsoft.com/office/officeart/2005/8/layout/list1"/>
    <dgm:cxn modelId="{A8FF23F7-88E8-584A-961A-855E51915544}" type="presParOf" srcId="{E7A84B6C-833E-4247-B5F2-E6945BDBAD21}" destId="{5807BF5E-96E7-AD4E-8F31-6BC70C343B69}" srcOrd="1" destOrd="0" presId="urn:microsoft.com/office/officeart/2005/8/layout/list1"/>
    <dgm:cxn modelId="{B93687CA-222B-3148-ADF6-2C35E2E320B2}" type="presParOf" srcId="{D7BA1500-F244-6346-97D5-4FD8BC3264CC}" destId="{060E5E31-14D9-AA44-BE5D-1062E4AF3A90}" srcOrd="5" destOrd="0" presId="urn:microsoft.com/office/officeart/2005/8/layout/list1"/>
    <dgm:cxn modelId="{7643D7A2-A181-2449-A1B5-B6A8C64DCE39}" type="presParOf" srcId="{D7BA1500-F244-6346-97D5-4FD8BC3264CC}" destId="{0A76115E-9EF4-6E45-B329-44D3636C619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TNI</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56E408F0-F983-404C-B84A-828D26DB503D}">
      <dgm:prSet phldrT="[Text]"/>
      <dgm:spPr/>
      <dgm:t>
        <a:bodyPr/>
        <a:lstStyle/>
        <a:p>
          <a:r>
            <a:rPr lang="en-US" dirty="0" smtClean="0"/>
            <a:t>Turn on TNI and show the GUI</a:t>
          </a:r>
          <a:endParaRPr lang="en-US" dirty="0"/>
        </a:p>
      </dgm:t>
    </dgm:pt>
    <dgm:pt modelId="{FF2F960C-BC8A-9549-AAAF-D09591432934}" type="parTrans" cxnId="{C1D01777-4153-E54D-9B53-5E47346FD5EA}">
      <dgm:prSet/>
      <dgm:spPr/>
    </dgm:pt>
    <dgm:pt modelId="{5A73A979-F3DC-2D46-A417-8EA4443EA568}" type="sibTrans" cxnId="{C1D01777-4153-E54D-9B53-5E47346FD5EA}">
      <dgm:prSet/>
      <dgm:spPr/>
    </dgm:pt>
    <dgm:pt modelId="{4A897E74-B5C9-E544-AD5E-039F05B0B6EC}">
      <dgm:prSet phldrT="[Text]"/>
      <dgm:spPr/>
      <dgm:t>
        <a:bodyPr/>
        <a:lstStyle/>
        <a:p>
          <a:r>
            <a:rPr lang="en-US" dirty="0" smtClean="0"/>
            <a:t>Briefly explain </a:t>
          </a:r>
          <a:r>
            <a:rPr lang="en-US" dirty="0" err="1" smtClean="0"/>
            <a:t>Wifi</a:t>
          </a:r>
          <a:r>
            <a:rPr lang="en-US" dirty="0" smtClean="0"/>
            <a:t> Cracking capabilities</a:t>
          </a:r>
          <a:endParaRPr lang="en-US" dirty="0"/>
        </a:p>
      </dgm:t>
    </dgm:pt>
    <dgm:pt modelId="{90CFD676-E130-BE47-88F4-F659AF27EAB0}" type="parTrans" cxnId="{5F6E55CA-613E-6047-AA44-E786F0855406}">
      <dgm:prSet/>
      <dgm:spPr/>
    </dgm:pt>
    <dgm:pt modelId="{4FE5A101-E328-3C44-B820-3AD613E139DB}" type="sibTrans" cxnId="{5F6E55CA-613E-6047-AA44-E786F0855406}">
      <dgm:prSet/>
      <dgm:spPr/>
    </dgm:pt>
    <dgm:pt modelId="{560A40BA-05CC-384B-B5F1-80DC83D46C69}">
      <dgm:prSet phldrT="[Text]"/>
      <dgm:spPr/>
      <dgm:t>
        <a:bodyPr/>
        <a:lstStyle/>
        <a:p>
          <a:r>
            <a:rPr lang="en-US" dirty="0" smtClean="0"/>
            <a:t>Briefly explain possible attacks using TNI: infect </a:t>
          </a:r>
          <a:r>
            <a:rPr lang="en-US" dirty="0" err="1" smtClean="0"/>
            <a:t>executables</a:t>
          </a:r>
          <a:r>
            <a:rPr lang="en-US" dirty="0" smtClean="0"/>
            <a:t> downloaded from Internet, infect the target when visits any website, infect the target on </a:t>
          </a:r>
          <a:r>
            <a:rPr lang="en-US" dirty="0" err="1" smtClean="0"/>
            <a:t>youtube</a:t>
          </a:r>
          <a:endParaRPr lang="en-US" dirty="0"/>
        </a:p>
      </dgm:t>
    </dgm:pt>
    <dgm:pt modelId="{B4E322C5-4E6F-6743-9751-C45F606FBBAC}" type="parTrans" cxnId="{0E4E03F4-396C-FD41-9527-F01050F07A8D}">
      <dgm:prSet/>
      <dgm:spPr/>
    </dgm:pt>
    <dgm:pt modelId="{FD7FEE4D-6060-1E40-BCB5-F078E309A353}" type="sibTrans" cxnId="{0E4E03F4-396C-FD41-9527-F01050F07A8D}">
      <dgm:prSet/>
      <dgm:spPr/>
    </dgm:pt>
    <dgm:pt modelId="{807EBB1D-423A-4F46-ADD8-B15A90A8268D}">
      <dgm:prSet phldrT="[Text]"/>
      <dgm:spPr/>
      <dgm:t>
        <a:bodyPr/>
        <a:lstStyle/>
        <a:p>
          <a:r>
            <a:rPr lang="en-US" dirty="0" smtClean="0"/>
            <a:t>Show information collected on all hosts connected to the monitored </a:t>
          </a:r>
          <a:r>
            <a:rPr lang="en-US" dirty="0" err="1" smtClean="0"/>
            <a:t>wifi</a:t>
          </a:r>
          <a:r>
            <a:rPr lang="en-US" dirty="0" smtClean="0"/>
            <a:t> (IP, MAC, Browser, OS, Visited Websites) and select the target</a:t>
          </a:r>
          <a:endParaRPr lang="en-US" dirty="0"/>
        </a:p>
      </dgm:t>
    </dgm:pt>
    <dgm:pt modelId="{C7E99E17-3E5F-3F49-A695-C44F113F37A4}" type="parTrans" cxnId="{2BC92408-9CB6-FF47-8A64-6195CCCB9DD4}">
      <dgm:prSet/>
      <dgm:spPr/>
    </dgm:pt>
    <dgm:pt modelId="{23B8AC2C-A5BA-DE45-AA7B-014D2847C8F7}" type="sibTrans" cxnId="{2BC92408-9CB6-FF47-8A64-6195CCCB9DD4}">
      <dgm:prSet/>
      <dgm:spPr/>
    </dgm:pt>
    <dgm:pt modelId="{2DB06E8F-C6C3-7441-B9B7-261CC421AE11}">
      <dgm:prSet phldrT="[Text]"/>
      <dgm:spPr/>
      <dgm:t>
        <a:bodyPr/>
        <a:lstStyle/>
        <a:p>
          <a:r>
            <a:rPr lang="en-US" dirty="0" smtClean="0"/>
            <a:t>On the Target, visit </a:t>
          </a:r>
          <a:r>
            <a:rPr lang="en-US" dirty="0" err="1" smtClean="0"/>
            <a:t>youtube.com</a:t>
          </a:r>
          <a:r>
            <a:rPr lang="en-US" dirty="0" smtClean="0"/>
            <a:t> and show how the video is blocked</a:t>
          </a:r>
          <a:endParaRPr lang="en-US" dirty="0"/>
        </a:p>
      </dgm:t>
    </dgm:pt>
    <dgm:pt modelId="{C78CA251-F043-0946-892B-70381292BB1D}" type="parTrans" cxnId="{73608BFF-9390-6946-8256-3A81279CAE9F}">
      <dgm:prSet/>
      <dgm:spPr/>
    </dgm:pt>
    <dgm:pt modelId="{C151D47A-7504-B94C-9500-ABCD222B0C71}" type="sibTrans" cxnId="{73608BFF-9390-6946-8256-3A81279CAE9F}">
      <dgm:prSet/>
      <dgm:spPr/>
    </dgm:pt>
    <dgm:pt modelId="{ACB2B7D7-2F79-5F4F-8D63-146E46041EBA}">
      <dgm:prSet phldrT="[Text]"/>
      <dgm:spPr/>
      <dgm:t>
        <a:bodyPr/>
        <a:lstStyle/>
        <a:p>
          <a:r>
            <a:rPr lang="en-US" dirty="0" smtClean="0"/>
            <a:t>Explain that downloading the update for flash, the Target will be infected (without doing it)</a:t>
          </a:r>
          <a:endParaRPr lang="en-US" dirty="0"/>
        </a:p>
      </dgm:t>
    </dgm:pt>
    <dgm:pt modelId="{860CC445-4D54-454B-B20A-2D06B72666C1}" type="parTrans" cxnId="{1C10298C-1425-F941-AF70-84F494CF0D07}">
      <dgm:prSet/>
      <dgm:spPr/>
    </dgm:pt>
    <dgm:pt modelId="{DDD8F1E4-F840-6244-ACC6-E416E8C86A1C}" type="sibTrans" cxnId="{1C10298C-1425-F941-AF70-84F494CF0D07}">
      <dgm:prSet/>
      <dgm:spPr/>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1"/>
      <dgm:spPr/>
      <dgm:t>
        <a:bodyPr/>
        <a:lstStyle/>
        <a:p>
          <a:endParaRPr lang="en-US"/>
        </a:p>
      </dgm:t>
    </dgm:pt>
    <dgm:pt modelId="{7FEE288F-9D4B-4943-9E4B-E9AC8237F7C2}" type="pres">
      <dgm:prSet presAssocID="{DB35BDF9-8EF1-6748-84DB-C014464AE146}" presName="parentText" presStyleLbl="node1" presStyleIdx="0" presStyleCnt="1">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1">
        <dgm:presLayoutVars>
          <dgm:bulletEnabled val="1"/>
        </dgm:presLayoutVars>
      </dgm:prSet>
      <dgm:spPr/>
      <dgm:t>
        <a:bodyPr/>
        <a:lstStyle/>
        <a:p>
          <a:endParaRPr lang="en-US"/>
        </a:p>
      </dgm:t>
    </dgm:pt>
  </dgm:ptLst>
  <dgm:cxnLst>
    <dgm:cxn modelId="{2BC92408-9CB6-FF47-8A64-6195CCCB9DD4}" srcId="{DB35BDF9-8EF1-6748-84DB-C014464AE146}" destId="{807EBB1D-423A-4F46-ADD8-B15A90A8268D}" srcOrd="3" destOrd="0" parTransId="{C7E99E17-3E5F-3F49-A695-C44F113F37A4}" sibTransId="{23B8AC2C-A5BA-DE45-AA7B-014D2847C8F7}"/>
    <dgm:cxn modelId="{48320F1A-89B2-5741-A56D-8731AF86B146}" type="presOf" srcId="{4A897E74-B5C9-E544-AD5E-039F05B0B6EC}" destId="{CF196324-B134-9040-9213-F76FD30A8CE3}" srcOrd="0" destOrd="1" presId="urn:microsoft.com/office/officeart/2005/8/layout/list1"/>
    <dgm:cxn modelId="{8E7A0F86-8276-C347-8A61-4F016637E3B3}" type="presOf" srcId="{807EBB1D-423A-4F46-ADD8-B15A90A8268D}" destId="{CF196324-B134-9040-9213-F76FD30A8CE3}" srcOrd="0" destOrd="3" presId="urn:microsoft.com/office/officeart/2005/8/layout/list1"/>
    <dgm:cxn modelId="{E1D8F145-F291-1C49-A243-E5596A1A13C3}" type="presOf" srcId="{DB35BDF9-8EF1-6748-84DB-C014464AE146}" destId="{152E0DB0-B897-2745-AE9A-5F85C5A36503}" srcOrd="0" destOrd="0" presId="urn:microsoft.com/office/officeart/2005/8/layout/list1"/>
    <dgm:cxn modelId="{24CC0441-6CE5-2443-919F-8DECBDD89C7A}" type="presOf" srcId="{ACB2B7D7-2F79-5F4F-8D63-146E46041EBA}" destId="{CF196324-B134-9040-9213-F76FD30A8CE3}" srcOrd="0" destOrd="5" presId="urn:microsoft.com/office/officeart/2005/8/layout/list1"/>
    <dgm:cxn modelId="{3622332E-83AE-B94F-90B2-3A4921C4C9CF}" type="presOf" srcId="{2DB06E8F-C6C3-7441-B9B7-261CC421AE11}" destId="{CF196324-B134-9040-9213-F76FD30A8CE3}" srcOrd="0" destOrd="4" presId="urn:microsoft.com/office/officeart/2005/8/layout/list1"/>
    <dgm:cxn modelId="{07099922-DAE1-0F49-AA9C-F6F06CA217C0}" type="presOf" srcId="{DB35BDF9-8EF1-6748-84DB-C014464AE146}" destId="{7FEE288F-9D4B-4943-9E4B-E9AC8237F7C2}" srcOrd="1" destOrd="0" presId="urn:microsoft.com/office/officeart/2005/8/layout/list1"/>
    <dgm:cxn modelId="{C1D01777-4153-E54D-9B53-5E47346FD5EA}" srcId="{DB35BDF9-8EF1-6748-84DB-C014464AE146}" destId="{56E408F0-F983-404C-B84A-828D26DB503D}" srcOrd="0" destOrd="0" parTransId="{FF2F960C-BC8A-9549-AAAF-D09591432934}" sibTransId="{5A73A979-F3DC-2D46-A417-8EA4443EA568}"/>
    <dgm:cxn modelId="{B318A829-20A8-A741-BCFB-C45164C6F53F}" type="presOf" srcId="{56E408F0-F983-404C-B84A-828D26DB503D}" destId="{CF196324-B134-9040-9213-F76FD30A8CE3}" srcOrd="0" destOrd="0" presId="urn:microsoft.com/office/officeart/2005/8/layout/list1"/>
    <dgm:cxn modelId="{EE50AAA9-C2E0-8141-BC12-324844FE7F08}" type="presOf" srcId="{ED75CA6F-BE19-194B-8935-41626D6D1194}" destId="{D7BA1500-F244-6346-97D5-4FD8BC3264CC}" srcOrd="0" destOrd="0" presId="urn:microsoft.com/office/officeart/2005/8/layout/list1"/>
    <dgm:cxn modelId="{5F6E55CA-613E-6047-AA44-E786F0855406}" srcId="{DB35BDF9-8EF1-6748-84DB-C014464AE146}" destId="{4A897E74-B5C9-E544-AD5E-039F05B0B6EC}" srcOrd="1" destOrd="0" parTransId="{90CFD676-E130-BE47-88F4-F659AF27EAB0}" sibTransId="{4FE5A101-E328-3C44-B820-3AD613E139DB}"/>
    <dgm:cxn modelId="{68A9036F-2A60-7446-A781-AA7E23139660}" type="presOf" srcId="{560A40BA-05CC-384B-B5F1-80DC83D46C69}" destId="{CF196324-B134-9040-9213-F76FD30A8CE3}" srcOrd="0" destOrd="2" presId="urn:microsoft.com/office/officeart/2005/8/layout/list1"/>
    <dgm:cxn modelId="{0E4E03F4-396C-FD41-9527-F01050F07A8D}" srcId="{DB35BDF9-8EF1-6748-84DB-C014464AE146}" destId="{560A40BA-05CC-384B-B5F1-80DC83D46C69}" srcOrd="2" destOrd="0" parTransId="{B4E322C5-4E6F-6743-9751-C45F606FBBAC}" sibTransId="{FD7FEE4D-6060-1E40-BCB5-F078E309A353}"/>
    <dgm:cxn modelId="{1C10298C-1425-F941-AF70-84F494CF0D07}" srcId="{DB35BDF9-8EF1-6748-84DB-C014464AE146}" destId="{ACB2B7D7-2F79-5F4F-8D63-146E46041EBA}" srcOrd="5" destOrd="0" parTransId="{860CC445-4D54-454B-B20A-2D06B72666C1}" sibTransId="{DDD8F1E4-F840-6244-ACC6-E416E8C86A1C}"/>
    <dgm:cxn modelId="{B184A979-A70A-5F46-853C-2C05C17ADF86}" srcId="{ED75CA6F-BE19-194B-8935-41626D6D1194}" destId="{DB35BDF9-8EF1-6748-84DB-C014464AE146}" srcOrd="0" destOrd="0" parTransId="{B547DB60-12D1-034B-834B-88A705F10962}" sibTransId="{89AFF9EA-74E7-F243-B846-023348B2B302}"/>
    <dgm:cxn modelId="{73608BFF-9390-6946-8256-3A81279CAE9F}" srcId="{DB35BDF9-8EF1-6748-84DB-C014464AE146}" destId="{2DB06E8F-C6C3-7441-B9B7-261CC421AE11}" srcOrd="4" destOrd="0" parTransId="{C78CA251-F043-0946-892B-70381292BB1D}" sibTransId="{C151D47A-7504-B94C-9500-ABCD222B0C71}"/>
    <dgm:cxn modelId="{48DFFE65-C9EF-A04C-9151-57255A2B0424}" type="presParOf" srcId="{D7BA1500-F244-6346-97D5-4FD8BC3264CC}" destId="{DCD32CF3-B7B0-B948-9662-03C97A41D3A3}" srcOrd="0" destOrd="0" presId="urn:microsoft.com/office/officeart/2005/8/layout/list1"/>
    <dgm:cxn modelId="{8A8808C3-FF97-144D-A192-4E104146AA1E}" type="presParOf" srcId="{DCD32CF3-B7B0-B948-9662-03C97A41D3A3}" destId="{152E0DB0-B897-2745-AE9A-5F85C5A36503}" srcOrd="0" destOrd="0" presId="urn:microsoft.com/office/officeart/2005/8/layout/list1"/>
    <dgm:cxn modelId="{A25AA15F-D9E8-4D41-A8BD-316EB87BBF3D}" type="presParOf" srcId="{DCD32CF3-B7B0-B948-9662-03C97A41D3A3}" destId="{7FEE288F-9D4B-4943-9E4B-E9AC8237F7C2}" srcOrd="1" destOrd="0" presId="urn:microsoft.com/office/officeart/2005/8/layout/list1"/>
    <dgm:cxn modelId="{2D699458-F4A7-1D4C-BEE3-BEA619D936D1}" type="presParOf" srcId="{D7BA1500-F244-6346-97D5-4FD8BC3264CC}" destId="{0AAEA09B-CE37-834D-B628-3B28C3942FE5}" srcOrd="1" destOrd="0" presId="urn:microsoft.com/office/officeart/2005/8/layout/list1"/>
    <dgm:cxn modelId="{0024F8DE-50B5-6345-98F5-17FFAAD46F58}" type="presParOf" srcId="{D7BA1500-F244-6346-97D5-4FD8BC3264CC}" destId="{CF196324-B134-9040-9213-F76FD30A8C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Infection</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FC783F41-3DD1-3343-89F9-229536714115}">
      <dgm:prSet phldrT="[Text]"/>
      <dgm:spPr/>
      <dgm:t>
        <a:bodyPr/>
        <a:lstStyle/>
        <a:p>
          <a:r>
            <a:rPr lang="en-US" dirty="0" smtClean="0">
              <a:solidFill>
                <a:srgbClr val="FF0000"/>
              </a:solidFill>
            </a:rPr>
            <a:t>Open the Mobile Factory previously </a:t>
          </a:r>
          <a:r>
            <a:rPr lang="en-US" dirty="0" smtClean="0">
              <a:solidFill>
                <a:srgbClr val="FF0000"/>
              </a:solidFill>
            </a:rPr>
            <a:t>configured, click on “Build” and briefly show that there are many infection vectors available</a:t>
          </a:r>
          <a:endParaRPr lang="en-US" dirty="0">
            <a:solidFill>
              <a:srgbClr val="FF0000"/>
            </a:solidFill>
          </a:endParaRPr>
        </a:p>
      </dgm:t>
    </dgm:pt>
    <dgm:pt modelId="{4752CC97-F127-404A-8405-EA3C17AD6E84}" type="parTrans" cxnId="{5C02D43F-50E2-A34E-9584-F4868AB90C0A}">
      <dgm:prSet/>
      <dgm:spPr/>
      <dgm:t>
        <a:bodyPr/>
        <a:lstStyle/>
        <a:p>
          <a:endParaRPr lang="en-US"/>
        </a:p>
      </dgm:t>
    </dgm:pt>
    <dgm:pt modelId="{82402211-47DE-A44E-A276-8CB9C1A842DB}" type="sibTrans" cxnId="{5C02D43F-50E2-A34E-9584-F4868AB90C0A}">
      <dgm:prSet/>
      <dgm:spPr/>
      <dgm:t>
        <a:bodyPr/>
        <a:lstStyle/>
        <a:p>
          <a:endParaRPr lang="en-US"/>
        </a:p>
      </dgm:t>
    </dgm:pt>
    <dgm:pt modelId="{EC0749E6-8173-3247-AC6E-D8AA7FADF54B}">
      <dgm:prSet phldrT="[Text]"/>
      <dgm:spPr/>
      <dgm:t>
        <a:bodyPr/>
        <a:lstStyle/>
        <a:p>
          <a:r>
            <a:rPr lang="en-US" dirty="0" smtClean="0"/>
            <a:t>Show Evidence to Prospect</a:t>
          </a:r>
          <a:endParaRPr lang="en-US" dirty="0"/>
        </a:p>
      </dgm:t>
    </dgm:pt>
    <dgm:pt modelId="{A3B1A493-BF2E-F744-8292-6B1126723500}" type="parTrans" cxnId="{A5748039-A5B5-5549-8C0D-C94969B77E0E}">
      <dgm:prSet/>
      <dgm:spPr/>
      <dgm:t>
        <a:bodyPr/>
        <a:lstStyle/>
        <a:p>
          <a:endParaRPr lang="en-US"/>
        </a:p>
      </dgm:t>
    </dgm:pt>
    <dgm:pt modelId="{3B411EE8-31FF-664F-8AD1-4899BBF6277D}" type="sibTrans" cxnId="{A5748039-A5B5-5549-8C0D-C94969B77E0E}">
      <dgm:prSet/>
      <dgm:spPr/>
      <dgm:t>
        <a:bodyPr/>
        <a:lstStyle/>
        <a:p>
          <a:endParaRPr lang="en-US"/>
        </a:p>
      </dgm:t>
    </dgm:pt>
    <dgm:pt modelId="{10D1A431-C72C-BD41-86F5-2F86420FAF0E}">
      <dgm:prSet phldrT="[Text]"/>
      <dgm:spPr/>
      <dgm:t>
        <a:bodyPr/>
        <a:lstStyle/>
        <a:p>
          <a:r>
            <a:rPr lang="en-US" dirty="0" smtClean="0"/>
            <a:t>Show all evidence collected on Android</a:t>
          </a:r>
          <a:endParaRPr lang="en-US" dirty="0"/>
        </a:p>
      </dgm:t>
    </dgm:pt>
    <dgm:pt modelId="{B11999B0-3615-D24B-93B6-309AFA3D52D4}" type="parTrans" cxnId="{DDEEC871-86B0-C34F-8E07-8D65A2BE6C9D}">
      <dgm:prSet/>
      <dgm:spPr/>
      <dgm:t>
        <a:bodyPr/>
        <a:lstStyle/>
        <a:p>
          <a:endParaRPr lang="en-US"/>
        </a:p>
      </dgm:t>
    </dgm:pt>
    <dgm:pt modelId="{C54B6301-012B-ED4B-9BD4-58D4BE2D3446}" type="sibTrans" cxnId="{DDEEC871-86B0-C34F-8E07-8D65A2BE6C9D}">
      <dgm:prSet/>
      <dgm:spPr/>
      <dgm:t>
        <a:bodyPr/>
        <a:lstStyle/>
        <a:p>
          <a:endParaRPr lang="en-US"/>
        </a:p>
      </dgm:t>
    </dgm:pt>
    <dgm:pt modelId="{64E972FF-7272-D14A-98C7-597CA93471C5}">
      <dgm:prSet phldrT="[Text]"/>
      <dgm:spPr/>
      <dgm:t>
        <a:bodyPr/>
        <a:lstStyle/>
        <a:p>
          <a:r>
            <a:rPr lang="en-US" dirty="0" smtClean="0"/>
            <a:t>Go to “QR Code/Web Link” and build using the App X as the app to melt with; App X needs to be defined</a:t>
          </a:r>
          <a:endParaRPr lang="en-US" dirty="0"/>
        </a:p>
      </dgm:t>
    </dgm:pt>
    <dgm:pt modelId="{9483EEE2-EF34-5240-B796-C100E261387E}" type="parTrans" cxnId="{7447F325-A773-D840-AB97-F6B5B00706DE}">
      <dgm:prSet/>
      <dgm:spPr/>
      <dgm:t>
        <a:bodyPr/>
        <a:lstStyle/>
        <a:p>
          <a:endParaRPr lang="en-US"/>
        </a:p>
      </dgm:t>
    </dgm:pt>
    <dgm:pt modelId="{9FF26796-7538-C34F-B694-575D2B77874B}" type="sibTrans" cxnId="{7447F325-A773-D840-AB97-F6B5B00706DE}">
      <dgm:prSet/>
      <dgm:spPr/>
      <dgm:t>
        <a:bodyPr/>
        <a:lstStyle/>
        <a:p>
          <a:endParaRPr lang="en-US"/>
        </a:p>
      </dgm:t>
    </dgm:pt>
    <dgm:pt modelId="{09E88803-5F77-A448-A8ED-0993D59A139B}">
      <dgm:prSet phldrT="[Text]"/>
      <dgm:spPr/>
      <dgm:t>
        <a:bodyPr/>
        <a:lstStyle/>
        <a:p>
          <a:r>
            <a:rPr lang="en-US" dirty="0" smtClean="0"/>
            <a:t>Open the QR Code, scan it with Android using </a:t>
          </a:r>
          <a:r>
            <a:rPr lang="en-US" dirty="0" err="1" smtClean="0"/>
            <a:t>QuickMark</a:t>
          </a:r>
          <a:r>
            <a:rPr lang="en-US" dirty="0" smtClean="0"/>
            <a:t>. Setting up </a:t>
          </a:r>
          <a:r>
            <a:rPr lang="en-US" dirty="0" err="1" smtClean="0"/>
            <a:t>QuickMark</a:t>
          </a:r>
          <a:r>
            <a:rPr lang="en-US" dirty="0" smtClean="0"/>
            <a:t> correctly it is possible to have it download the file automatically upon scanning of the QR Code, without further confirmation asked</a:t>
          </a:r>
          <a:endParaRPr lang="en-US" dirty="0"/>
        </a:p>
      </dgm:t>
    </dgm:pt>
    <dgm:pt modelId="{3140884C-B24B-224A-87BE-5DC562867DBC}" type="parTrans" cxnId="{14DD7B9D-9ECD-7C48-B8E0-46DBEF88277A}">
      <dgm:prSet/>
      <dgm:spPr/>
      <dgm:t>
        <a:bodyPr/>
        <a:lstStyle/>
        <a:p>
          <a:endParaRPr lang="en-US"/>
        </a:p>
      </dgm:t>
    </dgm:pt>
    <dgm:pt modelId="{ABB735EA-CCAF-3946-8A56-3819F87DADAF}" type="sibTrans" cxnId="{14DD7B9D-9ECD-7C48-B8E0-46DBEF88277A}">
      <dgm:prSet/>
      <dgm:spPr/>
      <dgm:t>
        <a:bodyPr/>
        <a:lstStyle/>
        <a:p>
          <a:endParaRPr lang="en-US"/>
        </a:p>
      </dgm:t>
    </dgm:pt>
    <dgm:pt modelId="{76E864FE-AA89-064A-856C-13C119D0953C}">
      <dgm:prSet phldrT="[Text]"/>
      <dgm:spPr/>
      <dgm:t>
        <a:bodyPr/>
        <a:lstStyle/>
        <a:p>
          <a:r>
            <a:rPr lang="en-US" dirty="0" smtClean="0"/>
            <a:t>If requested, generate new evidence and show it</a:t>
          </a:r>
          <a:endParaRPr lang="en-US" dirty="0"/>
        </a:p>
      </dgm:t>
    </dgm:pt>
    <dgm:pt modelId="{4FE6B9C2-64A6-F540-A247-E15787E58542}" type="parTrans" cxnId="{3F0DB2F7-DE8A-B24B-BE5C-F32982813E06}">
      <dgm:prSet/>
      <dgm:spPr/>
      <dgm:t>
        <a:bodyPr/>
        <a:lstStyle/>
        <a:p>
          <a:endParaRPr lang="en-US"/>
        </a:p>
      </dgm:t>
    </dgm:pt>
    <dgm:pt modelId="{063FEEB4-5284-0648-9D42-19A78E13846C}" type="sibTrans" cxnId="{3F0DB2F7-DE8A-B24B-BE5C-F32982813E06}">
      <dgm:prSet/>
      <dgm:spPr/>
      <dgm:t>
        <a:bodyPr/>
        <a:lstStyle/>
        <a:p>
          <a:endParaRPr lang="en-US"/>
        </a:p>
      </dgm:t>
    </dgm:pt>
    <dgm:pt modelId="{88CCD8C1-AA85-994D-9BE7-78F83CD2165D}">
      <dgm:prSet phldrT="[Text]"/>
      <dgm:spPr/>
      <dgm:t>
        <a:bodyPr/>
        <a:lstStyle/>
        <a:p>
          <a:r>
            <a:rPr lang="en-US" dirty="0" smtClean="0"/>
            <a:t>Play microphone audio recorded during the demo</a:t>
          </a:r>
          <a:endParaRPr lang="en-US" dirty="0"/>
        </a:p>
      </dgm:t>
    </dgm:pt>
    <dgm:pt modelId="{2FA72B7E-F220-2F42-9A79-898D20BCF858}" type="parTrans" cxnId="{7AC817EE-14B1-D84C-9D04-334BED19476C}">
      <dgm:prSet/>
      <dgm:spPr/>
      <dgm:t>
        <a:bodyPr/>
        <a:lstStyle/>
        <a:p>
          <a:endParaRPr lang="en-US"/>
        </a:p>
      </dgm:t>
    </dgm:pt>
    <dgm:pt modelId="{33664B7E-11CD-A54B-BD67-78A47734C2F1}" type="sibTrans" cxnId="{7AC817EE-14B1-D84C-9D04-334BED19476C}">
      <dgm:prSet/>
      <dgm:spPr/>
      <dgm:t>
        <a:bodyPr/>
        <a:lstStyle/>
        <a:p>
          <a:endParaRPr lang="en-US"/>
        </a:p>
      </dgm:t>
    </dgm:pt>
    <dgm:pt modelId="{1E55538A-EABB-4F76-AAB1-05CC2E14D503}">
      <dgm:prSet phldrT="[Text]"/>
      <dgm:spPr/>
      <dgm:t>
        <a:bodyPr/>
        <a:lstStyle/>
        <a:p>
          <a:r>
            <a:rPr lang="en-US" dirty="0" smtClean="0">
              <a:solidFill>
                <a:srgbClr val="FF0000"/>
              </a:solidFill>
            </a:rPr>
            <a:t>Install the application and start the agent (standby, call, etc.)</a:t>
          </a:r>
          <a:endParaRPr lang="en-US" dirty="0">
            <a:solidFill>
              <a:srgbClr val="FF0000"/>
            </a:solidFill>
          </a:endParaRPr>
        </a:p>
      </dgm:t>
    </dgm:pt>
    <dgm:pt modelId="{BEEEC401-C822-4DF5-A289-915C25DCB60E}" type="parTrans" cxnId="{02F71136-EA40-465A-839E-B5B4338C7B94}">
      <dgm:prSet/>
      <dgm:spPr/>
      <dgm:t>
        <a:bodyPr/>
        <a:lstStyle/>
        <a:p>
          <a:endParaRPr lang="it-IT"/>
        </a:p>
      </dgm:t>
    </dgm:pt>
    <dgm:pt modelId="{39F46E22-FF78-45B0-AAAE-616CE33B6C4D}" type="sibTrans" cxnId="{02F71136-EA40-465A-839E-B5B4338C7B94}">
      <dgm:prSet/>
      <dgm:spPr/>
      <dgm:t>
        <a:bodyPr/>
        <a:lstStyle/>
        <a:p>
          <a:endParaRPr lang="it-IT"/>
        </a:p>
      </dgm:t>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2"/>
      <dgm:spPr/>
      <dgm:t>
        <a:bodyPr/>
        <a:lstStyle/>
        <a:p>
          <a:endParaRPr lang="en-US"/>
        </a:p>
      </dgm:t>
    </dgm:pt>
    <dgm:pt modelId="{7FEE288F-9D4B-4943-9E4B-E9AC8237F7C2}" type="pres">
      <dgm:prSet presAssocID="{DB35BDF9-8EF1-6748-84DB-C014464AE146}" presName="parentText" presStyleLbl="node1" presStyleIdx="0" presStyleCnt="2">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2">
        <dgm:presLayoutVars>
          <dgm:bulletEnabled val="1"/>
        </dgm:presLayoutVars>
      </dgm:prSet>
      <dgm:spPr/>
      <dgm:t>
        <a:bodyPr/>
        <a:lstStyle/>
        <a:p>
          <a:endParaRPr lang="en-US"/>
        </a:p>
      </dgm:t>
    </dgm:pt>
    <dgm:pt modelId="{777776BB-3025-254B-8039-B694C428B48E}" type="pres">
      <dgm:prSet presAssocID="{89AFF9EA-74E7-F243-B846-023348B2B302}" presName="spaceBetweenRectangles" presStyleCnt="0"/>
      <dgm:spPr/>
    </dgm:pt>
    <dgm:pt modelId="{E7A84B6C-833E-4247-B5F2-E6945BDBAD21}" type="pres">
      <dgm:prSet presAssocID="{EC0749E6-8173-3247-AC6E-D8AA7FADF54B}" presName="parentLin" presStyleCnt="0"/>
      <dgm:spPr/>
    </dgm:pt>
    <dgm:pt modelId="{482BA43F-5F50-4841-A5B2-AEB554EA9BB8}" type="pres">
      <dgm:prSet presAssocID="{EC0749E6-8173-3247-AC6E-D8AA7FADF54B}" presName="parentLeftMargin" presStyleLbl="node1" presStyleIdx="0" presStyleCnt="2"/>
      <dgm:spPr/>
      <dgm:t>
        <a:bodyPr/>
        <a:lstStyle/>
        <a:p>
          <a:endParaRPr lang="en-US"/>
        </a:p>
      </dgm:t>
    </dgm:pt>
    <dgm:pt modelId="{5807BF5E-96E7-AD4E-8F31-6BC70C343B69}" type="pres">
      <dgm:prSet presAssocID="{EC0749E6-8173-3247-AC6E-D8AA7FADF54B}" presName="parentText" presStyleLbl="node1" presStyleIdx="1" presStyleCnt="2">
        <dgm:presLayoutVars>
          <dgm:chMax val="0"/>
          <dgm:bulletEnabled val="1"/>
        </dgm:presLayoutVars>
      </dgm:prSet>
      <dgm:spPr/>
      <dgm:t>
        <a:bodyPr/>
        <a:lstStyle/>
        <a:p>
          <a:endParaRPr lang="en-US"/>
        </a:p>
      </dgm:t>
    </dgm:pt>
    <dgm:pt modelId="{060E5E31-14D9-AA44-BE5D-1062E4AF3A90}" type="pres">
      <dgm:prSet presAssocID="{EC0749E6-8173-3247-AC6E-D8AA7FADF54B}" presName="negativeSpace" presStyleCnt="0"/>
      <dgm:spPr/>
    </dgm:pt>
    <dgm:pt modelId="{0A76115E-9EF4-6E45-B329-44D3636C6196}" type="pres">
      <dgm:prSet presAssocID="{EC0749E6-8173-3247-AC6E-D8AA7FADF54B}" presName="childText" presStyleLbl="conFgAcc1" presStyleIdx="1" presStyleCnt="2">
        <dgm:presLayoutVars>
          <dgm:bulletEnabled val="1"/>
        </dgm:presLayoutVars>
      </dgm:prSet>
      <dgm:spPr/>
      <dgm:t>
        <a:bodyPr/>
        <a:lstStyle/>
        <a:p>
          <a:endParaRPr lang="en-US"/>
        </a:p>
      </dgm:t>
    </dgm:pt>
  </dgm:ptLst>
  <dgm:cxnLst>
    <dgm:cxn modelId="{42355B19-00BC-D744-93D1-F67A98A3C1B4}" type="presOf" srcId="{EC0749E6-8173-3247-AC6E-D8AA7FADF54B}" destId="{482BA43F-5F50-4841-A5B2-AEB554EA9BB8}" srcOrd="0" destOrd="0" presId="urn:microsoft.com/office/officeart/2005/8/layout/list1"/>
    <dgm:cxn modelId="{2F663E33-80F0-DD41-91E7-49DEDFF3CA75}" type="presOf" srcId="{76E864FE-AA89-064A-856C-13C119D0953C}" destId="{0A76115E-9EF4-6E45-B329-44D3636C6196}" srcOrd="0" destOrd="2" presId="urn:microsoft.com/office/officeart/2005/8/layout/list1"/>
    <dgm:cxn modelId="{02F71136-EA40-465A-839E-B5B4338C7B94}" srcId="{DB35BDF9-8EF1-6748-84DB-C014464AE146}" destId="{1E55538A-EABB-4F76-AAB1-05CC2E14D503}" srcOrd="3" destOrd="0" parTransId="{BEEEC401-C822-4DF5-A289-915C25DCB60E}" sibTransId="{39F46E22-FF78-45B0-AAAE-616CE33B6C4D}"/>
    <dgm:cxn modelId="{76219DC0-5D41-BB40-A0D9-1724C7496FBB}" type="presOf" srcId="{ED75CA6F-BE19-194B-8935-41626D6D1194}" destId="{D7BA1500-F244-6346-97D5-4FD8BC3264CC}" srcOrd="0" destOrd="0" presId="urn:microsoft.com/office/officeart/2005/8/layout/list1"/>
    <dgm:cxn modelId="{B184A979-A70A-5F46-853C-2C05C17ADF86}" srcId="{ED75CA6F-BE19-194B-8935-41626D6D1194}" destId="{DB35BDF9-8EF1-6748-84DB-C014464AE146}" srcOrd="0" destOrd="0" parTransId="{B547DB60-12D1-034B-834B-88A705F10962}" sibTransId="{89AFF9EA-74E7-F243-B846-023348B2B302}"/>
    <dgm:cxn modelId="{D3B7B177-2868-3D41-AFE2-DFA90A6F8C8F}" type="presOf" srcId="{DB35BDF9-8EF1-6748-84DB-C014464AE146}" destId="{7FEE288F-9D4B-4943-9E4B-E9AC8237F7C2}" srcOrd="1" destOrd="0" presId="urn:microsoft.com/office/officeart/2005/8/layout/list1"/>
    <dgm:cxn modelId="{DDEEC871-86B0-C34F-8E07-8D65A2BE6C9D}" srcId="{EC0749E6-8173-3247-AC6E-D8AA7FADF54B}" destId="{10D1A431-C72C-BD41-86F5-2F86420FAF0E}" srcOrd="0" destOrd="0" parTransId="{B11999B0-3615-D24B-93B6-309AFA3D52D4}" sibTransId="{C54B6301-012B-ED4B-9BD4-58D4BE2D3446}"/>
    <dgm:cxn modelId="{2E012D7E-74BB-184A-A9D8-AFAC0972D6D9}" type="presOf" srcId="{EC0749E6-8173-3247-AC6E-D8AA7FADF54B}" destId="{5807BF5E-96E7-AD4E-8F31-6BC70C343B69}" srcOrd="1" destOrd="0" presId="urn:microsoft.com/office/officeart/2005/8/layout/list1"/>
    <dgm:cxn modelId="{7AC817EE-14B1-D84C-9D04-334BED19476C}" srcId="{EC0749E6-8173-3247-AC6E-D8AA7FADF54B}" destId="{88CCD8C1-AA85-994D-9BE7-78F83CD2165D}" srcOrd="1" destOrd="0" parTransId="{2FA72B7E-F220-2F42-9A79-898D20BCF858}" sibTransId="{33664B7E-11CD-A54B-BD67-78A47734C2F1}"/>
    <dgm:cxn modelId="{97FAD405-E789-E044-A455-7F74EA1216FE}" type="presOf" srcId="{64E972FF-7272-D14A-98C7-597CA93471C5}" destId="{CF196324-B134-9040-9213-F76FD30A8CE3}" srcOrd="0" destOrd="1" presId="urn:microsoft.com/office/officeart/2005/8/layout/list1"/>
    <dgm:cxn modelId="{3AAB5F21-D88B-374C-81FC-F859B0F82DF7}" type="presOf" srcId="{09E88803-5F77-A448-A8ED-0993D59A139B}" destId="{CF196324-B134-9040-9213-F76FD30A8CE3}" srcOrd="0" destOrd="2" presId="urn:microsoft.com/office/officeart/2005/8/layout/list1"/>
    <dgm:cxn modelId="{A5748039-A5B5-5549-8C0D-C94969B77E0E}" srcId="{ED75CA6F-BE19-194B-8935-41626D6D1194}" destId="{EC0749E6-8173-3247-AC6E-D8AA7FADF54B}" srcOrd="1" destOrd="0" parTransId="{A3B1A493-BF2E-F744-8292-6B1126723500}" sibTransId="{3B411EE8-31FF-664F-8AD1-4899BBF6277D}"/>
    <dgm:cxn modelId="{61AA75E0-577B-B84A-845C-603245C8E3A3}" type="presOf" srcId="{DB35BDF9-8EF1-6748-84DB-C014464AE146}" destId="{152E0DB0-B897-2745-AE9A-5F85C5A36503}" srcOrd="0" destOrd="0" presId="urn:microsoft.com/office/officeart/2005/8/layout/list1"/>
    <dgm:cxn modelId="{1AC8B864-0C1B-4787-9862-56B167C6FCA2}" type="presOf" srcId="{1E55538A-EABB-4F76-AAB1-05CC2E14D503}" destId="{CF196324-B134-9040-9213-F76FD30A8CE3}" srcOrd="0" destOrd="3" presId="urn:microsoft.com/office/officeart/2005/8/layout/list1"/>
    <dgm:cxn modelId="{7447F325-A773-D840-AB97-F6B5B00706DE}" srcId="{DB35BDF9-8EF1-6748-84DB-C014464AE146}" destId="{64E972FF-7272-D14A-98C7-597CA93471C5}" srcOrd="1" destOrd="0" parTransId="{9483EEE2-EF34-5240-B796-C100E261387E}" sibTransId="{9FF26796-7538-C34F-B694-575D2B77874B}"/>
    <dgm:cxn modelId="{80F40A5F-6510-354A-A531-DC2B207D1FCD}" type="presOf" srcId="{88CCD8C1-AA85-994D-9BE7-78F83CD2165D}" destId="{0A76115E-9EF4-6E45-B329-44D3636C6196}" srcOrd="0" destOrd="1" presId="urn:microsoft.com/office/officeart/2005/8/layout/list1"/>
    <dgm:cxn modelId="{5C02D43F-50E2-A34E-9584-F4868AB90C0A}" srcId="{DB35BDF9-8EF1-6748-84DB-C014464AE146}" destId="{FC783F41-3DD1-3343-89F9-229536714115}" srcOrd="0" destOrd="0" parTransId="{4752CC97-F127-404A-8405-EA3C17AD6E84}" sibTransId="{82402211-47DE-A44E-A276-8CB9C1A842DB}"/>
    <dgm:cxn modelId="{FFD2F1F9-06FC-124E-8EFF-830AECAAE8B3}" type="presOf" srcId="{10D1A431-C72C-BD41-86F5-2F86420FAF0E}" destId="{0A76115E-9EF4-6E45-B329-44D3636C6196}" srcOrd="0" destOrd="0" presId="urn:microsoft.com/office/officeart/2005/8/layout/list1"/>
    <dgm:cxn modelId="{F961FA1D-D037-A047-8037-077E83C653E3}" type="presOf" srcId="{FC783F41-3DD1-3343-89F9-229536714115}" destId="{CF196324-B134-9040-9213-F76FD30A8CE3}" srcOrd="0" destOrd="0" presId="urn:microsoft.com/office/officeart/2005/8/layout/list1"/>
    <dgm:cxn modelId="{14DD7B9D-9ECD-7C48-B8E0-46DBEF88277A}" srcId="{DB35BDF9-8EF1-6748-84DB-C014464AE146}" destId="{09E88803-5F77-A448-A8ED-0993D59A139B}" srcOrd="2" destOrd="0" parTransId="{3140884C-B24B-224A-87BE-5DC562867DBC}" sibTransId="{ABB735EA-CCAF-3946-8A56-3819F87DADAF}"/>
    <dgm:cxn modelId="{3F0DB2F7-DE8A-B24B-BE5C-F32982813E06}" srcId="{EC0749E6-8173-3247-AC6E-D8AA7FADF54B}" destId="{76E864FE-AA89-064A-856C-13C119D0953C}" srcOrd="2" destOrd="0" parTransId="{4FE6B9C2-64A6-F540-A247-E15787E58542}" sibTransId="{063FEEB4-5284-0648-9D42-19A78E13846C}"/>
    <dgm:cxn modelId="{4D6D23C8-9BDF-6A4E-BE75-2A20E4D60C7C}" type="presParOf" srcId="{D7BA1500-F244-6346-97D5-4FD8BC3264CC}" destId="{DCD32CF3-B7B0-B948-9662-03C97A41D3A3}" srcOrd="0" destOrd="0" presId="urn:microsoft.com/office/officeart/2005/8/layout/list1"/>
    <dgm:cxn modelId="{C65F4C79-2DF6-9E4B-897A-F9D43F4CA23F}" type="presParOf" srcId="{DCD32CF3-B7B0-B948-9662-03C97A41D3A3}" destId="{152E0DB0-B897-2745-AE9A-5F85C5A36503}" srcOrd="0" destOrd="0" presId="urn:microsoft.com/office/officeart/2005/8/layout/list1"/>
    <dgm:cxn modelId="{40683740-5E57-AD48-95F2-764CFFFCF94F}" type="presParOf" srcId="{DCD32CF3-B7B0-B948-9662-03C97A41D3A3}" destId="{7FEE288F-9D4B-4943-9E4B-E9AC8237F7C2}" srcOrd="1" destOrd="0" presId="urn:microsoft.com/office/officeart/2005/8/layout/list1"/>
    <dgm:cxn modelId="{495B676B-6FB6-D048-B8B3-91286D7624AC}" type="presParOf" srcId="{D7BA1500-F244-6346-97D5-4FD8BC3264CC}" destId="{0AAEA09B-CE37-834D-B628-3B28C3942FE5}" srcOrd="1" destOrd="0" presId="urn:microsoft.com/office/officeart/2005/8/layout/list1"/>
    <dgm:cxn modelId="{AAF1DBE8-CDA9-7141-BFA7-B4D9E0B3965A}" type="presParOf" srcId="{D7BA1500-F244-6346-97D5-4FD8BC3264CC}" destId="{CF196324-B134-9040-9213-F76FD30A8CE3}" srcOrd="2" destOrd="0" presId="urn:microsoft.com/office/officeart/2005/8/layout/list1"/>
    <dgm:cxn modelId="{EF7525BD-29FE-3747-A90C-5006AAA315A4}" type="presParOf" srcId="{D7BA1500-F244-6346-97D5-4FD8BC3264CC}" destId="{777776BB-3025-254B-8039-B694C428B48E}" srcOrd="3" destOrd="0" presId="urn:microsoft.com/office/officeart/2005/8/layout/list1"/>
    <dgm:cxn modelId="{2A6BA7D3-8ED2-294A-9756-C0CDC313D6C8}" type="presParOf" srcId="{D7BA1500-F244-6346-97D5-4FD8BC3264CC}" destId="{E7A84B6C-833E-4247-B5F2-E6945BDBAD21}" srcOrd="4" destOrd="0" presId="urn:microsoft.com/office/officeart/2005/8/layout/list1"/>
    <dgm:cxn modelId="{3AC74EE4-B8D2-E541-982D-43C86880D539}" type="presParOf" srcId="{E7A84B6C-833E-4247-B5F2-E6945BDBAD21}" destId="{482BA43F-5F50-4841-A5B2-AEB554EA9BB8}" srcOrd="0" destOrd="0" presId="urn:microsoft.com/office/officeart/2005/8/layout/list1"/>
    <dgm:cxn modelId="{8B4072A6-5518-5241-8940-59B026CAE5B6}" type="presParOf" srcId="{E7A84B6C-833E-4247-B5F2-E6945BDBAD21}" destId="{5807BF5E-96E7-AD4E-8F31-6BC70C343B69}" srcOrd="1" destOrd="0" presId="urn:microsoft.com/office/officeart/2005/8/layout/list1"/>
    <dgm:cxn modelId="{00E9F096-C0A3-7C44-9386-C6F146B5BC59}" type="presParOf" srcId="{D7BA1500-F244-6346-97D5-4FD8BC3264CC}" destId="{060E5E31-14D9-AA44-BE5D-1062E4AF3A90}" srcOrd="5" destOrd="0" presId="urn:microsoft.com/office/officeart/2005/8/layout/list1"/>
    <dgm:cxn modelId="{DA6823A4-E787-9B4E-94D1-6A9ACD8F869E}" type="presParOf" srcId="{D7BA1500-F244-6346-97D5-4FD8BC3264CC}" destId="{0A76115E-9EF4-6E45-B329-44D3636C619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Correlation in Demo Mode</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FC783F41-3DD1-3343-89F9-229536714115}">
      <dgm:prSet phldrT="[Text]"/>
      <dgm:spPr/>
      <dgm:t>
        <a:bodyPr/>
        <a:lstStyle/>
        <a:p>
          <a:r>
            <a:rPr lang="en-US" dirty="0" smtClean="0"/>
            <a:t>Enter the console in Demo Mode; explain that you will show correlation using pre-generated data because the data generated during the demo is not enough for correlation</a:t>
          </a:r>
          <a:endParaRPr lang="en-US" dirty="0"/>
        </a:p>
      </dgm:t>
    </dgm:pt>
    <dgm:pt modelId="{4752CC97-F127-404A-8405-EA3C17AD6E84}" type="parTrans" cxnId="{5C02D43F-50E2-A34E-9584-F4868AB90C0A}">
      <dgm:prSet/>
      <dgm:spPr/>
      <dgm:t>
        <a:bodyPr/>
        <a:lstStyle/>
        <a:p>
          <a:endParaRPr lang="en-US"/>
        </a:p>
      </dgm:t>
    </dgm:pt>
    <dgm:pt modelId="{82402211-47DE-A44E-A276-8CB9C1A842DB}" type="sibTrans" cxnId="{5C02D43F-50E2-A34E-9584-F4868AB90C0A}">
      <dgm:prSet/>
      <dgm:spPr/>
      <dgm:t>
        <a:bodyPr/>
        <a:lstStyle/>
        <a:p>
          <a:endParaRPr lang="en-US"/>
        </a:p>
      </dgm:t>
    </dgm:pt>
    <dgm:pt modelId="{BA0D4672-2C06-374D-A72E-75AB41A01734}">
      <dgm:prSet phldrT="[Text]"/>
      <dgm:spPr/>
      <dgm:t>
        <a:bodyPr/>
        <a:lstStyle/>
        <a:p>
          <a:r>
            <a:rPr lang="en-US" dirty="0" smtClean="0"/>
            <a:t>Show the Entities Person, explaining how they are automatically generated: one per each target in the Operation and others when somebody is a usual contact for your Target</a:t>
          </a:r>
          <a:endParaRPr lang="en-US" dirty="0"/>
        </a:p>
      </dgm:t>
    </dgm:pt>
    <dgm:pt modelId="{72295885-0574-3245-A3B8-8964ED2C4BB4}" type="parTrans" cxnId="{A825B122-7BC7-2849-A16B-1B772D70D5A6}">
      <dgm:prSet/>
      <dgm:spPr/>
      <dgm:t>
        <a:bodyPr/>
        <a:lstStyle/>
        <a:p>
          <a:endParaRPr lang="en-US"/>
        </a:p>
      </dgm:t>
    </dgm:pt>
    <dgm:pt modelId="{6976D113-5AD1-BE47-959C-D556375F4890}" type="sibTrans" cxnId="{A825B122-7BC7-2849-A16B-1B772D70D5A6}">
      <dgm:prSet/>
      <dgm:spPr/>
      <dgm:t>
        <a:bodyPr/>
        <a:lstStyle/>
        <a:p>
          <a:endParaRPr lang="en-US"/>
        </a:p>
      </dgm:t>
    </dgm:pt>
    <dgm:pt modelId="{9390FFC5-5181-054B-A096-3D08E027E46F}">
      <dgm:prSet phldrT="[Text]"/>
      <dgm:spPr/>
      <dgm:t>
        <a:bodyPr/>
        <a:lstStyle/>
        <a:p>
          <a:r>
            <a:rPr lang="en-US" dirty="0" smtClean="0"/>
            <a:t>Show how such entities are correlated, as peers or as known, and show the timeline playing the communications between the Targets; show how you can easily jump back and forth to the detailed evidence</a:t>
          </a:r>
          <a:endParaRPr lang="en-US" dirty="0"/>
        </a:p>
      </dgm:t>
    </dgm:pt>
    <dgm:pt modelId="{972A18B0-5ADC-C94A-9402-D78EFE960960}" type="parTrans" cxnId="{A235E01A-CE94-6444-A9ED-463820C1B298}">
      <dgm:prSet/>
      <dgm:spPr/>
      <dgm:t>
        <a:bodyPr/>
        <a:lstStyle/>
        <a:p>
          <a:endParaRPr lang="en-US"/>
        </a:p>
      </dgm:t>
    </dgm:pt>
    <dgm:pt modelId="{4CE9F00E-5209-CE4E-81F5-1DA5458AF61B}" type="sibTrans" cxnId="{A235E01A-CE94-6444-A9ED-463820C1B298}">
      <dgm:prSet/>
      <dgm:spPr/>
      <dgm:t>
        <a:bodyPr/>
        <a:lstStyle/>
        <a:p>
          <a:endParaRPr lang="en-US"/>
        </a:p>
      </dgm:t>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1"/>
      <dgm:spPr/>
      <dgm:t>
        <a:bodyPr/>
        <a:lstStyle/>
        <a:p>
          <a:endParaRPr lang="en-US"/>
        </a:p>
      </dgm:t>
    </dgm:pt>
    <dgm:pt modelId="{7FEE288F-9D4B-4943-9E4B-E9AC8237F7C2}" type="pres">
      <dgm:prSet presAssocID="{DB35BDF9-8EF1-6748-84DB-C014464AE146}" presName="parentText" presStyleLbl="node1" presStyleIdx="0" presStyleCnt="1">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1">
        <dgm:presLayoutVars>
          <dgm:bulletEnabled val="1"/>
        </dgm:presLayoutVars>
      </dgm:prSet>
      <dgm:spPr/>
      <dgm:t>
        <a:bodyPr/>
        <a:lstStyle/>
        <a:p>
          <a:endParaRPr lang="en-US"/>
        </a:p>
      </dgm:t>
    </dgm:pt>
  </dgm:ptLst>
  <dgm:cxnLst>
    <dgm:cxn modelId="{65760923-0AD2-5B47-933C-015DABAE97D7}" type="presOf" srcId="{DB35BDF9-8EF1-6748-84DB-C014464AE146}" destId="{7FEE288F-9D4B-4943-9E4B-E9AC8237F7C2}" srcOrd="1" destOrd="0" presId="urn:microsoft.com/office/officeart/2005/8/layout/list1"/>
    <dgm:cxn modelId="{619ECEF7-53A8-7841-9EEA-9F0B46936AE2}" type="presOf" srcId="{9390FFC5-5181-054B-A096-3D08E027E46F}" destId="{CF196324-B134-9040-9213-F76FD30A8CE3}" srcOrd="0" destOrd="2" presId="urn:microsoft.com/office/officeart/2005/8/layout/list1"/>
    <dgm:cxn modelId="{E2E0AE60-57D7-694D-8183-6564D14A8988}" type="presOf" srcId="{ED75CA6F-BE19-194B-8935-41626D6D1194}" destId="{D7BA1500-F244-6346-97D5-4FD8BC3264CC}" srcOrd="0" destOrd="0" presId="urn:microsoft.com/office/officeart/2005/8/layout/list1"/>
    <dgm:cxn modelId="{C314CFB5-B846-F648-BEE1-A43208C24393}" type="presOf" srcId="{BA0D4672-2C06-374D-A72E-75AB41A01734}" destId="{CF196324-B134-9040-9213-F76FD30A8CE3}" srcOrd="0" destOrd="1" presId="urn:microsoft.com/office/officeart/2005/8/layout/list1"/>
    <dgm:cxn modelId="{A825B122-7BC7-2849-A16B-1B772D70D5A6}" srcId="{DB35BDF9-8EF1-6748-84DB-C014464AE146}" destId="{BA0D4672-2C06-374D-A72E-75AB41A01734}" srcOrd="1" destOrd="0" parTransId="{72295885-0574-3245-A3B8-8964ED2C4BB4}" sibTransId="{6976D113-5AD1-BE47-959C-D556375F4890}"/>
    <dgm:cxn modelId="{A235E01A-CE94-6444-A9ED-463820C1B298}" srcId="{DB35BDF9-8EF1-6748-84DB-C014464AE146}" destId="{9390FFC5-5181-054B-A096-3D08E027E46F}" srcOrd="2" destOrd="0" parTransId="{972A18B0-5ADC-C94A-9402-D78EFE960960}" sibTransId="{4CE9F00E-5209-CE4E-81F5-1DA5458AF61B}"/>
    <dgm:cxn modelId="{3FAA6025-BABB-6643-BE17-1930FB66CCDB}" type="presOf" srcId="{DB35BDF9-8EF1-6748-84DB-C014464AE146}" destId="{152E0DB0-B897-2745-AE9A-5F85C5A36503}" srcOrd="0" destOrd="0" presId="urn:microsoft.com/office/officeart/2005/8/layout/list1"/>
    <dgm:cxn modelId="{5C02D43F-50E2-A34E-9584-F4868AB90C0A}" srcId="{DB35BDF9-8EF1-6748-84DB-C014464AE146}" destId="{FC783F41-3DD1-3343-89F9-229536714115}" srcOrd="0" destOrd="0" parTransId="{4752CC97-F127-404A-8405-EA3C17AD6E84}" sibTransId="{82402211-47DE-A44E-A276-8CB9C1A842DB}"/>
    <dgm:cxn modelId="{A5D6B9BC-4BFA-FE4C-A592-005985665B76}" type="presOf" srcId="{FC783F41-3DD1-3343-89F9-229536714115}" destId="{CF196324-B134-9040-9213-F76FD30A8CE3}" srcOrd="0" destOrd="0" presId="urn:microsoft.com/office/officeart/2005/8/layout/list1"/>
    <dgm:cxn modelId="{B184A979-A70A-5F46-853C-2C05C17ADF86}" srcId="{ED75CA6F-BE19-194B-8935-41626D6D1194}" destId="{DB35BDF9-8EF1-6748-84DB-C014464AE146}" srcOrd="0" destOrd="0" parTransId="{B547DB60-12D1-034B-834B-88A705F10962}" sibTransId="{89AFF9EA-74E7-F243-B846-023348B2B302}"/>
    <dgm:cxn modelId="{954BBD45-FCBB-C340-B30D-392954A1C5D5}" type="presParOf" srcId="{D7BA1500-F244-6346-97D5-4FD8BC3264CC}" destId="{DCD32CF3-B7B0-B948-9662-03C97A41D3A3}" srcOrd="0" destOrd="0" presId="urn:microsoft.com/office/officeart/2005/8/layout/list1"/>
    <dgm:cxn modelId="{10D9510B-467C-494C-986B-07849C3A90B9}" type="presParOf" srcId="{DCD32CF3-B7B0-B948-9662-03C97A41D3A3}" destId="{152E0DB0-B897-2745-AE9A-5F85C5A36503}" srcOrd="0" destOrd="0" presId="urn:microsoft.com/office/officeart/2005/8/layout/list1"/>
    <dgm:cxn modelId="{3460A5A5-2D1F-9C44-8326-488406AD121C}" type="presParOf" srcId="{DCD32CF3-B7B0-B948-9662-03C97A41D3A3}" destId="{7FEE288F-9D4B-4943-9E4B-E9AC8237F7C2}" srcOrd="1" destOrd="0" presId="urn:microsoft.com/office/officeart/2005/8/layout/list1"/>
    <dgm:cxn modelId="{C5E389BA-0621-8A44-AA15-9A76B5BBD7A2}" type="presParOf" srcId="{D7BA1500-F244-6346-97D5-4FD8BC3264CC}" destId="{0AAEA09B-CE37-834D-B628-3B28C3942FE5}" srcOrd="1" destOrd="0" presId="urn:microsoft.com/office/officeart/2005/8/layout/list1"/>
    <dgm:cxn modelId="{DDB4DFF5-DAEE-EE4E-A803-6069564B29C9}" type="presParOf" srcId="{D7BA1500-F244-6346-97D5-4FD8BC3264CC}" destId="{CF196324-B134-9040-9213-F76FD30A8C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75CA6F-BE19-194B-8935-41626D6D1194}" type="doc">
      <dgm:prSet loTypeId="urn:microsoft.com/office/officeart/2005/8/layout/list1" loCatId="" qsTypeId="urn:microsoft.com/office/officeart/2005/8/quickstyle/simple4" qsCatId="simple" csTypeId="urn:microsoft.com/office/officeart/2005/8/colors/accent6_2" csCatId="accent6" phldr="1"/>
      <dgm:spPr/>
      <dgm:t>
        <a:bodyPr/>
        <a:lstStyle/>
        <a:p>
          <a:endParaRPr lang="en-US"/>
        </a:p>
      </dgm:t>
    </dgm:pt>
    <dgm:pt modelId="{DB35BDF9-8EF1-6748-84DB-C014464AE146}">
      <dgm:prSet phldrT="[Text]"/>
      <dgm:spPr/>
      <dgm:t>
        <a:bodyPr/>
        <a:lstStyle/>
        <a:p>
          <a:r>
            <a:rPr lang="en-US" dirty="0" smtClean="0"/>
            <a:t>Correlation in Demo Mode</a:t>
          </a:r>
          <a:endParaRPr lang="en-US" dirty="0"/>
        </a:p>
      </dgm:t>
    </dgm:pt>
    <dgm:pt modelId="{B547DB60-12D1-034B-834B-88A705F10962}" type="parTrans" cxnId="{B184A979-A70A-5F46-853C-2C05C17ADF86}">
      <dgm:prSet/>
      <dgm:spPr/>
      <dgm:t>
        <a:bodyPr/>
        <a:lstStyle/>
        <a:p>
          <a:endParaRPr lang="en-US"/>
        </a:p>
      </dgm:t>
    </dgm:pt>
    <dgm:pt modelId="{89AFF9EA-74E7-F243-B846-023348B2B302}" type="sibTrans" cxnId="{B184A979-A70A-5F46-853C-2C05C17ADF86}">
      <dgm:prSet/>
      <dgm:spPr/>
      <dgm:t>
        <a:bodyPr/>
        <a:lstStyle/>
        <a:p>
          <a:endParaRPr lang="en-US"/>
        </a:p>
      </dgm:t>
    </dgm:pt>
    <dgm:pt modelId="{FC783F41-3DD1-3343-89F9-229536714115}">
      <dgm:prSet phldrT="[Text]"/>
      <dgm:spPr/>
      <dgm:t>
        <a:bodyPr/>
        <a:lstStyle/>
        <a:p>
          <a:r>
            <a:rPr lang="en-US" dirty="0" smtClean="0"/>
            <a:t>Show the Entities Place, and explain how they are automatically generated. Show that two Targets met in these places</a:t>
          </a:r>
          <a:endParaRPr lang="en-US" dirty="0"/>
        </a:p>
      </dgm:t>
    </dgm:pt>
    <dgm:pt modelId="{4752CC97-F127-404A-8405-EA3C17AD6E84}" type="parTrans" cxnId="{5C02D43F-50E2-A34E-9584-F4868AB90C0A}">
      <dgm:prSet/>
      <dgm:spPr/>
      <dgm:t>
        <a:bodyPr/>
        <a:lstStyle/>
        <a:p>
          <a:endParaRPr lang="en-US"/>
        </a:p>
      </dgm:t>
    </dgm:pt>
    <dgm:pt modelId="{82402211-47DE-A44E-A276-8CB9C1A842DB}" type="sibTrans" cxnId="{5C02D43F-50E2-A34E-9584-F4868AB90C0A}">
      <dgm:prSet/>
      <dgm:spPr/>
      <dgm:t>
        <a:bodyPr/>
        <a:lstStyle/>
        <a:p>
          <a:endParaRPr lang="en-US"/>
        </a:p>
      </dgm:t>
    </dgm:pt>
    <dgm:pt modelId="{1F708130-6875-014D-87DB-FDFAC98CCF54}">
      <dgm:prSet phldrT="[Text]"/>
      <dgm:spPr/>
      <dgm:t>
        <a:bodyPr/>
        <a:lstStyle/>
        <a:p>
          <a:r>
            <a:rPr lang="en-US" dirty="0" smtClean="0"/>
            <a:t>Show how you can play the timeline and see the Targets moving</a:t>
          </a:r>
          <a:endParaRPr lang="en-US" dirty="0"/>
        </a:p>
      </dgm:t>
    </dgm:pt>
    <dgm:pt modelId="{56B53953-4A24-BA43-A800-9775F64B13E0}" type="parTrans" cxnId="{F966F58C-B598-BC4D-B7F2-A1F978D6200D}">
      <dgm:prSet/>
      <dgm:spPr/>
      <dgm:t>
        <a:bodyPr/>
        <a:lstStyle/>
        <a:p>
          <a:endParaRPr lang="en-US"/>
        </a:p>
      </dgm:t>
    </dgm:pt>
    <dgm:pt modelId="{E8F65225-00CA-CB4F-83C6-4CCF43799570}" type="sibTrans" cxnId="{F966F58C-B598-BC4D-B7F2-A1F978D6200D}">
      <dgm:prSet/>
      <dgm:spPr/>
      <dgm:t>
        <a:bodyPr/>
        <a:lstStyle/>
        <a:p>
          <a:endParaRPr lang="en-US"/>
        </a:p>
      </dgm:t>
    </dgm:pt>
    <dgm:pt modelId="{DF199A71-65F2-E64D-B074-1BC831AF18CB}">
      <dgm:prSet phldrT="[Text]"/>
      <dgm:spPr/>
      <dgm:t>
        <a:bodyPr/>
        <a:lstStyle/>
        <a:p>
          <a:r>
            <a:rPr lang="en-US" dirty="0" smtClean="0"/>
            <a:t>Show how you can manually add and edit entities and relations, to integrate further Intelligence</a:t>
          </a:r>
          <a:endParaRPr lang="en-US" dirty="0"/>
        </a:p>
      </dgm:t>
    </dgm:pt>
    <dgm:pt modelId="{FCB7216A-DCA8-E541-A9A5-DF0A8FF930AA}" type="parTrans" cxnId="{3BBD9C5D-887F-D544-994F-3A2095C68831}">
      <dgm:prSet/>
      <dgm:spPr/>
      <dgm:t>
        <a:bodyPr/>
        <a:lstStyle/>
        <a:p>
          <a:endParaRPr lang="en-US"/>
        </a:p>
      </dgm:t>
    </dgm:pt>
    <dgm:pt modelId="{A8FF6A67-C4CE-2544-AD1D-1494DBE4190E}" type="sibTrans" cxnId="{3BBD9C5D-887F-D544-994F-3A2095C68831}">
      <dgm:prSet/>
      <dgm:spPr/>
      <dgm:t>
        <a:bodyPr/>
        <a:lstStyle/>
        <a:p>
          <a:endParaRPr lang="en-US"/>
        </a:p>
      </dgm:t>
    </dgm:pt>
    <dgm:pt modelId="{16D2C481-7761-0F4E-9207-4538FFCD3270}">
      <dgm:prSet phldrT="[Text]"/>
      <dgm:spPr/>
      <dgm:t>
        <a:bodyPr/>
        <a:lstStyle/>
        <a:p>
          <a:r>
            <a:rPr lang="en-US" smtClean="0"/>
            <a:t>Switch </a:t>
          </a:r>
          <a:r>
            <a:rPr lang="en-US" dirty="0" smtClean="0"/>
            <a:t>to “Position Map” and show relevant places and Target positions</a:t>
          </a:r>
          <a:endParaRPr lang="en-US"/>
        </a:p>
      </dgm:t>
    </dgm:pt>
    <dgm:pt modelId="{FA27BE44-84A0-AF4E-BF17-99759EA52547}" type="parTrans" cxnId="{89433548-3A98-A348-9E1B-49197D0E668D}">
      <dgm:prSet/>
      <dgm:spPr/>
      <dgm:t>
        <a:bodyPr/>
        <a:lstStyle/>
        <a:p>
          <a:endParaRPr lang="en-US"/>
        </a:p>
      </dgm:t>
    </dgm:pt>
    <dgm:pt modelId="{0F60457E-5023-0D46-A3F3-2AB3F337FAC0}" type="sibTrans" cxnId="{89433548-3A98-A348-9E1B-49197D0E668D}">
      <dgm:prSet/>
      <dgm:spPr/>
      <dgm:t>
        <a:bodyPr/>
        <a:lstStyle/>
        <a:p>
          <a:endParaRPr lang="en-US"/>
        </a:p>
      </dgm:t>
    </dgm:pt>
    <dgm:pt modelId="{243B3170-B9A1-834D-B25F-77A6A5C1733C}">
      <dgm:prSet phldrT="[Text]"/>
      <dgm:spPr/>
      <dgm:t>
        <a:bodyPr/>
        <a:lstStyle/>
        <a:p>
          <a:r>
            <a:rPr lang="en-US" dirty="0" smtClean="0"/>
            <a:t>Show the Entity Virtual and explain how it is automatically generated when at least two targets visit a website</a:t>
          </a:r>
          <a:endParaRPr lang="en-US" dirty="0"/>
        </a:p>
      </dgm:t>
    </dgm:pt>
    <dgm:pt modelId="{454BF51E-0ECE-0F48-BEA8-83A225D2968B}" type="parTrans" cxnId="{56A98BDF-3FF3-774D-A26F-72D94F5D71F8}">
      <dgm:prSet/>
      <dgm:spPr/>
      <dgm:t>
        <a:bodyPr/>
        <a:lstStyle/>
        <a:p>
          <a:endParaRPr lang="en-US"/>
        </a:p>
      </dgm:t>
    </dgm:pt>
    <dgm:pt modelId="{4626A90B-42A3-4849-BD63-BCA5BBC96DD4}" type="sibTrans" cxnId="{56A98BDF-3FF3-774D-A26F-72D94F5D71F8}">
      <dgm:prSet/>
      <dgm:spPr/>
      <dgm:t>
        <a:bodyPr/>
        <a:lstStyle/>
        <a:p>
          <a:endParaRPr lang="en-US"/>
        </a:p>
      </dgm:t>
    </dgm:pt>
    <dgm:pt modelId="{D7BA1500-F244-6346-97D5-4FD8BC3264CC}" type="pres">
      <dgm:prSet presAssocID="{ED75CA6F-BE19-194B-8935-41626D6D1194}" presName="linear" presStyleCnt="0">
        <dgm:presLayoutVars>
          <dgm:dir/>
          <dgm:animLvl val="lvl"/>
          <dgm:resizeHandles val="exact"/>
        </dgm:presLayoutVars>
      </dgm:prSet>
      <dgm:spPr/>
      <dgm:t>
        <a:bodyPr/>
        <a:lstStyle/>
        <a:p>
          <a:endParaRPr lang="en-US"/>
        </a:p>
      </dgm:t>
    </dgm:pt>
    <dgm:pt modelId="{DCD32CF3-B7B0-B948-9662-03C97A41D3A3}" type="pres">
      <dgm:prSet presAssocID="{DB35BDF9-8EF1-6748-84DB-C014464AE146}" presName="parentLin" presStyleCnt="0"/>
      <dgm:spPr/>
    </dgm:pt>
    <dgm:pt modelId="{152E0DB0-B897-2745-AE9A-5F85C5A36503}" type="pres">
      <dgm:prSet presAssocID="{DB35BDF9-8EF1-6748-84DB-C014464AE146}" presName="parentLeftMargin" presStyleLbl="node1" presStyleIdx="0" presStyleCnt="1"/>
      <dgm:spPr/>
      <dgm:t>
        <a:bodyPr/>
        <a:lstStyle/>
        <a:p>
          <a:endParaRPr lang="en-US"/>
        </a:p>
      </dgm:t>
    </dgm:pt>
    <dgm:pt modelId="{7FEE288F-9D4B-4943-9E4B-E9AC8237F7C2}" type="pres">
      <dgm:prSet presAssocID="{DB35BDF9-8EF1-6748-84DB-C014464AE146}" presName="parentText" presStyleLbl="node1" presStyleIdx="0" presStyleCnt="1">
        <dgm:presLayoutVars>
          <dgm:chMax val="0"/>
          <dgm:bulletEnabled val="1"/>
        </dgm:presLayoutVars>
      </dgm:prSet>
      <dgm:spPr/>
      <dgm:t>
        <a:bodyPr/>
        <a:lstStyle/>
        <a:p>
          <a:endParaRPr lang="en-US"/>
        </a:p>
      </dgm:t>
    </dgm:pt>
    <dgm:pt modelId="{0AAEA09B-CE37-834D-B628-3B28C3942FE5}" type="pres">
      <dgm:prSet presAssocID="{DB35BDF9-8EF1-6748-84DB-C014464AE146}" presName="negativeSpace" presStyleCnt="0"/>
      <dgm:spPr/>
    </dgm:pt>
    <dgm:pt modelId="{CF196324-B134-9040-9213-F76FD30A8CE3}" type="pres">
      <dgm:prSet presAssocID="{DB35BDF9-8EF1-6748-84DB-C014464AE146}" presName="childText" presStyleLbl="conFgAcc1" presStyleIdx="0" presStyleCnt="1">
        <dgm:presLayoutVars>
          <dgm:bulletEnabled val="1"/>
        </dgm:presLayoutVars>
      </dgm:prSet>
      <dgm:spPr/>
      <dgm:t>
        <a:bodyPr/>
        <a:lstStyle/>
        <a:p>
          <a:endParaRPr lang="en-US"/>
        </a:p>
      </dgm:t>
    </dgm:pt>
  </dgm:ptLst>
  <dgm:cxnLst>
    <dgm:cxn modelId="{F966F58C-B598-BC4D-B7F2-A1F978D6200D}" srcId="{DB35BDF9-8EF1-6748-84DB-C014464AE146}" destId="{1F708130-6875-014D-87DB-FDFAC98CCF54}" srcOrd="4" destOrd="0" parTransId="{56B53953-4A24-BA43-A800-9775F64B13E0}" sibTransId="{E8F65225-00CA-CB4F-83C6-4CCF43799570}"/>
    <dgm:cxn modelId="{4E79AE98-2086-4E4F-B941-16A527A924BA}" type="presOf" srcId="{FC783F41-3DD1-3343-89F9-229536714115}" destId="{CF196324-B134-9040-9213-F76FD30A8CE3}" srcOrd="0" destOrd="0" presId="urn:microsoft.com/office/officeart/2005/8/layout/list1"/>
    <dgm:cxn modelId="{EADDF2EC-8029-CF4D-844B-4C5E4B7ECD52}" type="presOf" srcId="{243B3170-B9A1-834D-B25F-77A6A5C1733C}" destId="{CF196324-B134-9040-9213-F76FD30A8CE3}" srcOrd="0" destOrd="1" presId="urn:microsoft.com/office/officeart/2005/8/layout/list1"/>
    <dgm:cxn modelId="{1F5B5F2A-0C6D-604B-A667-3A41A69A7379}" type="presOf" srcId="{DB35BDF9-8EF1-6748-84DB-C014464AE146}" destId="{7FEE288F-9D4B-4943-9E4B-E9AC8237F7C2}" srcOrd="1" destOrd="0" presId="urn:microsoft.com/office/officeart/2005/8/layout/list1"/>
    <dgm:cxn modelId="{B184A979-A70A-5F46-853C-2C05C17ADF86}" srcId="{ED75CA6F-BE19-194B-8935-41626D6D1194}" destId="{DB35BDF9-8EF1-6748-84DB-C014464AE146}" srcOrd="0" destOrd="0" parTransId="{B547DB60-12D1-034B-834B-88A705F10962}" sibTransId="{89AFF9EA-74E7-F243-B846-023348B2B302}"/>
    <dgm:cxn modelId="{9AAC8639-4EDF-BE4B-905C-0AF6FC013687}" type="presOf" srcId="{DF199A71-65F2-E64D-B074-1BC831AF18CB}" destId="{CF196324-B134-9040-9213-F76FD30A8CE3}" srcOrd="0" destOrd="2" presId="urn:microsoft.com/office/officeart/2005/8/layout/list1"/>
    <dgm:cxn modelId="{56A98BDF-3FF3-774D-A26F-72D94F5D71F8}" srcId="{DB35BDF9-8EF1-6748-84DB-C014464AE146}" destId="{243B3170-B9A1-834D-B25F-77A6A5C1733C}" srcOrd="1" destOrd="0" parTransId="{454BF51E-0ECE-0F48-BEA8-83A225D2968B}" sibTransId="{4626A90B-42A3-4849-BD63-BCA5BBC96DD4}"/>
    <dgm:cxn modelId="{3BBD9C5D-887F-D544-994F-3A2095C68831}" srcId="{DB35BDF9-8EF1-6748-84DB-C014464AE146}" destId="{DF199A71-65F2-E64D-B074-1BC831AF18CB}" srcOrd="2" destOrd="0" parTransId="{FCB7216A-DCA8-E541-A9A5-DF0A8FF930AA}" sibTransId="{A8FF6A67-C4CE-2544-AD1D-1494DBE4190E}"/>
    <dgm:cxn modelId="{703F6159-AD19-F04E-BEFC-F0F837CB45BF}" type="presOf" srcId="{1F708130-6875-014D-87DB-FDFAC98CCF54}" destId="{CF196324-B134-9040-9213-F76FD30A8CE3}" srcOrd="0" destOrd="4" presId="urn:microsoft.com/office/officeart/2005/8/layout/list1"/>
    <dgm:cxn modelId="{69B53F63-4546-A448-A3A9-08BB0C3E4036}" type="presOf" srcId="{DB35BDF9-8EF1-6748-84DB-C014464AE146}" destId="{152E0DB0-B897-2745-AE9A-5F85C5A36503}" srcOrd="0" destOrd="0" presId="urn:microsoft.com/office/officeart/2005/8/layout/list1"/>
    <dgm:cxn modelId="{5C02D43F-50E2-A34E-9584-F4868AB90C0A}" srcId="{DB35BDF9-8EF1-6748-84DB-C014464AE146}" destId="{FC783F41-3DD1-3343-89F9-229536714115}" srcOrd="0" destOrd="0" parTransId="{4752CC97-F127-404A-8405-EA3C17AD6E84}" sibTransId="{82402211-47DE-A44E-A276-8CB9C1A842DB}"/>
    <dgm:cxn modelId="{31F7524B-A8FB-1C41-B930-C94411762757}" type="presOf" srcId="{16D2C481-7761-0F4E-9207-4538FFCD3270}" destId="{CF196324-B134-9040-9213-F76FD30A8CE3}" srcOrd="0" destOrd="3" presId="urn:microsoft.com/office/officeart/2005/8/layout/list1"/>
    <dgm:cxn modelId="{29DC8000-C060-4E4E-ACCE-A3E016CC49C0}" type="presOf" srcId="{ED75CA6F-BE19-194B-8935-41626D6D1194}" destId="{D7BA1500-F244-6346-97D5-4FD8BC3264CC}" srcOrd="0" destOrd="0" presId="urn:microsoft.com/office/officeart/2005/8/layout/list1"/>
    <dgm:cxn modelId="{89433548-3A98-A348-9E1B-49197D0E668D}" srcId="{DB35BDF9-8EF1-6748-84DB-C014464AE146}" destId="{16D2C481-7761-0F4E-9207-4538FFCD3270}" srcOrd="3" destOrd="0" parTransId="{FA27BE44-84A0-AF4E-BF17-99759EA52547}" sibTransId="{0F60457E-5023-0D46-A3F3-2AB3F337FAC0}"/>
    <dgm:cxn modelId="{27D52E3C-8551-BB46-A1EA-E80667D93883}" type="presParOf" srcId="{D7BA1500-F244-6346-97D5-4FD8BC3264CC}" destId="{DCD32CF3-B7B0-B948-9662-03C97A41D3A3}" srcOrd="0" destOrd="0" presId="urn:microsoft.com/office/officeart/2005/8/layout/list1"/>
    <dgm:cxn modelId="{08BADA13-5A24-6649-BA3D-65A7BC4CA75F}" type="presParOf" srcId="{DCD32CF3-B7B0-B948-9662-03C97A41D3A3}" destId="{152E0DB0-B897-2745-AE9A-5F85C5A36503}" srcOrd="0" destOrd="0" presId="urn:microsoft.com/office/officeart/2005/8/layout/list1"/>
    <dgm:cxn modelId="{5AE620C6-CBEC-724F-B367-4D5D992ED560}" type="presParOf" srcId="{DCD32CF3-B7B0-B948-9662-03C97A41D3A3}" destId="{7FEE288F-9D4B-4943-9E4B-E9AC8237F7C2}" srcOrd="1" destOrd="0" presId="urn:microsoft.com/office/officeart/2005/8/layout/list1"/>
    <dgm:cxn modelId="{1B97F6FF-B27C-F246-BCCE-27FF4490107B}" type="presParOf" srcId="{D7BA1500-F244-6346-97D5-4FD8BC3264CC}" destId="{0AAEA09B-CE37-834D-B628-3B28C3942FE5}" srcOrd="1" destOrd="0" presId="urn:microsoft.com/office/officeart/2005/8/layout/list1"/>
    <dgm:cxn modelId="{B7D015FE-BD17-504B-9260-1EB29BD51161}" type="presParOf" srcId="{D7BA1500-F244-6346-97D5-4FD8BC3264CC}" destId="{CF196324-B134-9040-9213-F76FD30A8C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262130"/>
          <a:ext cx="6792416" cy="8316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29108" rIns="52716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Restore Database to known status, deleting old evidence and instances, by running:</a:t>
          </a:r>
          <a:endParaRPr lang="en-US" sz="1100" kern="1200" dirty="0"/>
        </a:p>
        <a:p>
          <a:pPr marL="114300" lvl="2" indent="-57150" algn="l" defTabSz="488950">
            <a:lnSpc>
              <a:spcPct val="90000"/>
            </a:lnSpc>
            <a:spcBef>
              <a:spcPct val="0"/>
            </a:spcBef>
            <a:spcAft>
              <a:spcPct val="15000"/>
            </a:spcAft>
            <a:buChar char="••"/>
          </a:pPr>
          <a:r>
            <a:rPr lang="en-US" sz="1100" kern="1200" smtClean="0"/>
            <a:t>rcs</a:t>
          </a:r>
          <a:r>
            <a:rPr lang="en-US" sz="1100" kern="1200" dirty="0" smtClean="0"/>
            <a:t>-</a:t>
          </a:r>
          <a:r>
            <a:rPr lang="en-US" sz="1100" kern="1200" dirty="0" err="1" smtClean="0"/>
            <a:t>db</a:t>
          </a:r>
          <a:r>
            <a:rPr lang="en-US" sz="1100" kern="1200" dirty="0" smtClean="0"/>
            <a:t>-demo –b NAME (to backup)</a:t>
          </a:r>
          <a:endParaRPr lang="en-US" sz="1100" kern="1200" dirty="0"/>
        </a:p>
        <a:p>
          <a:pPr marL="114300" lvl="2" indent="-57150" algn="l" defTabSz="488950">
            <a:lnSpc>
              <a:spcPct val="90000"/>
            </a:lnSpc>
            <a:spcBef>
              <a:spcPct val="0"/>
            </a:spcBef>
            <a:spcAft>
              <a:spcPct val="15000"/>
            </a:spcAft>
            <a:buChar char="••"/>
          </a:pPr>
          <a:r>
            <a:rPr lang="en-US" sz="1100" kern="1200" dirty="0" err="1" smtClean="0"/>
            <a:t>rcs</a:t>
          </a:r>
          <a:r>
            <a:rPr lang="en-US" sz="1100" kern="1200" dirty="0" smtClean="0"/>
            <a:t>-</a:t>
          </a:r>
          <a:r>
            <a:rPr lang="en-US" sz="1100" kern="1200" dirty="0" err="1" smtClean="0"/>
            <a:t>db</a:t>
          </a:r>
          <a:r>
            <a:rPr lang="en-US" sz="1100" kern="1200" dirty="0" smtClean="0"/>
            <a:t>-demo –r NAME (to restore)</a:t>
          </a:r>
          <a:endParaRPr lang="en-US" sz="1100" kern="1200" dirty="0"/>
        </a:p>
      </dsp:txBody>
      <dsp:txXfrm>
        <a:off x="0" y="262130"/>
        <a:ext cx="6792416" cy="831600"/>
      </dsp:txXfrm>
    </dsp:sp>
    <dsp:sp modelId="{7FEE288F-9D4B-4943-9E4B-E9AC8237F7C2}">
      <dsp:nvSpPr>
        <dsp:cNvPr id="0" name=""/>
        <dsp:cNvSpPr/>
      </dsp:nvSpPr>
      <dsp:spPr>
        <a:xfrm>
          <a:off x="339620" y="99770"/>
          <a:ext cx="4754691" cy="32472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488950">
            <a:lnSpc>
              <a:spcPct val="90000"/>
            </a:lnSpc>
            <a:spcBef>
              <a:spcPct val="0"/>
            </a:spcBef>
            <a:spcAft>
              <a:spcPct val="35000"/>
            </a:spcAft>
          </a:pPr>
          <a:r>
            <a:rPr lang="en-US" sz="1100" kern="1200" dirty="0" smtClean="0"/>
            <a:t>Preparation</a:t>
          </a:r>
          <a:endParaRPr lang="en-US" sz="1100" kern="1200" dirty="0"/>
        </a:p>
      </dsp:txBody>
      <dsp:txXfrm>
        <a:off x="355472" y="115622"/>
        <a:ext cx="4722987" cy="293016"/>
      </dsp:txXfrm>
    </dsp:sp>
    <dsp:sp modelId="{D7D76B3D-8F39-FD4E-9FB0-2FD548F1938C}">
      <dsp:nvSpPr>
        <dsp:cNvPr id="0" name=""/>
        <dsp:cNvSpPr/>
      </dsp:nvSpPr>
      <dsp:spPr>
        <a:xfrm>
          <a:off x="0" y="1315490"/>
          <a:ext cx="6792416" cy="641024"/>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29108" rIns="52716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Access Facebook, show list of friends and old chats; write a new message in chat</a:t>
          </a:r>
          <a:endParaRPr lang="en-US" sz="1100" kern="1200" dirty="0"/>
        </a:p>
        <a:p>
          <a:pPr marL="57150" lvl="1" indent="-57150" algn="l" defTabSz="488950">
            <a:lnSpc>
              <a:spcPct val="90000"/>
            </a:lnSpc>
            <a:spcBef>
              <a:spcPct val="0"/>
            </a:spcBef>
            <a:spcAft>
              <a:spcPct val="15000"/>
            </a:spcAft>
            <a:buChar char="••"/>
          </a:pPr>
          <a:r>
            <a:rPr lang="en-US" sz="1100" kern="1200" dirty="0" smtClean="0"/>
            <a:t>Access Gmail, show to Prospect some emails, then open the email with .</a:t>
          </a:r>
          <a:r>
            <a:rPr lang="en-US" sz="1100" kern="1200" dirty="0" err="1" smtClean="0"/>
            <a:t>docx</a:t>
          </a:r>
          <a:r>
            <a:rPr lang="en-US" sz="1100" kern="1200" dirty="0" smtClean="0"/>
            <a:t>  attachment (exploit)</a:t>
          </a:r>
          <a:endParaRPr lang="en-US" sz="1100" kern="1200" dirty="0"/>
        </a:p>
      </dsp:txBody>
      <dsp:txXfrm>
        <a:off x="0" y="1315490"/>
        <a:ext cx="6792416" cy="641024"/>
      </dsp:txXfrm>
    </dsp:sp>
    <dsp:sp modelId="{6929E28F-AEB7-B140-B02E-4B3562506F0B}">
      <dsp:nvSpPr>
        <dsp:cNvPr id="0" name=""/>
        <dsp:cNvSpPr/>
      </dsp:nvSpPr>
      <dsp:spPr>
        <a:xfrm>
          <a:off x="339620" y="1153130"/>
          <a:ext cx="4754691" cy="32472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488950">
            <a:lnSpc>
              <a:spcPct val="90000"/>
            </a:lnSpc>
            <a:spcBef>
              <a:spcPct val="0"/>
            </a:spcBef>
            <a:spcAft>
              <a:spcPct val="35000"/>
            </a:spcAft>
          </a:pPr>
          <a:r>
            <a:rPr lang="en-US" sz="1100" kern="1200" dirty="0" smtClean="0"/>
            <a:t>Social evidence generation</a:t>
          </a:r>
          <a:endParaRPr lang="en-US" sz="1100" kern="1200" dirty="0"/>
        </a:p>
      </dsp:txBody>
      <dsp:txXfrm>
        <a:off x="355472" y="1168982"/>
        <a:ext cx="4722987" cy="293016"/>
      </dsp:txXfrm>
    </dsp:sp>
    <dsp:sp modelId="{06AD56B8-0BA3-9E4D-AF0C-7A2B3486F7FE}">
      <dsp:nvSpPr>
        <dsp:cNvPr id="0" name=""/>
        <dsp:cNvSpPr/>
      </dsp:nvSpPr>
      <dsp:spPr>
        <a:xfrm>
          <a:off x="0" y="2178275"/>
          <a:ext cx="6792416" cy="8316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29108" rIns="52716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Show that on the Target Kaspersky is running and won’t complain when infecting the PC</a:t>
          </a:r>
          <a:endParaRPr lang="en-US" sz="1100" kern="1200" dirty="0"/>
        </a:p>
        <a:p>
          <a:pPr marL="57150" lvl="1" indent="-57150" algn="l" defTabSz="488950">
            <a:lnSpc>
              <a:spcPct val="90000"/>
            </a:lnSpc>
            <a:spcBef>
              <a:spcPct val="0"/>
            </a:spcBef>
            <a:spcAft>
              <a:spcPct val="15000"/>
            </a:spcAft>
            <a:buChar char="••"/>
          </a:pPr>
          <a:r>
            <a:rPr lang="en-US" sz="1100" kern="1200" dirty="0" smtClean="0"/>
            <a:t>Open the .</a:t>
          </a:r>
          <a:r>
            <a:rPr lang="en-US" sz="1100" kern="1200" dirty="0" err="1" smtClean="0"/>
            <a:t>docx</a:t>
          </a:r>
          <a:r>
            <a:rPr lang="en-US" sz="1100" kern="1200" dirty="0" smtClean="0"/>
            <a:t> attachment (exploit); tell the Prospect you are opening an Exploit Document</a:t>
          </a:r>
          <a:endParaRPr lang="en-US" sz="1100" kern="1200" dirty="0"/>
        </a:p>
        <a:p>
          <a:pPr marL="57150" lvl="1" indent="-57150" algn="l" defTabSz="488950">
            <a:lnSpc>
              <a:spcPct val="90000"/>
            </a:lnSpc>
            <a:spcBef>
              <a:spcPct val="0"/>
            </a:spcBef>
            <a:spcAft>
              <a:spcPct val="15000"/>
            </a:spcAft>
            <a:buChar char="••"/>
          </a:pPr>
          <a:r>
            <a:rPr lang="en-US" sz="1100" kern="1200" dirty="0" smtClean="0"/>
            <a:t>The custom script starts the Agent when any .</a:t>
          </a:r>
          <a:r>
            <a:rPr lang="en-US" sz="1100" kern="1200" dirty="0" err="1" smtClean="0"/>
            <a:t>docx</a:t>
          </a:r>
          <a:r>
            <a:rPr lang="en-US" sz="1100" kern="1200" dirty="0" smtClean="0"/>
            <a:t> file is opened</a:t>
          </a:r>
          <a:endParaRPr lang="en-US" sz="1100" kern="1200" dirty="0"/>
        </a:p>
      </dsp:txBody>
      <dsp:txXfrm>
        <a:off x="0" y="2178275"/>
        <a:ext cx="6792416" cy="831600"/>
      </dsp:txXfrm>
    </dsp:sp>
    <dsp:sp modelId="{E73C613E-C7E1-514B-8776-67037716A0B5}">
      <dsp:nvSpPr>
        <dsp:cNvPr id="0" name=""/>
        <dsp:cNvSpPr/>
      </dsp:nvSpPr>
      <dsp:spPr>
        <a:xfrm>
          <a:off x="339620" y="2015915"/>
          <a:ext cx="4754691" cy="32472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488950">
            <a:lnSpc>
              <a:spcPct val="90000"/>
            </a:lnSpc>
            <a:spcBef>
              <a:spcPct val="0"/>
            </a:spcBef>
            <a:spcAft>
              <a:spcPct val="35000"/>
            </a:spcAft>
          </a:pPr>
          <a:r>
            <a:rPr lang="en-US" sz="1100" kern="1200" dirty="0" smtClean="0"/>
            <a:t>Infection</a:t>
          </a:r>
          <a:endParaRPr lang="en-US" sz="1100" kern="1200" dirty="0"/>
        </a:p>
      </dsp:txBody>
      <dsp:txXfrm>
        <a:off x="355472" y="2031767"/>
        <a:ext cx="4722987" cy="293016"/>
      </dsp:txXfrm>
    </dsp:sp>
    <dsp:sp modelId="{1A8867B8-876A-284C-A134-13A16B333BE0}">
      <dsp:nvSpPr>
        <dsp:cNvPr id="0" name=""/>
        <dsp:cNvSpPr/>
      </dsp:nvSpPr>
      <dsp:spPr>
        <a:xfrm>
          <a:off x="0" y="3231635"/>
          <a:ext cx="6792416" cy="100485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29108" rIns="527167" bIns="78232" numCol="1" spcCol="1270" anchor="t" anchorCtr="0">
          <a:noAutofit/>
        </a:bodyPr>
        <a:lstStyle/>
        <a:p>
          <a:pPr marL="57150" lvl="1" indent="-57150" algn="l" defTabSz="488950">
            <a:lnSpc>
              <a:spcPct val="90000"/>
            </a:lnSpc>
            <a:spcBef>
              <a:spcPct val="0"/>
            </a:spcBef>
            <a:spcAft>
              <a:spcPct val="15000"/>
            </a:spcAft>
            <a:buChar char="••"/>
          </a:pPr>
          <a:r>
            <a:rPr lang="en-US" sz="1100" kern="1200" dirty="0" smtClean="0"/>
            <a:t>Open a </a:t>
          </a:r>
          <a:r>
            <a:rPr lang="en-US" sz="1100" kern="1200" dirty="0" err="1" smtClean="0"/>
            <a:t>TrueCrypt</a:t>
          </a:r>
          <a:r>
            <a:rPr lang="en-US" sz="1100" kern="1200" dirty="0" smtClean="0"/>
            <a:t> container</a:t>
          </a:r>
          <a:endParaRPr lang="en-US" sz="1100" kern="1200" dirty="0"/>
        </a:p>
        <a:p>
          <a:pPr marL="114300" lvl="2" indent="-57150" algn="l" defTabSz="488950">
            <a:lnSpc>
              <a:spcPct val="90000"/>
            </a:lnSpc>
            <a:spcBef>
              <a:spcPct val="0"/>
            </a:spcBef>
            <a:spcAft>
              <a:spcPct val="15000"/>
            </a:spcAft>
            <a:buChar char="••"/>
          </a:pPr>
          <a:r>
            <a:rPr lang="en-US" sz="1100" kern="1200" dirty="0" smtClean="0">
              <a:solidFill>
                <a:srgbClr val="FF0000"/>
              </a:solidFill>
            </a:rPr>
            <a:t>The file can be saved in a Facebook chat and opened directly from the website</a:t>
          </a:r>
          <a:endParaRPr lang="en-US" sz="1100" kern="1200" dirty="0">
            <a:solidFill>
              <a:srgbClr val="FF0000"/>
            </a:solidFill>
          </a:endParaRPr>
        </a:p>
        <a:p>
          <a:pPr marL="57150" lvl="1" indent="-57150" algn="l" defTabSz="488950">
            <a:lnSpc>
              <a:spcPct val="90000"/>
            </a:lnSpc>
            <a:spcBef>
              <a:spcPct val="0"/>
            </a:spcBef>
            <a:spcAft>
              <a:spcPct val="15000"/>
            </a:spcAft>
            <a:buChar char="••"/>
          </a:pPr>
          <a:r>
            <a:rPr lang="en-US" sz="1100" kern="1200" dirty="0" smtClean="0"/>
            <a:t>Open the file in the </a:t>
          </a:r>
          <a:r>
            <a:rPr lang="en-US" sz="1100" kern="1200" dirty="0" err="1" smtClean="0"/>
            <a:t>TrueCrypt</a:t>
          </a:r>
          <a:r>
            <a:rPr lang="en-US" sz="1100" kern="1200" dirty="0" smtClean="0"/>
            <a:t> container (PDF to be agreed on), show them to the Prospect</a:t>
          </a:r>
          <a:endParaRPr lang="en-US" sz="1100" kern="1200" dirty="0"/>
        </a:p>
        <a:p>
          <a:pPr marL="57150" lvl="1" indent="-57150" algn="l" defTabSz="488950">
            <a:lnSpc>
              <a:spcPct val="90000"/>
            </a:lnSpc>
            <a:spcBef>
              <a:spcPct val="0"/>
            </a:spcBef>
            <a:spcAft>
              <a:spcPct val="15000"/>
            </a:spcAft>
            <a:buChar char="••"/>
          </a:pPr>
          <a:r>
            <a:rPr lang="en-US" sz="1100" kern="1200" dirty="0" smtClean="0"/>
            <a:t>Perform a Skype call</a:t>
          </a:r>
          <a:endParaRPr lang="en-US" sz="1100" kern="1200" dirty="0"/>
        </a:p>
      </dsp:txBody>
      <dsp:txXfrm>
        <a:off x="0" y="3231635"/>
        <a:ext cx="6792416" cy="1004850"/>
      </dsp:txXfrm>
    </dsp:sp>
    <dsp:sp modelId="{8983024F-2BA8-774F-A502-7F4E98F23479}">
      <dsp:nvSpPr>
        <dsp:cNvPr id="0" name=""/>
        <dsp:cNvSpPr/>
      </dsp:nvSpPr>
      <dsp:spPr>
        <a:xfrm>
          <a:off x="339620" y="3069275"/>
          <a:ext cx="4754691" cy="32472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488950">
            <a:lnSpc>
              <a:spcPct val="90000"/>
            </a:lnSpc>
            <a:spcBef>
              <a:spcPct val="0"/>
            </a:spcBef>
            <a:spcAft>
              <a:spcPct val="35000"/>
            </a:spcAft>
          </a:pPr>
          <a:r>
            <a:rPr lang="en-US" sz="1100" kern="1200" dirty="0" smtClean="0"/>
            <a:t>Evidence creation on target</a:t>
          </a:r>
        </a:p>
      </dsp:txBody>
      <dsp:txXfrm>
        <a:off x="355472" y="3085127"/>
        <a:ext cx="4722987" cy="2930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333297"/>
          <a:ext cx="6792416" cy="39501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95732" rIns="52716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Show collected email from Gmail; they look exactly like in the user’s inbox!</a:t>
          </a:r>
          <a:endParaRPr lang="en-US" sz="1900" kern="1200" dirty="0"/>
        </a:p>
        <a:p>
          <a:pPr marL="171450" lvl="1" indent="-171450" algn="l" defTabSz="844550">
            <a:lnSpc>
              <a:spcPct val="90000"/>
            </a:lnSpc>
            <a:spcBef>
              <a:spcPct val="0"/>
            </a:spcBef>
            <a:spcAft>
              <a:spcPct val="15000"/>
            </a:spcAft>
            <a:buChar char="••"/>
          </a:pPr>
          <a:r>
            <a:rPr lang="en-US" sz="1900" kern="1200" dirty="0" smtClean="0"/>
            <a:t>Show contacts collected from Gmail (including the ones that Gmail automatically remembers), Facebook (even when profile is private), Skype</a:t>
          </a:r>
          <a:endParaRPr lang="en-US" sz="1900" kern="1200" dirty="0"/>
        </a:p>
        <a:p>
          <a:pPr marL="171450" lvl="1" indent="-171450" algn="l" defTabSz="844550">
            <a:lnSpc>
              <a:spcPct val="90000"/>
            </a:lnSpc>
            <a:spcBef>
              <a:spcPct val="0"/>
            </a:spcBef>
            <a:spcAft>
              <a:spcPct val="15000"/>
            </a:spcAft>
            <a:buChar char="••"/>
          </a:pPr>
          <a:r>
            <a:rPr lang="en-US" sz="1900" kern="1200" dirty="0" smtClean="0"/>
            <a:t>Show Facebook chats: all chats are collected, even when generated before infection. This is called Active Scraping</a:t>
          </a:r>
          <a:endParaRPr lang="en-US" sz="1900" kern="1200" dirty="0"/>
        </a:p>
        <a:p>
          <a:pPr marL="171450" lvl="1" indent="-171450" algn="l" defTabSz="844550">
            <a:lnSpc>
              <a:spcPct val="90000"/>
            </a:lnSpc>
            <a:spcBef>
              <a:spcPct val="0"/>
            </a:spcBef>
            <a:spcAft>
              <a:spcPct val="15000"/>
            </a:spcAft>
            <a:buChar char="••"/>
          </a:pPr>
          <a:r>
            <a:rPr lang="en-US" sz="1900" kern="1200" dirty="0" smtClean="0"/>
            <a:t>Play the captured Skype Call</a:t>
          </a:r>
          <a:endParaRPr lang="en-US" sz="1900" kern="1200" dirty="0"/>
        </a:p>
        <a:p>
          <a:pPr marL="171450" lvl="1" indent="-171450" algn="l" defTabSz="844550">
            <a:lnSpc>
              <a:spcPct val="90000"/>
            </a:lnSpc>
            <a:spcBef>
              <a:spcPct val="0"/>
            </a:spcBef>
            <a:spcAft>
              <a:spcPct val="15000"/>
            </a:spcAft>
            <a:buChar char="••"/>
          </a:pPr>
          <a:r>
            <a:rPr lang="en-US" sz="1900" kern="1200" dirty="0" smtClean="0"/>
            <a:t>Show the captured document: exactly the same as on the Target computer, not a screenshot!</a:t>
          </a:r>
          <a:endParaRPr lang="en-US" sz="1900" kern="1200" dirty="0"/>
        </a:p>
        <a:p>
          <a:pPr marL="171450" lvl="1" indent="-171450" algn="l" defTabSz="844550">
            <a:lnSpc>
              <a:spcPct val="90000"/>
            </a:lnSpc>
            <a:spcBef>
              <a:spcPct val="0"/>
            </a:spcBef>
            <a:spcAft>
              <a:spcPct val="15000"/>
            </a:spcAft>
            <a:buChar char="••"/>
          </a:pPr>
          <a:r>
            <a:rPr lang="en-US" sz="1900" kern="1200" dirty="0" smtClean="0"/>
            <a:t>Introduce the File System, and schedule a “Retrieve Default”</a:t>
          </a:r>
          <a:endParaRPr lang="en-US" sz="1900" kern="1200" dirty="0"/>
        </a:p>
      </dsp:txBody>
      <dsp:txXfrm>
        <a:off x="0" y="333297"/>
        <a:ext cx="6792416" cy="3950100"/>
      </dsp:txXfrm>
    </dsp:sp>
    <dsp:sp modelId="{7FEE288F-9D4B-4943-9E4B-E9AC8237F7C2}">
      <dsp:nvSpPr>
        <dsp:cNvPr id="0" name=""/>
        <dsp:cNvSpPr/>
      </dsp:nvSpPr>
      <dsp:spPr>
        <a:xfrm>
          <a:off x="339620" y="52857"/>
          <a:ext cx="4754691" cy="5608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844550">
            <a:lnSpc>
              <a:spcPct val="90000"/>
            </a:lnSpc>
            <a:spcBef>
              <a:spcPct val="0"/>
            </a:spcBef>
            <a:spcAft>
              <a:spcPct val="35000"/>
            </a:spcAft>
          </a:pPr>
          <a:r>
            <a:rPr lang="en-US" sz="1900" kern="1200" dirty="0" smtClean="0"/>
            <a:t>Show evidence to Prospect</a:t>
          </a:r>
          <a:endParaRPr lang="en-US" sz="1900" kern="1200" dirty="0"/>
        </a:p>
      </dsp:txBody>
      <dsp:txXfrm>
        <a:off x="367000" y="80237"/>
        <a:ext cx="4699931"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278128"/>
          <a:ext cx="6792416" cy="22491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91592" rIns="527167"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Show “Last Known Position” and explain how RCS can determine the most frequently visited places (such as home and office)</a:t>
          </a:r>
          <a:endParaRPr lang="en-US" sz="1400" kern="1200" dirty="0"/>
        </a:p>
        <a:p>
          <a:pPr marL="114300" lvl="1" indent="-114300" algn="l" defTabSz="622300">
            <a:lnSpc>
              <a:spcPct val="90000"/>
            </a:lnSpc>
            <a:spcBef>
              <a:spcPct val="0"/>
            </a:spcBef>
            <a:spcAft>
              <a:spcPct val="15000"/>
            </a:spcAft>
            <a:buChar char="••"/>
          </a:pPr>
          <a:r>
            <a:rPr lang="en-US" sz="1400" kern="1200" dirty="0" smtClean="0"/>
            <a:t>Introduce the concept of “Digital Identity”, showing all the identities that the Target uses on the Internet: Gmail, Facebook, Skype, </a:t>
          </a:r>
          <a:r>
            <a:rPr lang="en-US" sz="1400" kern="1200" dirty="0" smtClean="0"/>
            <a:t>etc.</a:t>
          </a:r>
          <a:endParaRPr lang="en-US" sz="1400" kern="1200" dirty="0"/>
        </a:p>
        <a:p>
          <a:pPr marL="114300" lvl="1" indent="-114300" algn="l" defTabSz="622300">
            <a:lnSpc>
              <a:spcPct val="90000"/>
            </a:lnSpc>
            <a:spcBef>
              <a:spcPct val="0"/>
            </a:spcBef>
            <a:spcAft>
              <a:spcPct val="15000"/>
            </a:spcAft>
            <a:buChar char="••"/>
          </a:pPr>
          <a:r>
            <a:rPr lang="en-US" sz="1400" kern="1200" dirty="0" smtClean="0"/>
            <a:t>Show the picture taken from webcam, and explain that a Face Recognition Algorithm will select the best pictures to be used for the Profile section; obviously it is possible to manually add any other picture</a:t>
          </a:r>
          <a:endParaRPr lang="en-US" sz="1400" kern="1200" dirty="0"/>
        </a:p>
        <a:p>
          <a:pPr marL="114300" lvl="1" indent="-114300" algn="l" defTabSz="622300">
            <a:lnSpc>
              <a:spcPct val="90000"/>
            </a:lnSpc>
            <a:spcBef>
              <a:spcPct val="0"/>
            </a:spcBef>
            <a:spcAft>
              <a:spcPct val="15000"/>
            </a:spcAft>
            <a:buChar char="••"/>
          </a:pPr>
          <a:r>
            <a:rPr lang="en-US" sz="1400" kern="1200" dirty="0" smtClean="0"/>
            <a:t>Show how RCS automatically gives you information about the most contacted persons and most visited websites</a:t>
          </a:r>
          <a:endParaRPr lang="en-US" sz="1400" kern="1200" dirty="0"/>
        </a:p>
      </dsp:txBody>
      <dsp:txXfrm>
        <a:off x="0" y="278128"/>
        <a:ext cx="6792416" cy="2249100"/>
      </dsp:txXfrm>
    </dsp:sp>
    <dsp:sp modelId="{7FEE288F-9D4B-4943-9E4B-E9AC8237F7C2}">
      <dsp:nvSpPr>
        <dsp:cNvPr id="0" name=""/>
        <dsp:cNvSpPr/>
      </dsp:nvSpPr>
      <dsp:spPr>
        <a:xfrm>
          <a:off x="339620" y="71487"/>
          <a:ext cx="4754691" cy="4132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622300">
            <a:lnSpc>
              <a:spcPct val="90000"/>
            </a:lnSpc>
            <a:spcBef>
              <a:spcPct val="0"/>
            </a:spcBef>
            <a:spcAft>
              <a:spcPct val="35000"/>
            </a:spcAft>
          </a:pPr>
          <a:r>
            <a:rPr lang="en-US" sz="1400" kern="1200" dirty="0" smtClean="0"/>
            <a:t>Show Intelligence (Profiling) to Prospect</a:t>
          </a:r>
          <a:endParaRPr lang="en-US" sz="1400" kern="1200" dirty="0"/>
        </a:p>
      </dsp:txBody>
      <dsp:txXfrm>
        <a:off x="359795" y="91662"/>
        <a:ext cx="4714341" cy="372930"/>
      </dsp:txXfrm>
    </dsp:sp>
    <dsp:sp modelId="{0A76115E-9EF4-6E45-B329-44D3636C6196}">
      <dsp:nvSpPr>
        <dsp:cNvPr id="0" name=""/>
        <dsp:cNvSpPr/>
      </dsp:nvSpPr>
      <dsp:spPr>
        <a:xfrm>
          <a:off x="0" y="2809468"/>
          <a:ext cx="6792416" cy="1455299"/>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291592" rIns="527167"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Go back to “File System”, explain it and browse into it. Download few files from the Target Device</a:t>
          </a:r>
          <a:endParaRPr lang="en-US" sz="1400" kern="1200" dirty="0"/>
        </a:p>
        <a:p>
          <a:pPr marL="114300" lvl="1" indent="-114300" algn="l" defTabSz="622300">
            <a:lnSpc>
              <a:spcPct val="90000"/>
            </a:lnSpc>
            <a:spcBef>
              <a:spcPct val="0"/>
            </a:spcBef>
            <a:spcAft>
              <a:spcPct val="15000"/>
            </a:spcAft>
            <a:buChar char="••"/>
          </a:pPr>
          <a:r>
            <a:rPr lang="en-US" sz="1400" kern="1200" dirty="0" smtClean="0"/>
            <a:t>Show the newly collected files</a:t>
          </a:r>
          <a:endParaRPr lang="en-US" sz="1400" kern="1200" dirty="0"/>
        </a:p>
        <a:p>
          <a:pPr marL="114300" lvl="1" indent="-114300" algn="l" defTabSz="622300">
            <a:lnSpc>
              <a:spcPct val="90000"/>
            </a:lnSpc>
            <a:spcBef>
              <a:spcPct val="0"/>
            </a:spcBef>
            <a:spcAft>
              <a:spcPct val="15000"/>
            </a:spcAft>
            <a:buChar char="••"/>
          </a:pPr>
          <a:r>
            <a:rPr lang="en-US" sz="1400" kern="1200" dirty="0" smtClean="0">
              <a:solidFill>
                <a:srgbClr val="FF0000"/>
              </a:solidFill>
            </a:rPr>
            <a:t>Show other types of </a:t>
          </a:r>
          <a:r>
            <a:rPr lang="en-US" sz="1400" kern="1200" dirty="0" smtClean="0">
              <a:solidFill>
                <a:srgbClr val="FF0000"/>
              </a:solidFill>
            </a:rPr>
            <a:t>evidence: the </a:t>
          </a:r>
          <a:r>
            <a:rPr lang="en-US" sz="1400" kern="1200" dirty="0" smtClean="0">
              <a:solidFill>
                <a:srgbClr val="FF0000"/>
              </a:solidFill>
            </a:rPr>
            <a:t>device </a:t>
          </a:r>
          <a:r>
            <a:rPr lang="en-US" sz="1400" kern="1200" dirty="0" smtClean="0">
              <a:solidFill>
                <a:srgbClr val="FF0000"/>
              </a:solidFill>
            </a:rPr>
            <a:t>information (if requested), </a:t>
          </a:r>
          <a:r>
            <a:rPr lang="en-US" sz="1400" kern="1200" dirty="0" smtClean="0">
              <a:solidFill>
                <a:srgbClr val="FF0000"/>
              </a:solidFill>
            </a:rPr>
            <a:t>the </a:t>
          </a:r>
          <a:r>
            <a:rPr lang="en-US" sz="1400" kern="1200" dirty="0" err="1" smtClean="0">
              <a:solidFill>
                <a:srgbClr val="FF0000"/>
              </a:solidFill>
            </a:rPr>
            <a:t>BitCoin</a:t>
          </a:r>
          <a:r>
            <a:rPr lang="en-US" sz="1400" kern="1200" dirty="0" smtClean="0">
              <a:solidFill>
                <a:srgbClr val="FF0000"/>
              </a:solidFill>
            </a:rPr>
            <a:t> </a:t>
          </a:r>
          <a:r>
            <a:rPr lang="en-US" sz="1400" kern="1200" dirty="0" smtClean="0">
              <a:solidFill>
                <a:srgbClr val="FF0000"/>
              </a:solidFill>
            </a:rPr>
            <a:t>wallet (starting from RCS 9.2), </a:t>
          </a:r>
          <a:r>
            <a:rPr lang="en-US" sz="1400" kern="1200" dirty="0" err="1" smtClean="0">
              <a:solidFill>
                <a:srgbClr val="FF0000"/>
              </a:solidFill>
            </a:rPr>
            <a:t>etc</a:t>
          </a:r>
          <a:endParaRPr lang="en-US" sz="1400" kern="1200" dirty="0">
            <a:solidFill>
              <a:srgbClr val="FF0000"/>
            </a:solidFill>
          </a:endParaRPr>
        </a:p>
      </dsp:txBody>
      <dsp:txXfrm>
        <a:off x="0" y="2809468"/>
        <a:ext cx="6792416" cy="1455299"/>
      </dsp:txXfrm>
    </dsp:sp>
    <dsp:sp modelId="{5807BF5E-96E7-AD4E-8F31-6BC70C343B69}">
      <dsp:nvSpPr>
        <dsp:cNvPr id="0" name=""/>
        <dsp:cNvSpPr/>
      </dsp:nvSpPr>
      <dsp:spPr>
        <a:xfrm>
          <a:off x="339620" y="2602827"/>
          <a:ext cx="4754691" cy="4132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622300">
            <a:lnSpc>
              <a:spcPct val="90000"/>
            </a:lnSpc>
            <a:spcBef>
              <a:spcPct val="0"/>
            </a:spcBef>
            <a:spcAft>
              <a:spcPct val="35000"/>
            </a:spcAft>
          </a:pPr>
          <a:r>
            <a:rPr lang="en-US" sz="1400" kern="1200" dirty="0" smtClean="0"/>
            <a:t>More evidence to be shown</a:t>
          </a:r>
          <a:endParaRPr lang="en-US" sz="1400" kern="1200" dirty="0"/>
        </a:p>
      </dsp:txBody>
      <dsp:txXfrm>
        <a:off x="359795" y="2623002"/>
        <a:ext cx="4714341"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333297"/>
          <a:ext cx="6792416" cy="39501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95732" rIns="52716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Turn on TNI and show the GUI</a:t>
          </a:r>
          <a:endParaRPr lang="en-US" sz="1900" kern="1200" dirty="0"/>
        </a:p>
        <a:p>
          <a:pPr marL="171450" lvl="1" indent="-171450" algn="l" defTabSz="844550">
            <a:lnSpc>
              <a:spcPct val="90000"/>
            </a:lnSpc>
            <a:spcBef>
              <a:spcPct val="0"/>
            </a:spcBef>
            <a:spcAft>
              <a:spcPct val="15000"/>
            </a:spcAft>
            <a:buChar char="••"/>
          </a:pPr>
          <a:r>
            <a:rPr lang="en-US" sz="1900" kern="1200" dirty="0" smtClean="0"/>
            <a:t>Briefly explain </a:t>
          </a:r>
          <a:r>
            <a:rPr lang="en-US" sz="1900" kern="1200" dirty="0" err="1" smtClean="0"/>
            <a:t>Wifi</a:t>
          </a:r>
          <a:r>
            <a:rPr lang="en-US" sz="1900" kern="1200" dirty="0" smtClean="0"/>
            <a:t> Cracking capabilities</a:t>
          </a:r>
          <a:endParaRPr lang="en-US" sz="1900" kern="1200" dirty="0"/>
        </a:p>
        <a:p>
          <a:pPr marL="171450" lvl="1" indent="-171450" algn="l" defTabSz="844550">
            <a:lnSpc>
              <a:spcPct val="90000"/>
            </a:lnSpc>
            <a:spcBef>
              <a:spcPct val="0"/>
            </a:spcBef>
            <a:spcAft>
              <a:spcPct val="15000"/>
            </a:spcAft>
            <a:buChar char="••"/>
          </a:pPr>
          <a:r>
            <a:rPr lang="en-US" sz="1900" kern="1200" dirty="0" smtClean="0"/>
            <a:t>Briefly explain possible attacks using TNI: infect </a:t>
          </a:r>
          <a:r>
            <a:rPr lang="en-US" sz="1900" kern="1200" dirty="0" err="1" smtClean="0"/>
            <a:t>executables</a:t>
          </a:r>
          <a:r>
            <a:rPr lang="en-US" sz="1900" kern="1200" dirty="0" smtClean="0"/>
            <a:t> downloaded from Internet, infect the target when visits any website, infect the target on </a:t>
          </a:r>
          <a:r>
            <a:rPr lang="en-US" sz="1900" kern="1200" dirty="0" err="1" smtClean="0"/>
            <a:t>youtube</a:t>
          </a:r>
          <a:endParaRPr lang="en-US" sz="1900" kern="1200" dirty="0"/>
        </a:p>
        <a:p>
          <a:pPr marL="171450" lvl="1" indent="-171450" algn="l" defTabSz="844550">
            <a:lnSpc>
              <a:spcPct val="90000"/>
            </a:lnSpc>
            <a:spcBef>
              <a:spcPct val="0"/>
            </a:spcBef>
            <a:spcAft>
              <a:spcPct val="15000"/>
            </a:spcAft>
            <a:buChar char="••"/>
          </a:pPr>
          <a:r>
            <a:rPr lang="en-US" sz="1900" kern="1200" dirty="0" smtClean="0"/>
            <a:t>Show information collected on all hosts connected to the monitored </a:t>
          </a:r>
          <a:r>
            <a:rPr lang="en-US" sz="1900" kern="1200" dirty="0" err="1" smtClean="0"/>
            <a:t>wifi</a:t>
          </a:r>
          <a:r>
            <a:rPr lang="en-US" sz="1900" kern="1200" dirty="0" smtClean="0"/>
            <a:t> (IP, MAC, Browser, OS, Visited Websites) and select the target</a:t>
          </a:r>
          <a:endParaRPr lang="en-US" sz="1900" kern="1200" dirty="0"/>
        </a:p>
        <a:p>
          <a:pPr marL="171450" lvl="1" indent="-171450" algn="l" defTabSz="844550">
            <a:lnSpc>
              <a:spcPct val="90000"/>
            </a:lnSpc>
            <a:spcBef>
              <a:spcPct val="0"/>
            </a:spcBef>
            <a:spcAft>
              <a:spcPct val="15000"/>
            </a:spcAft>
            <a:buChar char="••"/>
          </a:pPr>
          <a:r>
            <a:rPr lang="en-US" sz="1900" kern="1200" dirty="0" smtClean="0"/>
            <a:t>On the Target, visit </a:t>
          </a:r>
          <a:r>
            <a:rPr lang="en-US" sz="1900" kern="1200" dirty="0" err="1" smtClean="0"/>
            <a:t>youtube.com</a:t>
          </a:r>
          <a:r>
            <a:rPr lang="en-US" sz="1900" kern="1200" dirty="0" smtClean="0"/>
            <a:t> and show how the video is blocked</a:t>
          </a:r>
          <a:endParaRPr lang="en-US" sz="1900" kern="1200" dirty="0"/>
        </a:p>
        <a:p>
          <a:pPr marL="171450" lvl="1" indent="-171450" algn="l" defTabSz="844550">
            <a:lnSpc>
              <a:spcPct val="90000"/>
            </a:lnSpc>
            <a:spcBef>
              <a:spcPct val="0"/>
            </a:spcBef>
            <a:spcAft>
              <a:spcPct val="15000"/>
            </a:spcAft>
            <a:buChar char="••"/>
          </a:pPr>
          <a:r>
            <a:rPr lang="en-US" sz="1900" kern="1200" dirty="0" smtClean="0"/>
            <a:t>Explain that downloading the update for flash, the Target will be infected (without doing it)</a:t>
          </a:r>
          <a:endParaRPr lang="en-US" sz="1900" kern="1200" dirty="0"/>
        </a:p>
      </dsp:txBody>
      <dsp:txXfrm>
        <a:off x="0" y="333297"/>
        <a:ext cx="6792416" cy="3950100"/>
      </dsp:txXfrm>
    </dsp:sp>
    <dsp:sp modelId="{7FEE288F-9D4B-4943-9E4B-E9AC8237F7C2}">
      <dsp:nvSpPr>
        <dsp:cNvPr id="0" name=""/>
        <dsp:cNvSpPr/>
      </dsp:nvSpPr>
      <dsp:spPr>
        <a:xfrm>
          <a:off x="339620" y="52857"/>
          <a:ext cx="4754691" cy="5608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844550">
            <a:lnSpc>
              <a:spcPct val="90000"/>
            </a:lnSpc>
            <a:spcBef>
              <a:spcPct val="0"/>
            </a:spcBef>
            <a:spcAft>
              <a:spcPct val="35000"/>
            </a:spcAft>
          </a:pPr>
          <a:r>
            <a:rPr lang="en-US" sz="1900" kern="1200" dirty="0" smtClean="0"/>
            <a:t>TNI</a:t>
          </a:r>
          <a:endParaRPr lang="en-US" sz="1900" kern="1200" dirty="0"/>
        </a:p>
      </dsp:txBody>
      <dsp:txXfrm>
        <a:off x="367000" y="80237"/>
        <a:ext cx="4699931" cy="506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355752"/>
          <a:ext cx="6792416" cy="240975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12420" rIns="52716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solidFill>
                <a:srgbClr val="FF0000"/>
              </a:solidFill>
            </a:rPr>
            <a:t>Open the Mobile Factory previously </a:t>
          </a:r>
          <a:r>
            <a:rPr lang="en-US" sz="1500" kern="1200" dirty="0" smtClean="0">
              <a:solidFill>
                <a:srgbClr val="FF0000"/>
              </a:solidFill>
            </a:rPr>
            <a:t>configured, click on “Build” and briefly show that there are many infection vectors available</a:t>
          </a:r>
          <a:endParaRPr lang="en-US" sz="1500" kern="1200" dirty="0">
            <a:solidFill>
              <a:srgbClr val="FF0000"/>
            </a:solidFill>
          </a:endParaRPr>
        </a:p>
        <a:p>
          <a:pPr marL="114300" lvl="1" indent="-114300" algn="l" defTabSz="666750">
            <a:lnSpc>
              <a:spcPct val="90000"/>
            </a:lnSpc>
            <a:spcBef>
              <a:spcPct val="0"/>
            </a:spcBef>
            <a:spcAft>
              <a:spcPct val="15000"/>
            </a:spcAft>
            <a:buChar char="••"/>
          </a:pPr>
          <a:r>
            <a:rPr lang="en-US" sz="1500" kern="1200" dirty="0" smtClean="0"/>
            <a:t>Go to “QR Code/Web Link” and build using the App X as the app to melt with; App X needs to be defined</a:t>
          </a:r>
          <a:endParaRPr lang="en-US" sz="1500" kern="1200" dirty="0"/>
        </a:p>
        <a:p>
          <a:pPr marL="114300" lvl="1" indent="-114300" algn="l" defTabSz="666750">
            <a:lnSpc>
              <a:spcPct val="90000"/>
            </a:lnSpc>
            <a:spcBef>
              <a:spcPct val="0"/>
            </a:spcBef>
            <a:spcAft>
              <a:spcPct val="15000"/>
            </a:spcAft>
            <a:buChar char="••"/>
          </a:pPr>
          <a:r>
            <a:rPr lang="en-US" sz="1500" kern="1200" dirty="0" smtClean="0"/>
            <a:t>Open the QR Code, scan it with Android using </a:t>
          </a:r>
          <a:r>
            <a:rPr lang="en-US" sz="1500" kern="1200" dirty="0" err="1" smtClean="0"/>
            <a:t>QuickMark</a:t>
          </a:r>
          <a:r>
            <a:rPr lang="en-US" sz="1500" kern="1200" dirty="0" smtClean="0"/>
            <a:t>. Setting up </a:t>
          </a:r>
          <a:r>
            <a:rPr lang="en-US" sz="1500" kern="1200" dirty="0" err="1" smtClean="0"/>
            <a:t>QuickMark</a:t>
          </a:r>
          <a:r>
            <a:rPr lang="en-US" sz="1500" kern="1200" dirty="0" smtClean="0"/>
            <a:t> correctly it is possible to have it download the file automatically upon scanning of the QR Code, without further confirmation asked</a:t>
          </a:r>
          <a:endParaRPr lang="en-US" sz="1500" kern="1200" dirty="0"/>
        </a:p>
        <a:p>
          <a:pPr marL="114300" lvl="1" indent="-114300" algn="l" defTabSz="666750">
            <a:lnSpc>
              <a:spcPct val="90000"/>
            </a:lnSpc>
            <a:spcBef>
              <a:spcPct val="0"/>
            </a:spcBef>
            <a:spcAft>
              <a:spcPct val="15000"/>
            </a:spcAft>
            <a:buChar char="••"/>
          </a:pPr>
          <a:r>
            <a:rPr lang="en-US" sz="1500" kern="1200" dirty="0" smtClean="0">
              <a:solidFill>
                <a:srgbClr val="FF0000"/>
              </a:solidFill>
            </a:rPr>
            <a:t>Install the application and start the agent (standby, call, etc.)</a:t>
          </a:r>
          <a:endParaRPr lang="en-US" sz="1500" kern="1200" dirty="0">
            <a:solidFill>
              <a:srgbClr val="FF0000"/>
            </a:solidFill>
          </a:endParaRPr>
        </a:p>
      </dsp:txBody>
      <dsp:txXfrm>
        <a:off x="0" y="355752"/>
        <a:ext cx="6792416" cy="2409750"/>
      </dsp:txXfrm>
    </dsp:sp>
    <dsp:sp modelId="{7FEE288F-9D4B-4943-9E4B-E9AC8237F7C2}">
      <dsp:nvSpPr>
        <dsp:cNvPr id="0" name=""/>
        <dsp:cNvSpPr/>
      </dsp:nvSpPr>
      <dsp:spPr>
        <a:xfrm>
          <a:off x="339620" y="134352"/>
          <a:ext cx="4754691" cy="44280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666750">
            <a:lnSpc>
              <a:spcPct val="90000"/>
            </a:lnSpc>
            <a:spcBef>
              <a:spcPct val="0"/>
            </a:spcBef>
            <a:spcAft>
              <a:spcPct val="35000"/>
            </a:spcAft>
          </a:pPr>
          <a:r>
            <a:rPr lang="en-US" sz="1500" kern="1200" dirty="0" smtClean="0"/>
            <a:t>Infection</a:t>
          </a:r>
          <a:endParaRPr lang="en-US" sz="1500" kern="1200" dirty="0"/>
        </a:p>
      </dsp:txBody>
      <dsp:txXfrm>
        <a:off x="361236" y="155968"/>
        <a:ext cx="4711459" cy="399568"/>
      </dsp:txXfrm>
    </dsp:sp>
    <dsp:sp modelId="{0A76115E-9EF4-6E45-B329-44D3636C6196}">
      <dsp:nvSpPr>
        <dsp:cNvPr id="0" name=""/>
        <dsp:cNvSpPr/>
      </dsp:nvSpPr>
      <dsp:spPr>
        <a:xfrm>
          <a:off x="0" y="3067903"/>
          <a:ext cx="6792416" cy="11340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12420" rIns="52716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Show all evidence collected on Android</a:t>
          </a:r>
          <a:endParaRPr lang="en-US" sz="1500" kern="1200" dirty="0"/>
        </a:p>
        <a:p>
          <a:pPr marL="114300" lvl="1" indent="-114300" algn="l" defTabSz="666750">
            <a:lnSpc>
              <a:spcPct val="90000"/>
            </a:lnSpc>
            <a:spcBef>
              <a:spcPct val="0"/>
            </a:spcBef>
            <a:spcAft>
              <a:spcPct val="15000"/>
            </a:spcAft>
            <a:buChar char="••"/>
          </a:pPr>
          <a:r>
            <a:rPr lang="en-US" sz="1500" kern="1200" dirty="0" smtClean="0"/>
            <a:t>Play microphone audio recorded during the demo</a:t>
          </a:r>
          <a:endParaRPr lang="en-US" sz="1500" kern="1200" dirty="0"/>
        </a:p>
        <a:p>
          <a:pPr marL="114300" lvl="1" indent="-114300" algn="l" defTabSz="666750">
            <a:lnSpc>
              <a:spcPct val="90000"/>
            </a:lnSpc>
            <a:spcBef>
              <a:spcPct val="0"/>
            </a:spcBef>
            <a:spcAft>
              <a:spcPct val="15000"/>
            </a:spcAft>
            <a:buChar char="••"/>
          </a:pPr>
          <a:r>
            <a:rPr lang="en-US" sz="1500" kern="1200" dirty="0" smtClean="0"/>
            <a:t>If requested, generate new evidence and show it</a:t>
          </a:r>
          <a:endParaRPr lang="en-US" sz="1500" kern="1200" dirty="0"/>
        </a:p>
      </dsp:txBody>
      <dsp:txXfrm>
        <a:off x="0" y="3067903"/>
        <a:ext cx="6792416" cy="1134000"/>
      </dsp:txXfrm>
    </dsp:sp>
    <dsp:sp modelId="{5807BF5E-96E7-AD4E-8F31-6BC70C343B69}">
      <dsp:nvSpPr>
        <dsp:cNvPr id="0" name=""/>
        <dsp:cNvSpPr/>
      </dsp:nvSpPr>
      <dsp:spPr>
        <a:xfrm>
          <a:off x="339620" y="2846503"/>
          <a:ext cx="4754691" cy="44280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666750">
            <a:lnSpc>
              <a:spcPct val="90000"/>
            </a:lnSpc>
            <a:spcBef>
              <a:spcPct val="0"/>
            </a:spcBef>
            <a:spcAft>
              <a:spcPct val="35000"/>
            </a:spcAft>
          </a:pPr>
          <a:r>
            <a:rPr lang="en-US" sz="1500" kern="1200" dirty="0" smtClean="0"/>
            <a:t>Show Evidence to Prospect</a:t>
          </a:r>
          <a:endParaRPr lang="en-US" sz="1500" kern="1200" dirty="0"/>
        </a:p>
      </dsp:txBody>
      <dsp:txXfrm>
        <a:off x="361236" y="2868119"/>
        <a:ext cx="4711459" cy="3995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393147"/>
          <a:ext cx="6792416" cy="38304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95732" rIns="52716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Enter the console in Demo Mode; explain that you will show correlation using pre-generated data because the data generated during the demo is not enough for correlation</a:t>
          </a:r>
          <a:endParaRPr lang="en-US" sz="1900" kern="1200" dirty="0"/>
        </a:p>
        <a:p>
          <a:pPr marL="171450" lvl="1" indent="-171450" algn="l" defTabSz="844550">
            <a:lnSpc>
              <a:spcPct val="90000"/>
            </a:lnSpc>
            <a:spcBef>
              <a:spcPct val="0"/>
            </a:spcBef>
            <a:spcAft>
              <a:spcPct val="15000"/>
            </a:spcAft>
            <a:buChar char="••"/>
          </a:pPr>
          <a:r>
            <a:rPr lang="en-US" sz="1900" kern="1200" dirty="0" smtClean="0"/>
            <a:t>Show the Entities Person, explaining how they are automatically generated: one per each target in the Operation and others when somebody is a usual contact for your Target</a:t>
          </a:r>
          <a:endParaRPr lang="en-US" sz="1900" kern="1200" dirty="0"/>
        </a:p>
        <a:p>
          <a:pPr marL="171450" lvl="1" indent="-171450" algn="l" defTabSz="844550">
            <a:lnSpc>
              <a:spcPct val="90000"/>
            </a:lnSpc>
            <a:spcBef>
              <a:spcPct val="0"/>
            </a:spcBef>
            <a:spcAft>
              <a:spcPct val="15000"/>
            </a:spcAft>
            <a:buChar char="••"/>
          </a:pPr>
          <a:r>
            <a:rPr lang="en-US" sz="1900" kern="1200" dirty="0" smtClean="0"/>
            <a:t>Show how such entities are correlated, as peers or as known, and show the timeline playing the communications between the Targets; show how you can easily jump back and forth to the detailed evidence</a:t>
          </a:r>
          <a:endParaRPr lang="en-US" sz="1900" kern="1200" dirty="0"/>
        </a:p>
      </dsp:txBody>
      <dsp:txXfrm>
        <a:off x="0" y="393147"/>
        <a:ext cx="6792416" cy="3830400"/>
      </dsp:txXfrm>
    </dsp:sp>
    <dsp:sp modelId="{7FEE288F-9D4B-4943-9E4B-E9AC8237F7C2}">
      <dsp:nvSpPr>
        <dsp:cNvPr id="0" name=""/>
        <dsp:cNvSpPr/>
      </dsp:nvSpPr>
      <dsp:spPr>
        <a:xfrm>
          <a:off x="339620" y="112707"/>
          <a:ext cx="4754691" cy="5608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844550">
            <a:lnSpc>
              <a:spcPct val="90000"/>
            </a:lnSpc>
            <a:spcBef>
              <a:spcPct val="0"/>
            </a:spcBef>
            <a:spcAft>
              <a:spcPct val="35000"/>
            </a:spcAft>
          </a:pPr>
          <a:r>
            <a:rPr lang="en-US" sz="1900" kern="1200" dirty="0" smtClean="0"/>
            <a:t>Correlation in Demo Mode</a:t>
          </a:r>
          <a:endParaRPr lang="en-US" sz="1900" kern="1200" dirty="0"/>
        </a:p>
      </dsp:txBody>
      <dsp:txXfrm>
        <a:off x="367000" y="140087"/>
        <a:ext cx="4699931"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96324-B134-9040-9213-F76FD30A8CE3}">
      <dsp:nvSpPr>
        <dsp:cNvPr id="0" name=""/>
        <dsp:cNvSpPr/>
      </dsp:nvSpPr>
      <dsp:spPr>
        <a:xfrm>
          <a:off x="0" y="333297"/>
          <a:ext cx="6792416" cy="39501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167" tIns="395732" rIns="52716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Show the Entities Place, and explain how they are automatically generated. Show that two Targets met in these places</a:t>
          </a:r>
          <a:endParaRPr lang="en-US" sz="1900" kern="1200" dirty="0"/>
        </a:p>
        <a:p>
          <a:pPr marL="171450" lvl="1" indent="-171450" algn="l" defTabSz="844550">
            <a:lnSpc>
              <a:spcPct val="90000"/>
            </a:lnSpc>
            <a:spcBef>
              <a:spcPct val="0"/>
            </a:spcBef>
            <a:spcAft>
              <a:spcPct val="15000"/>
            </a:spcAft>
            <a:buChar char="••"/>
          </a:pPr>
          <a:r>
            <a:rPr lang="en-US" sz="1900" kern="1200" dirty="0" smtClean="0"/>
            <a:t>Show the Entity Virtual and explain how it is automatically generated when at least two targets visit a website</a:t>
          </a:r>
          <a:endParaRPr lang="en-US" sz="1900" kern="1200" dirty="0"/>
        </a:p>
        <a:p>
          <a:pPr marL="171450" lvl="1" indent="-171450" algn="l" defTabSz="844550">
            <a:lnSpc>
              <a:spcPct val="90000"/>
            </a:lnSpc>
            <a:spcBef>
              <a:spcPct val="0"/>
            </a:spcBef>
            <a:spcAft>
              <a:spcPct val="15000"/>
            </a:spcAft>
            <a:buChar char="••"/>
          </a:pPr>
          <a:r>
            <a:rPr lang="en-US" sz="1900" kern="1200" dirty="0" smtClean="0"/>
            <a:t>Show how you can manually add and edit entities and relations, to integrate further Intelligence</a:t>
          </a:r>
          <a:endParaRPr lang="en-US" sz="1900" kern="1200" dirty="0"/>
        </a:p>
        <a:p>
          <a:pPr marL="171450" lvl="1" indent="-171450" algn="l" defTabSz="844550">
            <a:lnSpc>
              <a:spcPct val="90000"/>
            </a:lnSpc>
            <a:spcBef>
              <a:spcPct val="0"/>
            </a:spcBef>
            <a:spcAft>
              <a:spcPct val="15000"/>
            </a:spcAft>
            <a:buChar char="••"/>
          </a:pPr>
          <a:r>
            <a:rPr lang="en-US" sz="1900" kern="1200" smtClean="0"/>
            <a:t>Switch </a:t>
          </a:r>
          <a:r>
            <a:rPr lang="en-US" sz="1900" kern="1200" dirty="0" smtClean="0"/>
            <a:t>to “Position Map” and show relevant places and Target positions</a:t>
          </a:r>
          <a:endParaRPr lang="en-US" sz="1900" kern="1200"/>
        </a:p>
        <a:p>
          <a:pPr marL="171450" lvl="1" indent="-171450" algn="l" defTabSz="844550">
            <a:lnSpc>
              <a:spcPct val="90000"/>
            </a:lnSpc>
            <a:spcBef>
              <a:spcPct val="0"/>
            </a:spcBef>
            <a:spcAft>
              <a:spcPct val="15000"/>
            </a:spcAft>
            <a:buChar char="••"/>
          </a:pPr>
          <a:r>
            <a:rPr lang="en-US" sz="1900" kern="1200" dirty="0" smtClean="0"/>
            <a:t>Show how you can play the timeline and see the Targets moving</a:t>
          </a:r>
          <a:endParaRPr lang="en-US" sz="1900" kern="1200" dirty="0"/>
        </a:p>
      </dsp:txBody>
      <dsp:txXfrm>
        <a:off x="0" y="333297"/>
        <a:ext cx="6792416" cy="3950100"/>
      </dsp:txXfrm>
    </dsp:sp>
    <dsp:sp modelId="{7FEE288F-9D4B-4943-9E4B-E9AC8237F7C2}">
      <dsp:nvSpPr>
        <dsp:cNvPr id="0" name=""/>
        <dsp:cNvSpPr/>
      </dsp:nvSpPr>
      <dsp:spPr>
        <a:xfrm>
          <a:off x="339620" y="52857"/>
          <a:ext cx="4754691" cy="560880"/>
        </a:xfrm>
        <a:prstGeom prst="roundRec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844550">
            <a:lnSpc>
              <a:spcPct val="90000"/>
            </a:lnSpc>
            <a:spcBef>
              <a:spcPct val="0"/>
            </a:spcBef>
            <a:spcAft>
              <a:spcPct val="35000"/>
            </a:spcAft>
          </a:pPr>
          <a:r>
            <a:rPr lang="en-US" sz="1900" kern="1200" dirty="0" smtClean="0"/>
            <a:t>Correlation in Demo Mode</a:t>
          </a:r>
          <a:endParaRPr lang="en-US" sz="1900" kern="1200" dirty="0"/>
        </a:p>
      </dsp:txBody>
      <dsp:txXfrm>
        <a:off x="367000" y="80237"/>
        <a:ext cx="4699931"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759325" cy="773113"/>
          </a:xfrm>
          <a:prstGeom prst="rect">
            <a:avLst/>
          </a:prstGeom>
          <a:noFill/>
          <a:ln w="9525">
            <a:noFill/>
            <a:miter lim="800000"/>
            <a:headEnd/>
            <a:tailEnd/>
          </a:ln>
          <a:effectLst/>
        </p:spPr>
        <p:txBody>
          <a:bodyPr vert="horz" wrap="square" lIns="151193" tIns="75597" rIns="151193" bIns="75597" numCol="1" anchor="t" anchorCtr="0" compatLnSpc="1">
            <a:prstTxWarp prst="textNoShape">
              <a:avLst/>
            </a:prstTxWarp>
          </a:bodyPr>
          <a:lstStyle>
            <a:lvl1pPr defTabSz="1510911">
              <a:defRPr sz="2000">
                <a:latin typeface="Times New Roman" charset="0"/>
                <a:cs typeface="+mn-cs"/>
              </a:defRPr>
            </a:lvl1pPr>
          </a:lstStyle>
          <a:p>
            <a:pPr>
              <a:defRPr/>
            </a:pPr>
            <a:endParaRPr lang="it-IT"/>
          </a:p>
        </p:txBody>
      </p:sp>
      <p:sp>
        <p:nvSpPr>
          <p:cNvPr id="7171" name="Rectangle 3"/>
          <p:cNvSpPr>
            <a:spLocks noGrp="1" noChangeArrowheads="1"/>
          </p:cNvSpPr>
          <p:nvPr>
            <p:ph type="dt" sz="quarter" idx="1"/>
          </p:nvPr>
        </p:nvSpPr>
        <p:spPr bwMode="auto">
          <a:xfrm>
            <a:off x="6223000" y="0"/>
            <a:ext cx="4756150" cy="773113"/>
          </a:xfrm>
          <a:prstGeom prst="rect">
            <a:avLst/>
          </a:prstGeom>
          <a:noFill/>
          <a:ln w="9525">
            <a:noFill/>
            <a:miter lim="800000"/>
            <a:headEnd/>
            <a:tailEnd/>
          </a:ln>
          <a:effectLst/>
        </p:spPr>
        <p:txBody>
          <a:bodyPr vert="horz" wrap="square" lIns="151193" tIns="75597" rIns="151193" bIns="75597" numCol="1" anchor="t" anchorCtr="0" compatLnSpc="1">
            <a:prstTxWarp prst="textNoShape">
              <a:avLst/>
            </a:prstTxWarp>
          </a:bodyPr>
          <a:lstStyle>
            <a:lvl1pPr algn="r" defTabSz="1510911">
              <a:defRPr sz="2000">
                <a:latin typeface="Times New Roman" charset="0"/>
                <a:cs typeface="+mn-cs"/>
              </a:defRPr>
            </a:lvl1pPr>
          </a:lstStyle>
          <a:p>
            <a:pPr>
              <a:defRPr/>
            </a:pPr>
            <a:endParaRPr lang="it-IT"/>
          </a:p>
        </p:txBody>
      </p:sp>
      <p:sp>
        <p:nvSpPr>
          <p:cNvPr id="7172" name="Rectangle 4"/>
          <p:cNvSpPr>
            <a:spLocks noGrp="1" noChangeArrowheads="1"/>
          </p:cNvSpPr>
          <p:nvPr>
            <p:ph type="ftr" sz="quarter" idx="2"/>
          </p:nvPr>
        </p:nvSpPr>
        <p:spPr bwMode="auto">
          <a:xfrm>
            <a:off x="0" y="14705013"/>
            <a:ext cx="4759325" cy="773112"/>
          </a:xfrm>
          <a:prstGeom prst="rect">
            <a:avLst/>
          </a:prstGeom>
          <a:noFill/>
          <a:ln w="9525">
            <a:noFill/>
            <a:miter lim="800000"/>
            <a:headEnd/>
            <a:tailEnd/>
          </a:ln>
          <a:effectLst/>
        </p:spPr>
        <p:txBody>
          <a:bodyPr vert="horz" wrap="square" lIns="151193" tIns="75597" rIns="151193" bIns="75597" numCol="1" anchor="b" anchorCtr="0" compatLnSpc="1">
            <a:prstTxWarp prst="textNoShape">
              <a:avLst/>
            </a:prstTxWarp>
          </a:bodyPr>
          <a:lstStyle>
            <a:lvl1pPr defTabSz="1510911">
              <a:defRPr sz="2000">
                <a:latin typeface="Times New Roman" charset="0"/>
                <a:cs typeface="+mn-cs"/>
              </a:defRPr>
            </a:lvl1pPr>
          </a:lstStyle>
          <a:p>
            <a:pPr>
              <a:defRPr/>
            </a:pPr>
            <a:endParaRPr lang="it-IT"/>
          </a:p>
        </p:txBody>
      </p:sp>
      <p:sp>
        <p:nvSpPr>
          <p:cNvPr id="7173" name="Rectangle 5"/>
          <p:cNvSpPr>
            <a:spLocks noGrp="1" noChangeArrowheads="1"/>
          </p:cNvSpPr>
          <p:nvPr>
            <p:ph type="sldNum" sz="quarter" idx="3"/>
          </p:nvPr>
        </p:nvSpPr>
        <p:spPr bwMode="auto">
          <a:xfrm>
            <a:off x="6223000" y="14705013"/>
            <a:ext cx="4756150" cy="773112"/>
          </a:xfrm>
          <a:prstGeom prst="rect">
            <a:avLst/>
          </a:prstGeom>
          <a:noFill/>
          <a:ln w="9525">
            <a:noFill/>
            <a:miter lim="800000"/>
            <a:headEnd/>
            <a:tailEnd/>
          </a:ln>
          <a:effectLst/>
        </p:spPr>
        <p:txBody>
          <a:bodyPr vert="horz" wrap="square" lIns="151193" tIns="75597" rIns="151193" bIns="75597" numCol="1" anchor="b" anchorCtr="0" compatLnSpc="1">
            <a:prstTxWarp prst="textNoShape">
              <a:avLst/>
            </a:prstTxWarp>
          </a:bodyPr>
          <a:lstStyle>
            <a:lvl1pPr algn="r" defTabSz="1510911">
              <a:defRPr sz="2000">
                <a:latin typeface="Times New Roman" charset="0"/>
                <a:cs typeface="+mn-cs"/>
              </a:defRPr>
            </a:lvl1pPr>
          </a:lstStyle>
          <a:p>
            <a:pPr>
              <a:defRPr/>
            </a:pPr>
            <a:fld id="{0C75D774-8BE7-4FDF-9F9F-1C63423C84E3}" type="slidenum">
              <a:rPr lang="it-IT"/>
              <a:pPr>
                <a:defRPr/>
              </a:pPr>
              <a:t>‹#›</a:t>
            </a:fld>
            <a:endParaRPr lang="it-IT"/>
          </a:p>
        </p:txBody>
      </p:sp>
    </p:spTree>
    <p:extLst>
      <p:ext uri="{BB962C8B-B14F-4D97-AF65-F5344CB8AC3E}">
        <p14:creationId xmlns:p14="http://schemas.microsoft.com/office/powerpoint/2010/main" val="1691449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4759325" cy="773113"/>
          </a:xfrm>
          <a:prstGeom prst="rect">
            <a:avLst/>
          </a:prstGeom>
          <a:noFill/>
          <a:ln w="9525">
            <a:noFill/>
            <a:miter lim="800000"/>
            <a:headEnd/>
            <a:tailEnd/>
          </a:ln>
          <a:effectLst/>
        </p:spPr>
        <p:txBody>
          <a:bodyPr vert="horz" wrap="square" lIns="151193" tIns="75597" rIns="151193" bIns="75597" numCol="1" anchor="t" anchorCtr="0" compatLnSpc="1">
            <a:prstTxWarp prst="textNoShape">
              <a:avLst/>
            </a:prstTxWarp>
          </a:bodyPr>
          <a:lstStyle>
            <a:lvl1pPr defTabSz="1510911">
              <a:defRPr sz="2000">
                <a:latin typeface="Times New Roman" charset="0"/>
                <a:cs typeface="+mn-cs"/>
              </a:defRPr>
            </a:lvl1pPr>
          </a:lstStyle>
          <a:p>
            <a:pPr>
              <a:defRPr/>
            </a:pPr>
            <a:endParaRPr lang="it-IT"/>
          </a:p>
        </p:txBody>
      </p:sp>
      <p:sp>
        <p:nvSpPr>
          <p:cNvPr id="9219" name="Rectangle 3"/>
          <p:cNvSpPr>
            <a:spLocks noGrp="1" noChangeArrowheads="1"/>
          </p:cNvSpPr>
          <p:nvPr>
            <p:ph type="dt" idx="1"/>
          </p:nvPr>
        </p:nvSpPr>
        <p:spPr bwMode="auto">
          <a:xfrm>
            <a:off x="6223000" y="0"/>
            <a:ext cx="4756150" cy="773113"/>
          </a:xfrm>
          <a:prstGeom prst="rect">
            <a:avLst/>
          </a:prstGeom>
          <a:noFill/>
          <a:ln w="9525">
            <a:noFill/>
            <a:miter lim="800000"/>
            <a:headEnd/>
            <a:tailEnd/>
          </a:ln>
          <a:effectLst/>
        </p:spPr>
        <p:txBody>
          <a:bodyPr vert="horz" wrap="square" lIns="151193" tIns="75597" rIns="151193" bIns="75597" numCol="1" anchor="t" anchorCtr="0" compatLnSpc="1">
            <a:prstTxWarp prst="textNoShape">
              <a:avLst/>
            </a:prstTxWarp>
          </a:bodyPr>
          <a:lstStyle>
            <a:lvl1pPr algn="r" defTabSz="1510911">
              <a:defRPr sz="2000">
                <a:latin typeface="Times New Roman" charset="0"/>
                <a:cs typeface="+mn-cs"/>
              </a:defRPr>
            </a:lvl1pPr>
          </a:lstStyle>
          <a:p>
            <a:pPr>
              <a:defRPr/>
            </a:pPr>
            <a:endParaRPr lang="it-IT"/>
          </a:p>
        </p:txBody>
      </p:sp>
      <p:sp>
        <p:nvSpPr>
          <p:cNvPr id="32772" name="Rectangle 4"/>
          <p:cNvSpPr>
            <a:spLocks noGrp="1" noRot="1" noChangeAspect="1" noChangeArrowheads="1" noTextEdit="1"/>
          </p:cNvSpPr>
          <p:nvPr>
            <p:ph type="sldImg" idx="2"/>
          </p:nvPr>
        </p:nvSpPr>
        <p:spPr bwMode="auto">
          <a:xfrm>
            <a:off x="1624013" y="1165225"/>
            <a:ext cx="7734300" cy="58007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096963" y="7353300"/>
            <a:ext cx="8788400" cy="6962775"/>
          </a:xfrm>
          <a:prstGeom prst="rect">
            <a:avLst/>
          </a:prstGeom>
          <a:noFill/>
          <a:ln w="9525">
            <a:noFill/>
            <a:miter lim="800000"/>
            <a:headEnd/>
            <a:tailEnd/>
          </a:ln>
          <a:effectLst/>
        </p:spPr>
        <p:txBody>
          <a:bodyPr vert="horz" wrap="square" lIns="151193" tIns="75597" rIns="151193" bIns="75597"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222" name="Rectangle 6"/>
          <p:cNvSpPr>
            <a:spLocks noGrp="1" noChangeArrowheads="1"/>
          </p:cNvSpPr>
          <p:nvPr>
            <p:ph type="ftr" sz="quarter" idx="4"/>
          </p:nvPr>
        </p:nvSpPr>
        <p:spPr bwMode="auto">
          <a:xfrm>
            <a:off x="0" y="14705013"/>
            <a:ext cx="4759325" cy="773112"/>
          </a:xfrm>
          <a:prstGeom prst="rect">
            <a:avLst/>
          </a:prstGeom>
          <a:noFill/>
          <a:ln w="9525">
            <a:noFill/>
            <a:miter lim="800000"/>
            <a:headEnd/>
            <a:tailEnd/>
          </a:ln>
          <a:effectLst/>
        </p:spPr>
        <p:txBody>
          <a:bodyPr vert="horz" wrap="square" lIns="151193" tIns="75597" rIns="151193" bIns="75597" numCol="1" anchor="b" anchorCtr="0" compatLnSpc="1">
            <a:prstTxWarp prst="textNoShape">
              <a:avLst/>
            </a:prstTxWarp>
          </a:bodyPr>
          <a:lstStyle>
            <a:lvl1pPr defTabSz="1510911">
              <a:defRPr sz="2000">
                <a:latin typeface="Times New Roman"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6223000" y="14705013"/>
            <a:ext cx="4756150" cy="773112"/>
          </a:xfrm>
          <a:prstGeom prst="rect">
            <a:avLst/>
          </a:prstGeom>
          <a:noFill/>
          <a:ln w="9525">
            <a:noFill/>
            <a:miter lim="800000"/>
            <a:headEnd/>
            <a:tailEnd/>
          </a:ln>
          <a:effectLst/>
        </p:spPr>
        <p:txBody>
          <a:bodyPr vert="horz" wrap="square" lIns="151193" tIns="75597" rIns="151193" bIns="75597" numCol="1" anchor="b" anchorCtr="0" compatLnSpc="1">
            <a:prstTxWarp prst="textNoShape">
              <a:avLst/>
            </a:prstTxWarp>
          </a:bodyPr>
          <a:lstStyle>
            <a:lvl1pPr algn="r" defTabSz="1510911">
              <a:defRPr sz="2000">
                <a:latin typeface="Times New Roman" charset="0"/>
                <a:cs typeface="+mn-cs"/>
              </a:defRPr>
            </a:lvl1pPr>
          </a:lstStyle>
          <a:p>
            <a:pPr>
              <a:defRPr/>
            </a:pPr>
            <a:fld id="{C3F403D5-0417-415E-91B7-6492FD991CDF}" type="slidenum">
              <a:rPr lang="it-IT"/>
              <a:pPr>
                <a:defRPr/>
              </a:pPr>
              <a:t>‹#›</a:t>
            </a:fld>
            <a:endParaRPr lang="it-IT"/>
          </a:p>
        </p:txBody>
      </p:sp>
    </p:spTree>
    <p:extLst>
      <p:ext uri="{BB962C8B-B14F-4D97-AF65-F5344CB8AC3E}">
        <p14:creationId xmlns:p14="http://schemas.microsoft.com/office/powerpoint/2010/main" val="1506235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ctrTitle"/>
          </p:nvPr>
        </p:nvSpPr>
        <p:spPr>
          <a:xfrm>
            <a:off x="676212" y="2132856"/>
            <a:ext cx="7772400" cy="1614041"/>
          </a:xfrm>
        </p:spPr>
        <p:txBody>
          <a:bodyPr/>
          <a:lstStyle>
            <a:lvl1pPr>
              <a:defRPr>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12" name="Subtitle 2"/>
          <p:cNvSpPr>
            <a:spLocks noGrp="1"/>
          </p:cNvSpPr>
          <p:nvPr>
            <p:ph type="subTitle" idx="1"/>
          </p:nvPr>
        </p:nvSpPr>
        <p:spPr>
          <a:xfrm>
            <a:off x="683568" y="5157192"/>
            <a:ext cx="7776864" cy="792088"/>
          </a:xfrm>
        </p:spPr>
        <p:txBody>
          <a:bodyPr anchor="t"/>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3" name="Picture 12" descr="Logo.tif"/>
          <p:cNvPicPr>
            <a:picLocks noChangeAspect="1"/>
          </p:cNvPicPr>
          <p:nvPr userDrawn="1"/>
        </p:nvPicPr>
        <p:blipFill>
          <a:blip r:embed="rId2"/>
          <a:stretch>
            <a:fillRect/>
          </a:stretch>
        </p:blipFill>
        <p:spPr>
          <a:xfrm>
            <a:off x="1991481" y="1124744"/>
            <a:ext cx="5161038" cy="911549"/>
          </a:xfrm>
          <a:prstGeom prst="rect">
            <a:avLst/>
          </a:prstGeom>
        </p:spPr>
      </p:pic>
      <p:sp>
        <p:nvSpPr>
          <p:cNvPr id="2" name="TextBox 1"/>
          <p:cNvSpPr txBox="1"/>
          <p:nvPr userDrawn="1"/>
        </p:nvSpPr>
        <p:spPr>
          <a:xfrm>
            <a:off x="3347864" y="4509120"/>
            <a:ext cx="184666" cy="369332"/>
          </a:xfrm>
          <a:prstGeom prst="rect">
            <a:avLst/>
          </a:prstGeom>
          <a:noFill/>
        </p:spPr>
        <p:txBody>
          <a:bodyPr wrap="none" rtlCol="0">
            <a:spAutoFit/>
          </a:bodyPr>
          <a:lstStyle/>
          <a:p>
            <a:endParaRPr lang="en-US"/>
          </a:p>
        </p:txBody>
      </p:sp>
      <p:sp>
        <p:nvSpPr>
          <p:cNvPr id="3" name="TextBox 2"/>
          <p:cNvSpPr txBox="1"/>
          <p:nvPr userDrawn="1"/>
        </p:nvSpPr>
        <p:spPr>
          <a:xfrm>
            <a:off x="1691680" y="3212976"/>
            <a:ext cx="5688632" cy="1938992"/>
          </a:xfrm>
          <a:prstGeom prst="rect">
            <a:avLst/>
          </a:prstGeom>
          <a:noFill/>
        </p:spPr>
        <p:txBody>
          <a:bodyPr wrap="square" rtlCol="0">
            <a:spAutoFit/>
          </a:bodyPr>
          <a:lstStyle/>
          <a:p>
            <a:r>
              <a:rPr lang="en-US" sz="12000" dirty="0" smtClean="0">
                <a:solidFill>
                  <a:schemeClr val="tx1">
                    <a:lumMod val="65000"/>
                    <a:lumOff val="35000"/>
                  </a:schemeClr>
                </a:solidFill>
                <a:effectLst>
                  <a:outerShdw blurRad="50800" dist="38100" dir="2700000" algn="tl" rotWithShape="0">
                    <a:prstClr val="black">
                      <a:alpha val="40000"/>
                    </a:prstClr>
                  </a:outerShdw>
                </a:effectLst>
                <a:latin typeface="AquilineTwo"/>
                <a:cs typeface="AquilineTwo"/>
              </a:rPr>
              <a:t>Da Vinci</a:t>
            </a:r>
            <a:endParaRPr lang="en-US" sz="12000" dirty="0">
              <a:solidFill>
                <a:schemeClr val="tx1">
                  <a:lumMod val="65000"/>
                  <a:lumOff val="35000"/>
                </a:schemeClr>
              </a:solidFill>
              <a:effectLst>
                <a:outerShdw blurRad="50800" dist="38100" dir="2700000" algn="tl" rotWithShape="0">
                  <a:prstClr val="black">
                    <a:alpha val="40000"/>
                  </a:prstClr>
                </a:outerShdw>
              </a:effectLst>
              <a:latin typeface="AquilineTwo"/>
              <a:cs typeface="AquilineTwo"/>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Diapositiva titolo">
    <p:spTree>
      <p:nvGrpSpPr>
        <p:cNvPr id="1" name=""/>
        <p:cNvGrpSpPr/>
        <p:nvPr/>
      </p:nvGrpSpPr>
      <p:grpSpPr>
        <a:xfrm>
          <a:off x="0" y="0"/>
          <a:ext cx="0" cy="0"/>
          <a:chOff x="0" y="0"/>
          <a:chExt cx="0" cy="0"/>
        </a:xfrm>
      </p:grpSpPr>
      <p:sp>
        <p:nvSpPr>
          <p:cNvPr id="3" name="Line 7"/>
          <p:cNvSpPr>
            <a:spLocks noChangeShapeType="1"/>
          </p:cNvSpPr>
          <p:nvPr/>
        </p:nvSpPr>
        <p:spPr bwMode="auto">
          <a:xfrm>
            <a:off x="1908175" y="1841500"/>
            <a:ext cx="0" cy="2087563"/>
          </a:xfrm>
          <a:prstGeom prst="line">
            <a:avLst/>
          </a:prstGeom>
          <a:noFill/>
          <a:ln w="38100">
            <a:solidFill>
              <a:schemeClr val="tx2"/>
            </a:solidFill>
            <a:round/>
            <a:headEnd/>
            <a:tailEnd/>
          </a:ln>
          <a:effectLst/>
        </p:spPr>
        <p:txBody>
          <a:bodyPr/>
          <a:lstStyle/>
          <a:p>
            <a:pPr>
              <a:defRPr/>
            </a:pPr>
            <a:endParaRPr lang="it-IT">
              <a:cs typeface="+mn-cs"/>
            </a:endParaRPr>
          </a:p>
        </p:txBody>
      </p:sp>
      <p:sp>
        <p:nvSpPr>
          <p:cNvPr id="4" name="Oval 8"/>
          <p:cNvSpPr>
            <a:spLocks noChangeArrowheads="1"/>
          </p:cNvSpPr>
          <p:nvPr/>
        </p:nvSpPr>
        <p:spPr bwMode="auto">
          <a:xfrm>
            <a:off x="163513" y="2747963"/>
            <a:ext cx="347662" cy="347662"/>
          </a:xfrm>
          <a:prstGeom prst="ellipse">
            <a:avLst/>
          </a:prstGeom>
          <a:solidFill>
            <a:schemeClr val="tx1"/>
          </a:solidFill>
          <a:ln w="9525">
            <a:noFill/>
            <a:round/>
            <a:headEnd/>
            <a:tailEnd/>
          </a:ln>
          <a:effectLst/>
        </p:spPr>
        <p:txBody>
          <a:bodyPr wrap="none" anchor="ctr"/>
          <a:lstStyle/>
          <a:p>
            <a:pPr algn="ctr">
              <a:defRPr/>
            </a:pPr>
            <a:endParaRPr lang="it-IT" sz="2400">
              <a:latin typeface="Times New Roman" charset="0"/>
              <a:cs typeface="+mn-cs"/>
            </a:endParaRPr>
          </a:p>
        </p:txBody>
      </p:sp>
      <p:sp>
        <p:nvSpPr>
          <p:cNvPr id="5" name="Oval 9"/>
          <p:cNvSpPr>
            <a:spLocks noChangeArrowheads="1"/>
          </p:cNvSpPr>
          <p:nvPr/>
        </p:nvSpPr>
        <p:spPr bwMode="auto">
          <a:xfrm>
            <a:off x="739775" y="2749550"/>
            <a:ext cx="349250" cy="347663"/>
          </a:xfrm>
          <a:prstGeom prst="ellipse">
            <a:avLst/>
          </a:prstGeom>
          <a:solidFill>
            <a:schemeClr val="accent1"/>
          </a:solidFill>
          <a:ln w="9525">
            <a:noFill/>
            <a:round/>
            <a:headEnd/>
            <a:tailEnd/>
          </a:ln>
          <a:effectLst/>
        </p:spPr>
        <p:txBody>
          <a:bodyPr wrap="none" anchor="ctr"/>
          <a:lstStyle/>
          <a:p>
            <a:pPr algn="ctr">
              <a:defRPr/>
            </a:pPr>
            <a:endParaRPr lang="it-IT" sz="2400">
              <a:latin typeface="Times New Roman" charset="0"/>
              <a:cs typeface="+mn-cs"/>
            </a:endParaRPr>
          </a:p>
        </p:txBody>
      </p:sp>
      <p:sp>
        <p:nvSpPr>
          <p:cNvPr id="6" name="Oval 10"/>
          <p:cNvSpPr>
            <a:spLocks noChangeArrowheads="1"/>
          </p:cNvSpPr>
          <p:nvPr/>
        </p:nvSpPr>
        <p:spPr bwMode="auto">
          <a:xfrm>
            <a:off x="1317625" y="2749550"/>
            <a:ext cx="347663" cy="347663"/>
          </a:xfrm>
          <a:prstGeom prst="ellipse">
            <a:avLst/>
          </a:prstGeom>
          <a:solidFill>
            <a:schemeClr val="accent2"/>
          </a:solidFill>
          <a:ln w="9525">
            <a:noFill/>
            <a:round/>
            <a:headEnd/>
            <a:tailEnd/>
          </a:ln>
          <a:effectLst/>
        </p:spPr>
        <p:txBody>
          <a:bodyPr wrap="none" anchor="ctr"/>
          <a:lstStyle/>
          <a:p>
            <a:pPr algn="ctr">
              <a:defRPr/>
            </a:pPr>
            <a:endParaRPr lang="it-IT" sz="2400">
              <a:latin typeface="Times New Roman" charset="0"/>
              <a:cs typeface="+mn-cs"/>
            </a:endParaRPr>
          </a:p>
        </p:txBody>
      </p:sp>
      <p:sp>
        <p:nvSpPr>
          <p:cNvPr id="7" name="Line 11"/>
          <p:cNvSpPr>
            <a:spLocks noChangeShapeType="1"/>
          </p:cNvSpPr>
          <p:nvPr/>
        </p:nvSpPr>
        <p:spPr bwMode="auto">
          <a:xfrm>
            <a:off x="684213" y="6165850"/>
            <a:ext cx="7775575" cy="0"/>
          </a:xfrm>
          <a:prstGeom prst="line">
            <a:avLst/>
          </a:prstGeom>
          <a:noFill/>
          <a:ln w="9525">
            <a:solidFill>
              <a:schemeClr val="tx1"/>
            </a:solidFill>
            <a:round/>
            <a:headEnd/>
            <a:tailEnd/>
          </a:ln>
          <a:effectLst/>
        </p:spPr>
        <p:txBody>
          <a:bodyPr/>
          <a:lstStyle/>
          <a:p>
            <a:pPr>
              <a:defRPr/>
            </a:pPr>
            <a:endParaRPr lang="it-IT">
              <a:cs typeface="+mn-cs"/>
            </a:endParaRPr>
          </a:p>
        </p:txBody>
      </p:sp>
      <p:sp>
        <p:nvSpPr>
          <p:cNvPr id="115714" name="Rectangle 2"/>
          <p:cNvSpPr>
            <a:spLocks noGrp="1" noChangeArrowheads="1"/>
          </p:cNvSpPr>
          <p:nvPr>
            <p:ph type="ctrTitle"/>
          </p:nvPr>
        </p:nvSpPr>
        <p:spPr>
          <a:xfrm>
            <a:off x="2133600" y="2016128"/>
            <a:ext cx="6477000" cy="1752600"/>
          </a:xfrm>
        </p:spPr>
        <p:txBody>
          <a:bodyPr/>
          <a:lstStyle>
            <a:lvl1pPr>
              <a:defRPr sz="5400" b="1"/>
            </a:lvl1pPr>
          </a:lstStyle>
          <a:p>
            <a:r>
              <a:rPr lang="it-IT" dirty="0"/>
              <a:t>Click </a:t>
            </a:r>
            <a:r>
              <a:rPr lang="it-IT" dirty="0" err="1"/>
              <a:t>to</a:t>
            </a:r>
            <a:r>
              <a:rPr lang="it-IT" dirty="0"/>
              <a:t> </a:t>
            </a:r>
            <a:r>
              <a:rPr lang="it-IT" dirty="0" err="1"/>
              <a:t>edit</a:t>
            </a:r>
            <a:r>
              <a:rPr lang="it-IT" dirty="0"/>
              <a:t> Master </a:t>
            </a:r>
            <a:r>
              <a:rPr lang="it-IT" dirty="0" err="1"/>
              <a:t>title</a:t>
            </a:r>
            <a:r>
              <a:rPr lang="it-IT" dirty="0"/>
              <a:t> style</a:t>
            </a:r>
          </a:p>
        </p:txBody>
      </p:sp>
      <p:sp>
        <p:nvSpPr>
          <p:cNvPr id="8" name="Rectangle 6"/>
          <p:cNvSpPr>
            <a:spLocks noGrp="1" noChangeArrowheads="1"/>
          </p:cNvSpPr>
          <p:nvPr>
            <p:ph type="sldNum" sz="quarter" idx="10"/>
          </p:nvPr>
        </p:nvSpPr>
        <p:spPr>
          <a:xfrm>
            <a:off x="7240588" y="6237288"/>
            <a:ext cx="1219200" cy="457200"/>
          </a:xfrm>
          <a:prstGeom prst="rect">
            <a:avLst/>
          </a:prstGeom>
        </p:spPr>
        <p:txBody>
          <a:bodyPr/>
          <a:lstStyle>
            <a:lvl1pPr>
              <a:defRPr/>
            </a:lvl1pPr>
          </a:lstStyle>
          <a:p>
            <a:pPr>
              <a:defRPr/>
            </a:pPr>
            <a:fld id="{5652CACE-1A93-4F59-A7BA-5CFD7FEEB7CE}" type="slidenum">
              <a:rPr lang="it-IT"/>
              <a:pPr>
                <a:defRPr/>
              </a:pPr>
              <a:t>‹#›</a:t>
            </a:fld>
            <a:endParaRPr lang="it-IT"/>
          </a:p>
        </p:txBody>
      </p:sp>
      <p:sp>
        <p:nvSpPr>
          <p:cNvPr id="9" name="Rectangle 5"/>
          <p:cNvSpPr>
            <a:spLocks noGrp="1" noChangeArrowheads="1"/>
          </p:cNvSpPr>
          <p:nvPr>
            <p:ph type="ftr" sz="quarter" idx="11"/>
          </p:nvPr>
        </p:nvSpPr>
        <p:spPr>
          <a:xfrm>
            <a:off x="3189288" y="6248400"/>
            <a:ext cx="2895600" cy="457200"/>
          </a:xfrm>
          <a:prstGeom prst="rect">
            <a:avLst/>
          </a:prstGeom>
        </p:spPr>
        <p:txBody>
          <a:bodyPr/>
          <a:lstStyle>
            <a:lvl1pPr>
              <a:defRPr/>
            </a:lvl1pPr>
          </a:lstStyle>
          <a:p>
            <a:pPr>
              <a:defRPr/>
            </a:pPr>
            <a:r>
              <a:rPr lang="it-IT"/>
              <a:t>© </a:t>
            </a:r>
            <a:r>
              <a:rPr lang="it-IT" err="1"/>
              <a:t>Hacking</a:t>
            </a:r>
            <a:r>
              <a:rPr lang="it-IT"/>
              <a:t> Team</a:t>
            </a:r>
          </a:p>
          <a:p>
            <a:pPr>
              <a:defRPr/>
            </a:pPr>
            <a:r>
              <a:rPr lang="en-US"/>
              <a:t>All Rights Reserved</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1" name="Title 1"/>
          <p:cNvSpPr>
            <a:spLocks noGrp="1"/>
          </p:cNvSpPr>
          <p:nvPr>
            <p:ph type="ctrTitle"/>
          </p:nvPr>
        </p:nvSpPr>
        <p:spPr>
          <a:xfrm>
            <a:off x="676212" y="2204864"/>
            <a:ext cx="7772400" cy="1614041"/>
          </a:xfrm>
        </p:spPr>
        <p:txBody>
          <a:bodyPr/>
          <a:lstStyle>
            <a:lvl1pPr>
              <a:defRPr>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12" name="Subtitle 2"/>
          <p:cNvSpPr>
            <a:spLocks noGrp="1"/>
          </p:cNvSpPr>
          <p:nvPr>
            <p:ph type="subTitle" idx="1"/>
          </p:nvPr>
        </p:nvSpPr>
        <p:spPr>
          <a:xfrm>
            <a:off x="683568" y="5229200"/>
            <a:ext cx="7776864" cy="792088"/>
          </a:xfrm>
        </p:spPr>
        <p:txBody>
          <a:bodyPr anchor="t"/>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3" name="Picture 12" descr="Logo.tif"/>
          <p:cNvPicPr>
            <a:picLocks noChangeAspect="1"/>
          </p:cNvPicPr>
          <p:nvPr userDrawn="1"/>
        </p:nvPicPr>
        <p:blipFill>
          <a:blip r:embed="rId2"/>
          <a:stretch>
            <a:fillRect/>
          </a:stretch>
        </p:blipFill>
        <p:spPr>
          <a:xfrm>
            <a:off x="1991481" y="933275"/>
            <a:ext cx="5161038" cy="911549"/>
          </a:xfrm>
          <a:prstGeom prst="rect">
            <a:avLst/>
          </a:prstGeom>
        </p:spPr>
      </p:pic>
      <p:sp>
        <p:nvSpPr>
          <p:cNvPr id="2" name="TextBox 1"/>
          <p:cNvSpPr txBox="1"/>
          <p:nvPr userDrawn="1"/>
        </p:nvSpPr>
        <p:spPr>
          <a:xfrm>
            <a:off x="3347864" y="4581128"/>
            <a:ext cx="184666" cy="369332"/>
          </a:xfrm>
          <a:prstGeom prst="rect">
            <a:avLst/>
          </a:prstGeom>
          <a:noFill/>
        </p:spPr>
        <p:txBody>
          <a:bodyPr wrap="none" rtlCol="0">
            <a:spAutoFit/>
          </a:bodyPr>
          <a:lstStyle/>
          <a:p>
            <a:endParaRPr lang="en-US"/>
          </a:p>
        </p:txBody>
      </p:sp>
      <p:pic>
        <p:nvPicPr>
          <p:cNvPr id="4" name="Picture 3" descr="DaVinci.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19672" y="1628800"/>
            <a:ext cx="5876152" cy="3998710"/>
          </a:xfrm>
          <a:prstGeom prst="rect">
            <a:avLst/>
          </a:prstGeom>
        </p:spPr>
      </p:pic>
    </p:spTree>
    <p:extLst>
      <p:ext uri="{BB962C8B-B14F-4D97-AF65-F5344CB8AC3E}">
        <p14:creationId xmlns:p14="http://schemas.microsoft.com/office/powerpoint/2010/main" val="233238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56458"/>
            <a:ext cx="8229600" cy="4345084"/>
          </a:xfrm>
        </p:spPr>
        <p:txBody>
          <a:bodyPr/>
          <a:lstStyle>
            <a:lvl1pPr>
              <a:lnSpc>
                <a:spcPct val="120000"/>
              </a:lnSpc>
              <a:buNone/>
              <a:defRPr/>
            </a:lvl1pPr>
            <a:lvl2pPr>
              <a:lnSpc>
                <a:spcPct val="120000"/>
              </a:lnSpc>
              <a:buNone/>
              <a:defRPr/>
            </a:lvl2pPr>
            <a:lvl3pPr>
              <a:lnSpc>
                <a:spcPct val="120000"/>
              </a:lnSpc>
              <a:buNone/>
              <a:defRPr/>
            </a:lvl3pPr>
            <a:lvl4pPr>
              <a:lnSpc>
                <a:spcPct val="120000"/>
              </a:lnSpc>
              <a:buNone/>
              <a:defRPr/>
            </a:lvl4pPr>
            <a:lvl5pPr>
              <a:lnSpc>
                <a:spcPct val="120000"/>
              </a:lnSpc>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descr="Logo.tif"/>
          <p:cNvPicPr>
            <a:picLocks noChangeAspect="1"/>
          </p:cNvPicPr>
          <p:nvPr/>
        </p:nvPicPr>
        <p:blipFill>
          <a:blip r:embed="rId2"/>
          <a:stretch>
            <a:fillRect/>
          </a:stretch>
        </p:blipFill>
        <p:spPr>
          <a:xfrm>
            <a:off x="3487058" y="620557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2313" y="2190660"/>
            <a:ext cx="7772400" cy="1500187"/>
          </a:xfrm>
        </p:spPr>
        <p:txBody>
          <a:bodyPr anchor="ctr">
            <a:normAutofit/>
          </a:bodyPr>
          <a:lstStyle>
            <a:lvl1pPr marL="0" indent="0">
              <a:buNone/>
              <a:defRPr sz="4000">
                <a:solidFill>
                  <a:schemeClr val="accent4">
                    <a:lumMod val="50000"/>
                  </a:schemeClr>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title style</a:t>
            </a:r>
          </a:p>
        </p:txBody>
      </p:sp>
      <p:pic>
        <p:nvPicPr>
          <p:cNvPr id="8" name="Picture 7" descr="Logo.tif"/>
          <p:cNvPicPr>
            <a:picLocks noChangeAspect="1"/>
          </p:cNvPicPr>
          <p:nvPr/>
        </p:nvPicPr>
        <p:blipFill>
          <a:blip r:embed="rId2"/>
          <a:stretch>
            <a:fillRect/>
          </a:stretch>
        </p:blipFill>
        <p:spPr>
          <a:xfrm>
            <a:off x="3487058" y="6205579"/>
            <a:ext cx="2185610" cy="386025"/>
          </a:xfrm>
          <a:prstGeom prst="rect">
            <a:avLst/>
          </a:prstGeom>
        </p:spPr>
      </p:pic>
      <p:sp>
        <p:nvSpPr>
          <p:cNvPr id="4" name="Subtitle 2"/>
          <p:cNvSpPr>
            <a:spLocks noGrp="1"/>
          </p:cNvSpPr>
          <p:nvPr>
            <p:ph type="subTitle" idx="10"/>
          </p:nvPr>
        </p:nvSpPr>
        <p:spPr>
          <a:xfrm>
            <a:off x="1371600" y="3886200"/>
            <a:ext cx="6400800" cy="1752600"/>
          </a:xfrm>
        </p:spPr>
        <p:txBody>
          <a:bodyPr anchor="t">
            <a:normAutofit/>
          </a:bodyPr>
          <a:lstStyle>
            <a:lvl1pPr marL="0" indent="0" algn="ctr">
              <a:buNone/>
              <a:defRPr sz="2400">
                <a:solidFill>
                  <a:schemeClr val="tx1">
                    <a:tint val="75000"/>
                  </a:schemeClr>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5536" y="1219200"/>
            <a:ext cx="4038600" cy="4419600"/>
          </a:xfrm>
        </p:spPr>
        <p:txBody>
          <a:bodyPr/>
          <a:lstStyle>
            <a:lvl1pPr>
              <a:lnSpc>
                <a:spcPct val="120000"/>
              </a:lnSpc>
              <a:defRPr sz="2800"/>
            </a:lvl1pPr>
            <a:lvl2pPr>
              <a:lnSpc>
                <a:spcPct val="120000"/>
              </a:lnSpc>
              <a:defRPr sz="2400"/>
            </a:lvl2pPr>
            <a:lvl3pPr>
              <a:lnSpc>
                <a:spcPct val="120000"/>
              </a:lnSpc>
              <a:defRPr sz="2000"/>
            </a:lvl3pPr>
            <a:lvl4pPr>
              <a:lnSpc>
                <a:spcPct val="120000"/>
              </a:lnSpc>
              <a:defRPr sz="1800"/>
            </a:lvl4pPr>
            <a:lvl5pPr>
              <a:lnSpc>
                <a:spcPct val="12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6016" y="1219200"/>
            <a:ext cx="4038600" cy="4419600"/>
          </a:xfrm>
        </p:spPr>
        <p:txBody>
          <a:bodyPr/>
          <a:lstStyle>
            <a:lvl1pPr>
              <a:lnSpc>
                <a:spcPct val="120000"/>
              </a:lnSpc>
              <a:defRPr sz="2800"/>
            </a:lvl1pPr>
            <a:lvl2pPr>
              <a:lnSpc>
                <a:spcPct val="120000"/>
              </a:lnSpc>
              <a:defRPr sz="2400"/>
            </a:lvl2pPr>
            <a:lvl3pPr>
              <a:lnSpc>
                <a:spcPct val="120000"/>
              </a:lnSpc>
              <a:defRPr sz="2000"/>
            </a:lvl3pPr>
            <a:lvl4pPr>
              <a:lnSpc>
                <a:spcPct val="120000"/>
              </a:lnSpc>
              <a:defRPr sz="1800"/>
            </a:lvl4pPr>
            <a:lvl5pPr>
              <a:lnSpc>
                <a:spcPct val="12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Logo.tif"/>
          <p:cNvPicPr>
            <a:picLocks noChangeAspect="1"/>
          </p:cNvPicPr>
          <p:nvPr/>
        </p:nvPicPr>
        <p:blipFill>
          <a:blip r:embed="rId2"/>
          <a:stretch>
            <a:fillRect/>
          </a:stretch>
        </p:blipFill>
        <p:spPr>
          <a:xfrm>
            <a:off x="3487058" y="620557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lnSpc>
                <a:spcPct val="120000"/>
              </a:lnSpc>
              <a:defRPr sz="2400"/>
            </a:lvl1pPr>
            <a:lvl2pPr>
              <a:lnSpc>
                <a:spcPct val="120000"/>
              </a:lnSpc>
              <a:defRPr sz="2000"/>
            </a:lvl2pPr>
            <a:lvl3pPr>
              <a:lnSpc>
                <a:spcPct val="120000"/>
              </a:lnSpc>
              <a:defRPr sz="1800"/>
            </a:lvl3pPr>
            <a:lvl4pPr>
              <a:lnSpc>
                <a:spcPct val="120000"/>
              </a:lnSpc>
              <a:defRPr sz="1600"/>
            </a:lvl4pPr>
            <a:lvl5pPr>
              <a:lnSpc>
                <a:spcPct val="120000"/>
              </a:lnSpc>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lnSpc>
                <a:spcPct val="120000"/>
              </a:lnSpc>
              <a:defRPr sz="2400"/>
            </a:lvl1pPr>
            <a:lvl2pPr>
              <a:lnSpc>
                <a:spcPct val="120000"/>
              </a:lnSpc>
              <a:defRPr sz="2000"/>
            </a:lvl2pPr>
            <a:lvl3pPr>
              <a:lnSpc>
                <a:spcPct val="120000"/>
              </a:lnSpc>
              <a:defRPr sz="1800"/>
            </a:lvl3pPr>
            <a:lvl4pPr>
              <a:lnSpc>
                <a:spcPct val="120000"/>
              </a:lnSpc>
              <a:defRPr sz="1600"/>
            </a:lvl4pPr>
            <a:lvl5pPr>
              <a:lnSpc>
                <a:spcPct val="120000"/>
              </a:lnSpc>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3"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Logo.tif"/>
          <p:cNvPicPr>
            <a:picLocks noChangeAspect="1"/>
          </p:cNvPicPr>
          <p:nvPr/>
        </p:nvPicPr>
        <p:blipFill>
          <a:blip r:embed="rId2"/>
          <a:stretch>
            <a:fillRect/>
          </a:stretch>
        </p:blipFill>
        <p:spPr>
          <a:xfrm>
            <a:off x="3487058" y="6234439"/>
            <a:ext cx="2185610" cy="3860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17" r:id="rId1"/>
    <p:sldLayoutId id="2147483929"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 id="2147483927" r:id="rId12"/>
    <p:sldLayoutId id="2147483928" r:id="rId13"/>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p:txStyles>
    <p:titleStyle>
      <a:lvl1pPr algn="ctr" defTabSz="457200" rtl="0" eaLnBrk="1" latinLnBrk="0" hangingPunct="1">
        <a:spcBef>
          <a:spcPct val="0"/>
        </a:spcBef>
        <a:buNone/>
        <a:defRPr sz="4000" kern="1200">
          <a:solidFill>
            <a:schemeClr val="accent4">
              <a:lumMod val="50000"/>
            </a:schemeClr>
          </a:solidFill>
          <a:effectLst>
            <a:outerShdw blurRad="50800" dist="38100" dir="2700000" algn="tl" rotWithShape="0">
              <a:prstClr val="black">
                <a:alpha val="40000"/>
              </a:prstClr>
            </a:outerShdw>
          </a:effectLst>
          <a:latin typeface="Calibri (Headings)"/>
          <a:ea typeface="+mj-ea"/>
          <a:cs typeface="Calibri (Headings)"/>
        </a:defRPr>
      </a:lvl1pPr>
    </p:titleStyle>
    <p:bodyStyle>
      <a:lvl1pPr marL="342900" indent="-342900" algn="ctr" defTabSz="457200" rtl="0" eaLnBrk="1" latinLnBrk="0" hangingPunct="1">
        <a:spcBef>
          <a:spcPct val="20000"/>
        </a:spcBef>
        <a:spcAft>
          <a:spcPts val="600"/>
        </a:spcAft>
        <a:buFont typeface="Arial"/>
        <a:buNone/>
        <a:defRPr sz="3200" kern="1200">
          <a:solidFill>
            <a:schemeClr val="tx1">
              <a:lumMod val="75000"/>
              <a:lumOff val="25000"/>
            </a:schemeClr>
          </a:solidFill>
          <a:latin typeface="+mn-lt"/>
          <a:ea typeface="+mn-ea"/>
          <a:cs typeface="+mn-cs"/>
        </a:defRPr>
      </a:lvl1pPr>
      <a:lvl2pPr marL="742950" indent="-285750" algn="ctr" defTabSz="457200" rtl="0" eaLnBrk="1" latinLnBrk="0" hangingPunct="1">
        <a:spcBef>
          <a:spcPct val="20000"/>
        </a:spcBef>
        <a:spcAft>
          <a:spcPts val="600"/>
        </a:spcAft>
        <a:buFont typeface="Arial"/>
        <a:buNone/>
        <a:defRPr sz="2800" kern="1200">
          <a:solidFill>
            <a:schemeClr val="tx1">
              <a:lumMod val="75000"/>
              <a:lumOff val="25000"/>
            </a:schemeClr>
          </a:solidFill>
          <a:latin typeface="+mn-lt"/>
          <a:ea typeface="+mn-ea"/>
          <a:cs typeface="+mn-cs"/>
        </a:defRPr>
      </a:lvl2pPr>
      <a:lvl3pPr marL="1143000" indent="-228600" algn="ctr" defTabSz="457200" rtl="0" eaLnBrk="1" latinLnBrk="0" hangingPunct="1">
        <a:spcBef>
          <a:spcPct val="20000"/>
        </a:spcBef>
        <a:spcAft>
          <a:spcPts val="600"/>
        </a:spcAft>
        <a:buFont typeface="Arial"/>
        <a:buNone/>
        <a:defRPr sz="2400" kern="1200">
          <a:solidFill>
            <a:schemeClr val="tx1">
              <a:lumMod val="75000"/>
              <a:lumOff val="25000"/>
            </a:schemeClr>
          </a:solidFill>
          <a:latin typeface="+mn-lt"/>
          <a:ea typeface="+mn-ea"/>
          <a:cs typeface="+mn-cs"/>
        </a:defRPr>
      </a:lvl3pPr>
      <a:lvl4pPr marL="1600200" indent="-228600" algn="ctr" defTabSz="457200" rtl="0" eaLnBrk="1" latinLnBrk="0" hangingPunct="1">
        <a:spcBef>
          <a:spcPct val="20000"/>
        </a:spcBef>
        <a:spcAft>
          <a:spcPts val="600"/>
        </a:spcAft>
        <a:buFont typeface="Arial"/>
        <a:buNone/>
        <a:defRPr sz="2000" kern="1200">
          <a:solidFill>
            <a:schemeClr val="tx1">
              <a:lumMod val="75000"/>
              <a:lumOff val="25000"/>
            </a:schemeClr>
          </a:solidFill>
          <a:latin typeface="+mn-lt"/>
          <a:ea typeface="+mn-ea"/>
          <a:cs typeface="+mn-cs"/>
        </a:defRPr>
      </a:lvl4pPr>
      <a:lvl5pPr marL="2057400" indent="-228600" algn="ctr" defTabSz="457200" rtl="0" eaLnBrk="1" latinLnBrk="0" hangingPunct="1">
        <a:spcBef>
          <a:spcPct val="20000"/>
        </a:spcBef>
        <a:spcAft>
          <a:spcPts val="600"/>
        </a:spcAft>
        <a:buFont typeface="Arial"/>
        <a:buNone/>
        <a:defRPr sz="20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Standard Demo</a:t>
            </a:r>
            <a:endParaRPr lang="en-US" dirty="0"/>
          </a:p>
        </p:txBody>
      </p:sp>
      <p:sp>
        <p:nvSpPr>
          <p:cNvPr id="3" name="Slide Number Placeholder 2"/>
          <p:cNvSpPr>
            <a:spLocks noGrp="1"/>
          </p:cNvSpPr>
          <p:nvPr>
            <p:ph type="sldNum" sz="quarter" idx="10"/>
          </p:nvPr>
        </p:nvSpPr>
        <p:spPr/>
        <p:txBody>
          <a:bodyPr/>
          <a:lstStyle/>
          <a:p>
            <a:pPr>
              <a:defRPr/>
            </a:pPr>
            <a:fld id="{5652CACE-1A93-4F59-A7BA-5CFD7FEEB7CE}" type="slidenum">
              <a:rPr lang="it-IT" smtClean="0"/>
              <a:pPr>
                <a:defRPr/>
              </a:pPr>
              <a:t>1</a:t>
            </a:fld>
            <a:endParaRPr lang="it-IT"/>
          </a:p>
        </p:txBody>
      </p:sp>
      <p:sp>
        <p:nvSpPr>
          <p:cNvPr id="4" name="Footer Placeholder 3"/>
          <p:cNvSpPr>
            <a:spLocks noGrp="1"/>
          </p:cNvSpPr>
          <p:nvPr>
            <p:ph type="ftr" sz="quarter" idx="11"/>
          </p:nvPr>
        </p:nvSpPr>
        <p:spPr/>
        <p:txBody>
          <a:bodyPr/>
          <a:lstStyle/>
          <a:p>
            <a:pPr>
              <a:defRPr/>
            </a:pPr>
            <a:r>
              <a:rPr lang="it-IT" smtClean="0"/>
              <a:t>© Hacking Team</a:t>
            </a:r>
          </a:p>
          <a:p>
            <a:pPr>
              <a:defRPr/>
            </a:pPr>
            <a:r>
              <a:rPr lang="en-US" smtClean="0"/>
              <a:t>All Rights Reserved</a:t>
            </a:r>
            <a:endParaRPr lang="it-IT"/>
          </a:p>
        </p:txBody>
      </p:sp>
    </p:spTree>
    <p:extLst>
      <p:ext uri="{BB962C8B-B14F-4D97-AF65-F5344CB8AC3E}">
        <p14:creationId xmlns:p14="http://schemas.microsoft.com/office/powerpoint/2010/main" val="278092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Other procedures and notes</a:t>
            </a:r>
          </a:p>
        </p:txBody>
      </p:sp>
      <p:sp>
        <p:nvSpPr>
          <p:cNvPr id="3" name="TextBox 2"/>
          <p:cNvSpPr txBox="1"/>
          <p:nvPr/>
        </p:nvSpPr>
        <p:spPr>
          <a:xfrm>
            <a:off x="683568" y="1772816"/>
            <a:ext cx="7848872" cy="2308324"/>
          </a:xfrm>
          <a:prstGeom prst="rect">
            <a:avLst/>
          </a:prstGeom>
          <a:noFill/>
        </p:spPr>
        <p:txBody>
          <a:bodyPr wrap="square" rtlCol="0">
            <a:spAutoFit/>
          </a:bodyPr>
          <a:lstStyle/>
          <a:p>
            <a:r>
              <a:rPr lang="en-US" dirty="0" smtClean="0"/>
              <a:t>A Master Demo Chain is setup; it stays in the office and is upgraded when a new version of RCS is available. Once the new version is tested, server and target of the Master Demo Chain will be used as source to clone each FAE’s Demo Chain. In order to do so, all hardware must be aligned.</a:t>
            </a:r>
          </a:p>
          <a:p>
            <a:endParaRPr lang="en-US" dirty="0"/>
          </a:p>
          <a:p>
            <a:r>
              <a:rPr lang="en-US" dirty="0" smtClean="0"/>
              <a:t>On the Demo Chains, all automatic upgrades must be disabled.</a:t>
            </a:r>
          </a:p>
          <a:p>
            <a:endParaRPr lang="en-US" dirty="0"/>
          </a:p>
          <a:p>
            <a:r>
              <a:rPr lang="en-US" dirty="0" smtClean="0"/>
              <a:t>All Demo Chains will run Kaspersky </a:t>
            </a:r>
            <a:r>
              <a:rPr lang="en-US" b="1" dirty="0" smtClean="0"/>
              <a:t>with all cloud features disabled</a:t>
            </a:r>
            <a:r>
              <a:rPr lang="en-US" dirty="0" smtClean="0"/>
              <a:t>.</a:t>
            </a:r>
          </a:p>
        </p:txBody>
      </p:sp>
    </p:spTree>
    <p:extLst>
      <p:ext uri="{BB962C8B-B14F-4D97-AF65-F5344CB8AC3E}">
        <p14:creationId xmlns:p14="http://schemas.microsoft.com/office/powerpoint/2010/main" val="250435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The Standard Demo</a:t>
            </a:r>
          </a:p>
        </p:txBody>
      </p:sp>
      <p:sp>
        <p:nvSpPr>
          <p:cNvPr id="3" name="TextBox 2"/>
          <p:cNvSpPr txBox="1"/>
          <p:nvPr/>
        </p:nvSpPr>
        <p:spPr>
          <a:xfrm>
            <a:off x="683568" y="1772816"/>
            <a:ext cx="7848872" cy="1754327"/>
          </a:xfrm>
          <a:prstGeom prst="rect">
            <a:avLst/>
          </a:prstGeom>
          <a:noFill/>
        </p:spPr>
        <p:txBody>
          <a:bodyPr wrap="square" rtlCol="0">
            <a:spAutoFit/>
          </a:bodyPr>
          <a:lstStyle/>
          <a:p>
            <a:r>
              <a:rPr lang="en-US" dirty="0" smtClean="0"/>
              <a:t>In order to standardize how Remote Control System is presented to the client and maximize the effectiveness of the presentation, a </a:t>
            </a:r>
            <a:r>
              <a:rPr lang="en-US" dirty="0"/>
              <a:t>S</a:t>
            </a:r>
            <a:r>
              <a:rPr lang="en-US" dirty="0" smtClean="0"/>
              <a:t>tandard Demo has been created.</a:t>
            </a:r>
          </a:p>
          <a:p>
            <a:endParaRPr lang="en-US" dirty="0"/>
          </a:p>
          <a:p>
            <a:r>
              <a:rPr lang="en-US" dirty="0" smtClean="0"/>
              <a:t>Following, the steps that need to be followed and the feature that has to be highlighted.</a:t>
            </a:r>
          </a:p>
        </p:txBody>
      </p:sp>
    </p:spTree>
    <p:extLst>
      <p:ext uri="{BB962C8B-B14F-4D97-AF65-F5344CB8AC3E}">
        <p14:creationId xmlns:p14="http://schemas.microsoft.com/office/powerpoint/2010/main" val="211845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Desktop</a:t>
            </a:r>
          </a:p>
        </p:txBody>
      </p:sp>
      <p:graphicFrame>
        <p:nvGraphicFramePr>
          <p:cNvPr id="4" name="Diagram 3"/>
          <p:cNvGraphicFramePr/>
          <p:nvPr>
            <p:extLst>
              <p:ext uri="{D42A27DB-BD31-4B8C-83A1-F6EECF244321}">
                <p14:modId xmlns:p14="http://schemas.microsoft.com/office/powerpoint/2010/main" val="4288157567"/>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2087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Desktop</a:t>
            </a:r>
          </a:p>
        </p:txBody>
      </p:sp>
      <p:graphicFrame>
        <p:nvGraphicFramePr>
          <p:cNvPr id="4" name="Diagram 3"/>
          <p:cNvGraphicFramePr/>
          <p:nvPr>
            <p:extLst>
              <p:ext uri="{D42A27DB-BD31-4B8C-83A1-F6EECF244321}">
                <p14:modId xmlns:p14="http://schemas.microsoft.com/office/powerpoint/2010/main" val="3402994444"/>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4756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Desktop</a:t>
            </a:r>
          </a:p>
        </p:txBody>
      </p:sp>
      <p:graphicFrame>
        <p:nvGraphicFramePr>
          <p:cNvPr id="4" name="Diagram 3"/>
          <p:cNvGraphicFramePr/>
          <p:nvPr>
            <p:extLst>
              <p:ext uri="{D42A27DB-BD31-4B8C-83A1-F6EECF244321}">
                <p14:modId xmlns:p14="http://schemas.microsoft.com/office/powerpoint/2010/main" val="4048043153"/>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0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Desktop</a:t>
            </a:r>
          </a:p>
        </p:txBody>
      </p:sp>
      <p:graphicFrame>
        <p:nvGraphicFramePr>
          <p:cNvPr id="4" name="Diagram 3"/>
          <p:cNvGraphicFramePr/>
          <p:nvPr>
            <p:extLst>
              <p:ext uri="{D42A27DB-BD31-4B8C-83A1-F6EECF244321}">
                <p14:modId xmlns:p14="http://schemas.microsoft.com/office/powerpoint/2010/main" val="789353505"/>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4284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Mobile</a:t>
            </a:r>
          </a:p>
        </p:txBody>
      </p:sp>
      <p:graphicFrame>
        <p:nvGraphicFramePr>
          <p:cNvPr id="4" name="Diagram 3"/>
          <p:cNvGraphicFramePr/>
          <p:nvPr>
            <p:extLst>
              <p:ext uri="{D42A27DB-BD31-4B8C-83A1-F6EECF244321}">
                <p14:modId xmlns:p14="http://schemas.microsoft.com/office/powerpoint/2010/main" val="2466265466"/>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884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Correlation</a:t>
            </a:r>
          </a:p>
        </p:txBody>
      </p:sp>
      <p:graphicFrame>
        <p:nvGraphicFramePr>
          <p:cNvPr id="4" name="Diagram 3"/>
          <p:cNvGraphicFramePr/>
          <p:nvPr>
            <p:extLst>
              <p:ext uri="{D42A27DB-BD31-4B8C-83A1-F6EECF244321}">
                <p14:modId xmlns:p14="http://schemas.microsoft.com/office/powerpoint/2010/main" val="3199836944"/>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529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476672"/>
            <a:ext cx="8229600" cy="1092422"/>
          </a:xfrm>
        </p:spPr>
        <p:txBody>
          <a:bodyPr>
            <a:normAutofit/>
          </a:bodyPr>
          <a:lstStyle/>
          <a:p>
            <a:r>
              <a:rPr lang="en-US" b="1" dirty="0" smtClean="0"/>
              <a:t>Correlation</a:t>
            </a:r>
          </a:p>
        </p:txBody>
      </p:sp>
      <p:graphicFrame>
        <p:nvGraphicFramePr>
          <p:cNvPr id="4" name="Diagram 3"/>
          <p:cNvGraphicFramePr/>
          <p:nvPr>
            <p:extLst>
              <p:ext uri="{D42A27DB-BD31-4B8C-83A1-F6EECF244321}">
                <p14:modId xmlns:p14="http://schemas.microsoft.com/office/powerpoint/2010/main" val="1089691114"/>
              </p:ext>
            </p:extLst>
          </p:nvPr>
        </p:nvGraphicFramePr>
        <p:xfrm>
          <a:off x="1187624" y="1556792"/>
          <a:ext cx="6792416" cy="4336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007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HackingTeam">
  <a:themeElements>
    <a:clrScheme name="Custom 1">
      <a:dk1>
        <a:sysClr val="windowText" lastClr="000000"/>
      </a:dk1>
      <a:lt1>
        <a:sysClr val="window" lastClr="FFFFFF"/>
      </a:lt1>
      <a:dk2>
        <a:srgbClr val="000000"/>
      </a:dk2>
      <a:lt2>
        <a:srgbClr val="F8F8F8"/>
      </a:lt2>
      <a:accent1>
        <a:srgbClr val="BCBCBC"/>
      </a:accent1>
      <a:accent2>
        <a:srgbClr val="8C8C8C"/>
      </a:accent2>
      <a:accent3>
        <a:srgbClr val="818181"/>
      </a:accent3>
      <a:accent4>
        <a:srgbClr val="6B6B6B"/>
      </a:accent4>
      <a:accent5>
        <a:srgbClr val="4C4C4C"/>
      </a:accent5>
      <a:accent6>
        <a:srgbClr val="3D3D3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HackingTeam.potx</Template>
  <TotalTime>7259</TotalTime>
  <Words>990</Words>
  <Application>Microsoft Office PowerPoint</Application>
  <PresentationFormat>On-screen Show (4:3)</PresentationFormat>
  <Paragraphs>79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HackingTeam</vt:lpstr>
      <vt:lpstr>Standard Demo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Hacking Team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Primario</dc:title>
  <dc:creator>Gianluca Vadruccio</dc:creator>
  <cp:lastModifiedBy>naga</cp:lastModifiedBy>
  <cp:revision>1087</cp:revision>
  <dcterms:created xsi:type="dcterms:W3CDTF">2009-10-06T12:53:55Z</dcterms:created>
  <dcterms:modified xsi:type="dcterms:W3CDTF">2014-02-12T11:19:18Z</dcterms:modified>
</cp:coreProperties>
</file>