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6" r:id="rId1"/>
  </p:sldMasterIdLst>
  <p:notesMasterIdLst>
    <p:notesMasterId r:id="rId25"/>
  </p:notesMasterIdLst>
  <p:handoutMasterIdLst>
    <p:handoutMasterId r:id="rId26"/>
  </p:handoutMasterIdLst>
  <p:sldIdLst>
    <p:sldId id="457" r:id="rId2"/>
    <p:sldId id="427" r:id="rId3"/>
    <p:sldId id="471" r:id="rId4"/>
    <p:sldId id="461" r:id="rId5"/>
    <p:sldId id="469" r:id="rId6"/>
    <p:sldId id="276" r:id="rId7"/>
    <p:sldId id="420" r:id="rId8"/>
    <p:sldId id="462" r:id="rId9"/>
    <p:sldId id="468" r:id="rId10"/>
    <p:sldId id="442" r:id="rId11"/>
    <p:sldId id="448" r:id="rId12"/>
    <p:sldId id="443" r:id="rId13"/>
    <p:sldId id="449" r:id="rId14"/>
    <p:sldId id="444" r:id="rId15"/>
    <p:sldId id="446" r:id="rId16"/>
    <p:sldId id="470" r:id="rId17"/>
    <p:sldId id="467" r:id="rId18"/>
    <p:sldId id="473" r:id="rId19"/>
    <p:sldId id="474" r:id="rId20"/>
    <p:sldId id="465" r:id="rId21"/>
    <p:sldId id="466" r:id="rId22"/>
    <p:sldId id="451" r:id="rId23"/>
    <p:sldId id="475" r:id="rId24"/>
  </p:sldIdLst>
  <p:sldSz cx="9144000" cy="6858000" type="screen4x3"/>
  <p:notesSz cx="10982325" cy="154813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94" autoAdjust="0"/>
    <p:restoredTop sz="90638" autoAdjust="0"/>
  </p:normalViewPr>
  <p:slideViewPr>
    <p:cSldViewPr>
      <p:cViewPr>
        <p:scale>
          <a:sx n="100" d="100"/>
          <a:sy n="100" d="100"/>
        </p:scale>
        <p:origin x="-1026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8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759325" cy="77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51193" tIns="75597" rIns="151193" bIns="75597" numCol="1" anchor="t" anchorCtr="0" compatLnSpc="1">
            <a:prstTxWarp prst="textNoShape">
              <a:avLst/>
            </a:prstTxWarp>
          </a:bodyPr>
          <a:lstStyle>
            <a:lvl1pPr defTabSz="1510911">
              <a:defRPr sz="20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223000" y="0"/>
            <a:ext cx="4756150" cy="77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51193" tIns="75597" rIns="151193" bIns="75597" numCol="1" anchor="t" anchorCtr="0" compatLnSpc="1">
            <a:prstTxWarp prst="textNoShape">
              <a:avLst/>
            </a:prstTxWarp>
          </a:bodyPr>
          <a:lstStyle>
            <a:lvl1pPr algn="r" defTabSz="1510911">
              <a:defRPr sz="20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14705013"/>
            <a:ext cx="4759325" cy="77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51193" tIns="75597" rIns="151193" bIns="75597" numCol="1" anchor="b" anchorCtr="0" compatLnSpc="1">
            <a:prstTxWarp prst="textNoShape">
              <a:avLst/>
            </a:prstTxWarp>
          </a:bodyPr>
          <a:lstStyle>
            <a:lvl1pPr defTabSz="1510911">
              <a:defRPr sz="20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223000" y="14705013"/>
            <a:ext cx="4756150" cy="77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51193" tIns="75597" rIns="151193" bIns="75597" numCol="1" anchor="b" anchorCtr="0" compatLnSpc="1">
            <a:prstTxWarp prst="textNoShape">
              <a:avLst/>
            </a:prstTxWarp>
          </a:bodyPr>
          <a:lstStyle>
            <a:lvl1pPr algn="r" defTabSz="1510911">
              <a:defRPr sz="20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0C75D774-8BE7-4FDF-9F9F-1C63423C84E3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914497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759325" cy="77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51193" tIns="75597" rIns="151193" bIns="75597" numCol="1" anchor="t" anchorCtr="0" compatLnSpc="1">
            <a:prstTxWarp prst="textNoShape">
              <a:avLst/>
            </a:prstTxWarp>
          </a:bodyPr>
          <a:lstStyle>
            <a:lvl1pPr defTabSz="1510911">
              <a:defRPr sz="20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223000" y="0"/>
            <a:ext cx="4756150" cy="77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51193" tIns="75597" rIns="151193" bIns="75597" numCol="1" anchor="t" anchorCtr="0" compatLnSpc="1">
            <a:prstTxWarp prst="textNoShape">
              <a:avLst/>
            </a:prstTxWarp>
          </a:bodyPr>
          <a:lstStyle>
            <a:lvl1pPr algn="r" defTabSz="1510911">
              <a:defRPr sz="20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624013" y="1165225"/>
            <a:ext cx="7734300" cy="5800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096963" y="7353300"/>
            <a:ext cx="8788400" cy="696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51193" tIns="75597" rIns="151193" bIns="755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 smtClean="0"/>
              <a:t>Click to edit Master text styles</a:t>
            </a:r>
          </a:p>
          <a:p>
            <a:pPr lvl="1"/>
            <a:r>
              <a:rPr lang="it-IT" noProof="0" smtClean="0"/>
              <a:t>Second level</a:t>
            </a:r>
          </a:p>
          <a:p>
            <a:pPr lvl="2"/>
            <a:r>
              <a:rPr lang="it-IT" noProof="0" smtClean="0"/>
              <a:t>Third level</a:t>
            </a:r>
          </a:p>
          <a:p>
            <a:pPr lvl="3"/>
            <a:r>
              <a:rPr lang="it-IT" noProof="0" smtClean="0"/>
              <a:t>Fourth level</a:t>
            </a:r>
          </a:p>
          <a:p>
            <a:pPr lvl="4"/>
            <a:r>
              <a:rPr lang="it-IT" noProof="0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14705013"/>
            <a:ext cx="4759325" cy="77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51193" tIns="75597" rIns="151193" bIns="75597" numCol="1" anchor="b" anchorCtr="0" compatLnSpc="1">
            <a:prstTxWarp prst="textNoShape">
              <a:avLst/>
            </a:prstTxWarp>
          </a:bodyPr>
          <a:lstStyle>
            <a:lvl1pPr defTabSz="1510911">
              <a:defRPr sz="20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6223000" y="14705013"/>
            <a:ext cx="4756150" cy="77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51193" tIns="75597" rIns="151193" bIns="75597" numCol="1" anchor="b" anchorCtr="0" compatLnSpc="1">
            <a:prstTxWarp prst="textNoShape">
              <a:avLst/>
            </a:prstTxWarp>
          </a:bodyPr>
          <a:lstStyle>
            <a:lvl1pPr algn="r" defTabSz="1510911">
              <a:defRPr sz="20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C3F403D5-0417-415E-91B7-6492FD991CDF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062359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871C13-82BC-C342-A7AA-2CED3B2B318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6928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Not</a:t>
            </a:r>
            <a:r>
              <a:rPr lang="it-IT" baseline="0" dirty="0" smtClean="0"/>
              <a:t> only...</a:t>
            </a: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F403D5-0417-415E-91B7-6492FD991CDF}" type="slidenum">
              <a:rPr lang="it-IT" smtClean="0"/>
              <a:pPr>
                <a:defRPr/>
              </a:pPr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096629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defTabSz="1509827">
              <a:defRPr/>
            </a:pPr>
            <a:fld id="{42929F35-A1F2-4C4F-9721-057E7BDCC215}" type="slidenum">
              <a:rPr lang="it-IT" smtClean="0">
                <a:latin typeface="Times New Roman" pitchFamily="18" charset="0"/>
              </a:rPr>
              <a:pPr defTabSz="1509827">
                <a:defRPr/>
              </a:pPr>
              <a:t>6</a:t>
            </a:fld>
            <a:endParaRPr lang="it-IT" dirty="0" smtClean="0">
              <a:latin typeface="Times New Roman" pitchFamily="18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Enough of features. Let’s see on what devices you can operate the RCS. On Windows for sure, so 90% of the desktop market is covered.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871C13-82BC-C342-A7AA-2CED3B2B318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9768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defTabSz="1509827">
              <a:defRPr/>
            </a:pPr>
            <a:fld id="{68C28CD2-6631-40A5-A1B3-3033974C6AEB}" type="slidenum">
              <a:rPr lang="it-IT" smtClean="0">
                <a:latin typeface="Times New Roman" pitchFamily="18" charset="0"/>
              </a:rPr>
              <a:pPr defTabSz="1509827">
                <a:defRPr/>
              </a:pPr>
              <a:t>15</a:t>
            </a:fld>
            <a:endParaRPr lang="it-IT" dirty="0" smtClean="0">
              <a:latin typeface="Times New Roman" pitchFamily="18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defTabSz="1509827">
              <a:defRPr/>
            </a:pPr>
            <a:fld id="{68C28CD2-6631-40A5-A1B3-3033974C6AEB}" type="slidenum">
              <a:rPr lang="it-IT" smtClean="0">
                <a:latin typeface="Times New Roman" pitchFamily="18" charset="0"/>
              </a:rPr>
              <a:pPr defTabSz="1509827">
                <a:defRPr/>
              </a:pPr>
              <a:t>16</a:t>
            </a:fld>
            <a:endParaRPr lang="it-IT" dirty="0" smtClean="0">
              <a:latin typeface="Times New Roman" pitchFamily="18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defTabSz="1509827">
              <a:defRPr/>
            </a:pPr>
            <a:fld id="{68C28CD2-6631-40A5-A1B3-3033974C6AEB}" type="slidenum">
              <a:rPr lang="it-IT" smtClean="0">
                <a:latin typeface="Times New Roman" pitchFamily="18" charset="0"/>
              </a:rPr>
              <a:pPr defTabSz="1509827">
                <a:defRPr/>
              </a:pPr>
              <a:t>22</a:t>
            </a:fld>
            <a:endParaRPr lang="it-IT" dirty="0" smtClean="0">
              <a:latin typeface="Times New Roman" pitchFamily="18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defTabSz="1509827">
              <a:defRPr/>
            </a:pPr>
            <a:fld id="{68C28CD2-6631-40A5-A1B3-3033974C6AEB}" type="slidenum">
              <a:rPr lang="it-IT" smtClean="0">
                <a:latin typeface="Times New Roman" pitchFamily="18" charset="0"/>
              </a:rPr>
              <a:pPr defTabSz="1509827">
                <a:defRPr/>
              </a:pPr>
              <a:t>23</a:t>
            </a:fld>
            <a:endParaRPr lang="it-IT" dirty="0" smtClean="0">
              <a:latin typeface="Times New Roman" pitchFamily="18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676212" y="2132856"/>
            <a:ext cx="7772400" cy="1614041"/>
          </a:xfrm>
        </p:spPr>
        <p:txBody>
          <a:bodyPr/>
          <a:lstStyle>
            <a:lvl1pPr>
              <a:defR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683568" y="5157192"/>
            <a:ext cx="7776864" cy="792088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13" name="Picture 12" descr="Logo.ti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91481" y="1124744"/>
            <a:ext cx="5161038" cy="911549"/>
          </a:xfrm>
          <a:prstGeom prst="rect">
            <a:avLst/>
          </a:prstGeom>
        </p:spPr>
      </p:pic>
      <p:sp>
        <p:nvSpPr>
          <p:cNvPr id="2" name="TextBox 1"/>
          <p:cNvSpPr txBox="1"/>
          <p:nvPr userDrawn="1"/>
        </p:nvSpPr>
        <p:spPr>
          <a:xfrm>
            <a:off x="3347864" y="450912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 userDrawn="1"/>
        </p:nvSpPr>
        <p:spPr>
          <a:xfrm>
            <a:off x="1691680" y="3212976"/>
            <a:ext cx="56886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quilineTwo"/>
                <a:cs typeface="AquilineTwo"/>
              </a:rPr>
              <a:t>Da Vinci</a:t>
            </a:r>
            <a:endParaRPr lang="en-US" sz="120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quilineTwo"/>
              <a:cs typeface="AquilineTw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Logo.t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7058" y="6234439"/>
            <a:ext cx="2185610" cy="3860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7" name="Picture 6" descr="Logo.t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7058" y="6234439"/>
            <a:ext cx="2185610" cy="3860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7" name="Picture 6" descr="Logo.t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7058" y="6234439"/>
            <a:ext cx="2185610" cy="3860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7"/>
          <p:cNvSpPr>
            <a:spLocks noChangeShapeType="1"/>
          </p:cNvSpPr>
          <p:nvPr/>
        </p:nvSpPr>
        <p:spPr bwMode="auto">
          <a:xfrm>
            <a:off x="1908175" y="1841500"/>
            <a:ext cx="0" cy="2087563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it-IT">
              <a:cs typeface="+mn-cs"/>
            </a:endParaRPr>
          </a:p>
        </p:txBody>
      </p:sp>
      <p:sp>
        <p:nvSpPr>
          <p:cNvPr id="4" name="Oval 8"/>
          <p:cNvSpPr>
            <a:spLocks noChangeArrowheads="1"/>
          </p:cNvSpPr>
          <p:nvPr/>
        </p:nvSpPr>
        <p:spPr bwMode="auto">
          <a:xfrm>
            <a:off x="163513" y="2747963"/>
            <a:ext cx="347662" cy="347662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it-IT" sz="2400">
              <a:latin typeface="Times New Roman" charset="0"/>
              <a:cs typeface="+mn-cs"/>
            </a:endParaRPr>
          </a:p>
        </p:txBody>
      </p:sp>
      <p:sp>
        <p:nvSpPr>
          <p:cNvPr id="5" name="Oval 9"/>
          <p:cNvSpPr>
            <a:spLocks noChangeArrowheads="1"/>
          </p:cNvSpPr>
          <p:nvPr/>
        </p:nvSpPr>
        <p:spPr bwMode="auto">
          <a:xfrm>
            <a:off x="739775" y="2749550"/>
            <a:ext cx="349250" cy="347663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it-IT" sz="2400">
              <a:latin typeface="Times New Roman" charset="0"/>
              <a:cs typeface="+mn-cs"/>
            </a:endParaRPr>
          </a:p>
        </p:txBody>
      </p:sp>
      <p:sp>
        <p:nvSpPr>
          <p:cNvPr id="6" name="Oval 10"/>
          <p:cNvSpPr>
            <a:spLocks noChangeArrowheads="1"/>
          </p:cNvSpPr>
          <p:nvPr/>
        </p:nvSpPr>
        <p:spPr bwMode="auto">
          <a:xfrm>
            <a:off x="1317625" y="2749550"/>
            <a:ext cx="347663" cy="347663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it-IT" sz="2400">
              <a:latin typeface="Times New Roman" charset="0"/>
              <a:cs typeface="+mn-cs"/>
            </a:endParaRPr>
          </a:p>
        </p:txBody>
      </p:sp>
      <p:sp>
        <p:nvSpPr>
          <p:cNvPr id="7" name="Line 11"/>
          <p:cNvSpPr>
            <a:spLocks noChangeShapeType="1"/>
          </p:cNvSpPr>
          <p:nvPr/>
        </p:nvSpPr>
        <p:spPr bwMode="auto">
          <a:xfrm>
            <a:off x="684213" y="6165850"/>
            <a:ext cx="77755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it-IT">
              <a:cs typeface="+mn-cs"/>
            </a:endParaRPr>
          </a:p>
        </p:txBody>
      </p:sp>
      <p:sp>
        <p:nvSpPr>
          <p:cNvPr id="1157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3600" y="2016128"/>
            <a:ext cx="6477000" cy="1752600"/>
          </a:xfrm>
        </p:spPr>
        <p:txBody>
          <a:bodyPr/>
          <a:lstStyle>
            <a:lvl1pPr>
              <a:defRPr sz="5400" b="1"/>
            </a:lvl1pPr>
          </a:lstStyle>
          <a:p>
            <a:r>
              <a:rPr lang="it-IT" dirty="0"/>
              <a:t>Click </a:t>
            </a:r>
            <a:r>
              <a:rPr lang="it-IT" dirty="0" err="1"/>
              <a:t>to</a:t>
            </a:r>
            <a:r>
              <a:rPr lang="it-IT" dirty="0"/>
              <a:t> </a:t>
            </a:r>
            <a:r>
              <a:rPr lang="it-IT" dirty="0" err="1"/>
              <a:t>edit</a:t>
            </a:r>
            <a:r>
              <a:rPr lang="it-IT" dirty="0"/>
              <a:t> Master </a:t>
            </a:r>
            <a:r>
              <a:rPr lang="it-IT" dirty="0" err="1"/>
              <a:t>title</a:t>
            </a:r>
            <a:r>
              <a:rPr lang="it-IT" dirty="0"/>
              <a:t> style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40588" y="6237288"/>
            <a:ext cx="12192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52CACE-1A93-4F59-A7BA-5CFD7FEEB7CE}" type="slidenum">
              <a:rPr lang="it-IT"/>
              <a:pPr>
                <a:defRPr/>
              </a:pPr>
              <a:t>‹#›</a:t>
            </a:fld>
            <a:endParaRPr lang="it-IT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89288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© </a:t>
            </a:r>
            <a:r>
              <a:rPr lang="it-IT" err="1"/>
              <a:t>Hacking</a:t>
            </a:r>
            <a:r>
              <a:rPr lang="it-IT"/>
              <a:t> Team</a:t>
            </a:r>
          </a:p>
          <a:p>
            <a:pPr>
              <a:defRPr/>
            </a:pPr>
            <a:r>
              <a:rPr lang="en-US"/>
              <a:t>All Rights Reserved</a:t>
            </a:r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676212" y="2204864"/>
            <a:ext cx="7772400" cy="1614041"/>
          </a:xfrm>
        </p:spPr>
        <p:txBody>
          <a:bodyPr/>
          <a:lstStyle>
            <a:lvl1pPr>
              <a:defR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683568" y="5229200"/>
            <a:ext cx="7776864" cy="792088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13" name="Picture 12" descr="Logo.ti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91481" y="933275"/>
            <a:ext cx="5161038" cy="911549"/>
          </a:xfrm>
          <a:prstGeom prst="rect">
            <a:avLst/>
          </a:prstGeom>
        </p:spPr>
      </p:pic>
      <p:sp>
        <p:nvSpPr>
          <p:cNvPr id="2" name="TextBox 1"/>
          <p:cNvSpPr txBox="1"/>
          <p:nvPr userDrawn="1"/>
        </p:nvSpPr>
        <p:spPr>
          <a:xfrm>
            <a:off x="3347864" y="458112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118" y="2492896"/>
            <a:ext cx="7119282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2385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6458"/>
            <a:ext cx="8229600" cy="4345084"/>
          </a:xfrm>
        </p:spPr>
        <p:txBody>
          <a:bodyPr/>
          <a:lstStyle>
            <a:lvl1pPr>
              <a:lnSpc>
                <a:spcPct val="120000"/>
              </a:lnSpc>
              <a:buNone/>
              <a:defRPr/>
            </a:lvl1pPr>
            <a:lvl2pPr>
              <a:lnSpc>
                <a:spcPct val="120000"/>
              </a:lnSpc>
              <a:buNone/>
              <a:defRPr/>
            </a:lvl2pPr>
            <a:lvl3pPr>
              <a:lnSpc>
                <a:spcPct val="120000"/>
              </a:lnSpc>
              <a:buNone/>
              <a:defRPr/>
            </a:lvl3pPr>
            <a:lvl4pPr>
              <a:lnSpc>
                <a:spcPct val="120000"/>
              </a:lnSpc>
              <a:buNone/>
              <a:defRPr/>
            </a:lvl4pPr>
            <a:lvl5pPr>
              <a:lnSpc>
                <a:spcPct val="120000"/>
              </a:lnSpc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7" name="Picture 6" descr="Logo.t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7058" y="6205579"/>
            <a:ext cx="2185610" cy="3860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2190660"/>
            <a:ext cx="7772400" cy="1500187"/>
          </a:xfrm>
        </p:spPr>
        <p:txBody>
          <a:bodyPr anchor="ctr">
            <a:normAutofit/>
          </a:bodyPr>
          <a:lstStyle>
            <a:lvl1pPr marL="0" indent="0">
              <a:buNone/>
              <a:defRPr sz="4000">
                <a:solidFill>
                  <a:schemeClr val="accent4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pic>
        <p:nvPicPr>
          <p:cNvPr id="8" name="Picture 7" descr="Logo.t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7058" y="6205579"/>
            <a:ext cx="2185610" cy="386025"/>
          </a:xfrm>
          <a:prstGeom prst="rect">
            <a:avLst/>
          </a:prstGeom>
        </p:spPr>
      </p:pic>
      <p:sp>
        <p:nvSpPr>
          <p:cNvPr id="4" name="Subtitle 2"/>
          <p:cNvSpPr>
            <a:spLocks noGrp="1"/>
          </p:cNvSpPr>
          <p:nvPr>
            <p:ph type="subTitle" idx="10"/>
          </p:nvPr>
        </p:nvSpPr>
        <p:spPr>
          <a:xfrm>
            <a:off x="1371600" y="3886200"/>
            <a:ext cx="6400800" cy="1752600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536" y="1219200"/>
            <a:ext cx="4038600" cy="4419600"/>
          </a:xfrm>
        </p:spPr>
        <p:txBody>
          <a:bodyPr/>
          <a:lstStyle>
            <a:lvl1pPr>
              <a:lnSpc>
                <a:spcPct val="120000"/>
              </a:lnSpc>
              <a:defRPr sz="2800"/>
            </a:lvl1pPr>
            <a:lvl2pPr>
              <a:lnSpc>
                <a:spcPct val="120000"/>
              </a:lnSpc>
              <a:defRPr sz="2400"/>
            </a:lvl2pPr>
            <a:lvl3pPr>
              <a:lnSpc>
                <a:spcPct val="120000"/>
              </a:lnSpc>
              <a:defRPr sz="2000"/>
            </a:lvl3pPr>
            <a:lvl4pPr>
              <a:lnSpc>
                <a:spcPct val="120000"/>
              </a:lnSpc>
              <a:defRPr sz="1800"/>
            </a:lvl4pPr>
            <a:lvl5pPr>
              <a:lnSpc>
                <a:spcPct val="12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6016" y="1219200"/>
            <a:ext cx="4038600" cy="4419600"/>
          </a:xfrm>
        </p:spPr>
        <p:txBody>
          <a:bodyPr/>
          <a:lstStyle>
            <a:lvl1pPr>
              <a:lnSpc>
                <a:spcPct val="120000"/>
              </a:lnSpc>
              <a:defRPr sz="2800"/>
            </a:lvl1pPr>
            <a:lvl2pPr>
              <a:lnSpc>
                <a:spcPct val="120000"/>
              </a:lnSpc>
              <a:defRPr sz="2400"/>
            </a:lvl2pPr>
            <a:lvl3pPr>
              <a:lnSpc>
                <a:spcPct val="120000"/>
              </a:lnSpc>
              <a:defRPr sz="2000"/>
            </a:lvl3pPr>
            <a:lvl4pPr>
              <a:lnSpc>
                <a:spcPct val="120000"/>
              </a:lnSpc>
              <a:defRPr sz="1800"/>
            </a:lvl4pPr>
            <a:lvl5pPr>
              <a:lnSpc>
                <a:spcPct val="12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6" descr="Logo.t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7058" y="6205579"/>
            <a:ext cx="2185610" cy="3860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lnSpc>
                <a:spcPct val="120000"/>
              </a:lnSpc>
              <a:defRPr sz="2400"/>
            </a:lvl1pPr>
            <a:lvl2pPr>
              <a:lnSpc>
                <a:spcPct val="120000"/>
              </a:lnSpc>
              <a:defRPr sz="2000"/>
            </a:lvl2pPr>
            <a:lvl3pPr>
              <a:lnSpc>
                <a:spcPct val="120000"/>
              </a:lnSpc>
              <a:defRPr sz="1800"/>
            </a:lvl3pPr>
            <a:lvl4pPr>
              <a:lnSpc>
                <a:spcPct val="120000"/>
              </a:lnSpc>
              <a:defRPr sz="1600"/>
            </a:lvl4pPr>
            <a:lvl5pPr>
              <a:lnSpc>
                <a:spcPct val="120000"/>
              </a:lnSpc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lnSpc>
                <a:spcPct val="120000"/>
              </a:lnSpc>
              <a:defRPr sz="2400"/>
            </a:lvl1pPr>
            <a:lvl2pPr>
              <a:lnSpc>
                <a:spcPct val="120000"/>
              </a:lnSpc>
              <a:defRPr sz="2000"/>
            </a:lvl2pPr>
            <a:lvl3pPr>
              <a:lnSpc>
                <a:spcPct val="120000"/>
              </a:lnSpc>
              <a:defRPr sz="1800"/>
            </a:lvl3pPr>
            <a:lvl4pPr>
              <a:lnSpc>
                <a:spcPct val="120000"/>
              </a:lnSpc>
              <a:defRPr sz="1600"/>
            </a:lvl4pPr>
            <a:lvl5pPr>
              <a:lnSpc>
                <a:spcPct val="120000"/>
              </a:lnSpc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8" name="Picture 7" descr="Logo.t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7058" y="6234439"/>
            <a:ext cx="2185610" cy="3860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4" name="Picture 3" descr="Logo.t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7058" y="6234439"/>
            <a:ext cx="2185610" cy="3860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.t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7058" y="6234439"/>
            <a:ext cx="2185610" cy="3860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Logo.t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7058" y="6234439"/>
            <a:ext cx="2185610" cy="3860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7" r:id="rId1"/>
    <p:sldLayoutId id="2147483929" r:id="rId2"/>
    <p:sldLayoutId id="2147483918" r:id="rId3"/>
    <p:sldLayoutId id="2147483919" r:id="rId4"/>
    <p:sldLayoutId id="2147483920" r:id="rId5"/>
    <p:sldLayoutId id="2147483921" r:id="rId6"/>
    <p:sldLayoutId id="2147483922" r:id="rId7"/>
    <p:sldLayoutId id="2147483923" r:id="rId8"/>
    <p:sldLayoutId id="2147483924" r:id="rId9"/>
    <p:sldLayoutId id="2147483925" r:id="rId10"/>
    <p:sldLayoutId id="2147483926" r:id="rId11"/>
    <p:sldLayoutId id="2147483927" r:id="rId12"/>
    <p:sldLayoutId id="2147483928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  <p:hf hdr="0"/>
  <p:txStyles>
    <p:titleStyle>
      <a:lvl1pPr algn="ctr" defTabSz="457200" rtl="0" eaLnBrk="1" latinLnBrk="0" hangingPunct="1">
        <a:spcBef>
          <a:spcPct val="0"/>
        </a:spcBef>
        <a:buNone/>
        <a:defRPr sz="4000" kern="1200">
          <a:solidFill>
            <a:schemeClr val="accent4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Calibri (Headings)"/>
          <a:ea typeface="+mj-ea"/>
          <a:cs typeface="Calibri (Headings)"/>
        </a:defRPr>
      </a:lvl1pPr>
    </p:titleStyle>
    <p:bodyStyle>
      <a:lvl1pPr marL="342900" indent="-342900" algn="ctr" defTabSz="457200" rtl="0" eaLnBrk="1" latinLnBrk="0" hangingPunct="1">
        <a:spcBef>
          <a:spcPct val="20000"/>
        </a:spcBef>
        <a:spcAft>
          <a:spcPts val="600"/>
        </a:spcAft>
        <a:buFont typeface="Arial"/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ctr" defTabSz="457200" rtl="0" eaLnBrk="1" latinLnBrk="0" hangingPunct="1">
        <a:spcBef>
          <a:spcPct val="20000"/>
        </a:spcBef>
        <a:spcAft>
          <a:spcPts val="600"/>
        </a:spcAft>
        <a:buFont typeface="Arial"/>
        <a:buNone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ctr" defTabSz="457200" rtl="0" eaLnBrk="1" latinLnBrk="0" hangingPunct="1">
        <a:spcBef>
          <a:spcPct val="20000"/>
        </a:spcBef>
        <a:spcAft>
          <a:spcPts val="600"/>
        </a:spcAft>
        <a:buFont typeface="Arial"/>
        <a:buNone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ctr" defTabSz="457200" rtl="0" eaLnBrk="1" latinLnBrk="0" hangingPunct="1">
        <a:spcBef>
          <a:spcPct val="20000"/>
        </a:spcBef>
        <a:spcAft>
          <a:spcPts val="600"/>
        </a:spcAft>
        <a:buFont typeface="Arial"/>
        <a:buNone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ctr" defTabSz="457200" rtl="0" eaLnBrk="1" latinLnBrk="0" hangingPunct="1">
        <a:spcBef>
          <a:spcPct val="20000"/>
        </a:spcBef>
        <a:spcAft>
          <a:spcPts val="600"/>
        </a:spcAft>
        <a:buFont typeface="Arial"/>
        <a:buNone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em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gif"/><Relationship Id="rId5" Type="http://schemas.openxmlformats.org/officeDocument/2006/relationships/image" Target="../media/image20.jpg"/><Relationship Id="rId4" Type="http://schemas.openxmlformats.org/officeDocument/2006/relationships/image" Target="../media/image19.jpg"/><Relationship Id="rId9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683568" y="4581128"/>
            <a:ext cx="7776864" cy="792088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latin typeface="Bariol Regular" pitchFamily="50" charset="0"/>
              </a:rPr>
              <a:t>The Hacking </a:t>
            </a:r>
            <a:r>
              <a:rPr lang="en-US" dirty="0">
                <a:latin typeface="Bariol Regular" pitchFamily="50" charset="0"/>
              </a:rPr>
              <a:t>S</a:t>
            </a:r>
            <a:r>
              <a:rPr lang="en-US" dirty="0" smtClean="0">
                <a:latin typeface="Bariol Regular" pitchFamily="50" charset="0"/>
              </a:rPr>
              <a:t>uite </a:t>
            </a:r>
            <a:r>
              <a:rPr lang="en-US" dirty="0">
                <a:latin typeface="Bariol Regular" pitchFamily="50" charset="0"/>
              </a:rPr>
              <a:t>F</a:t>
            </a:r>
            <a:r>
              <a:rPr lang="en-US" dirty="0" smtClean="0">
                <a:latin typeface="Bariol Regular" pitchFamily="50" charset="0"/>
              </a:rPr>
              <a:t>or </a:t>
            </a:r>
            <a:r>
              <a:rPr lang="en-US" dirty="0">
                <a:latin typeface="Bariol Regular" pitchFamily="50" charset="0"/>
              </a:rPr>
              <a:t>G</a:t>
            </a:r>
            <a:r>
              <a:rPr lang="en-US" dirty="0" smtClean="0">
                <a:latin typeface="Bariol Regular" pitchFamily="50" charset="0"/>
              </a:rPr>
              <a:t>overnmental </a:t>
            </a:r>
            <a:r>
              <a:rPr lang="en-US" dirty="0">
                <a:latin typeface="Bariol Regular" pitchFamily="50" charset="0"/>
              </a:rPr>
              <a:t>I</a:t>
            </a:r>
            <a:r>
              <a:rPr lang="en-US" dirty="0" smtClean="0">
                <a:latin typeface="Bariol Regular" pitchFamily="50" charset="0"/>
              </a:rPr>
              <a:t>nterception</a:t>
            </a:r>
            <a:endParaRPr lang="en-US" dirty="0">
              <a:latin typeface="Bariol Regular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6576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885600"/>
            <a:ext cx="8229600" cy="4345084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dirty="0">
                <a:latin typeface="Bariol Regular" pitchFamily="50" charset="0"/>
              </a:rPr>
              <a:t>When the target opens a document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153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885600"/>
            <a:ext cx="8229600" cy="4345084"/>
          </a:xfrm>
        </p:spPr>
        <p:txBody>
          <a:bodyPr/>
          <a:lstStyle/>
          <a:p>
            <a:endParaRPr lang="en-US" dirty="0" smtClean="0"/>
          </a:p>
          <a:p>
            <a:r>
              <a:rPr lang="en-US" sz="3000" dirty="0" smtClean="0">
                <a:solidFill>
                  <a:schemeClr val="accent5"/>
                </a:solidFill>
                <a:latin typeface="Bariol Regular" pitchFamily="50" charset="0"/>
              </a:rPr>
              <a:t>Integrated</a:t>
            </a:r>
            <a:r>
              <a:rPr lang="en-US" sz="3000" b="1" dirty="0" smtClean="0">
                <a:solidFill>
                  <a:schemeClr val="accent5"/>
                </a:solidFill>
                <a:latin typeface="Bariol Regular" pitchFamily="50" charset="0"/>
              </a:rPr>
              <a:t> </a:t>
            </a:r>
            <a:r>
              <a:rPr lang="en-US" sz="3000" b="1" dirty="0" smtClean="0">
                <a:solidFill>
                  <a:schemeClr val="accent5"/>
                </a:solidFill>
                <a:latin typeface="Bariol Bold" pitchFamily="50" charset="0"/>
              </a:rPr>
              <a:t>0-day </a:t>
            </a:r>
            <a:r>
              <a:rPr lang="en-US" sz="3000" b="1" dirty="0" smtClean="0">
                <a:solidFill>
                  <a:schemeClr val="accent5"/>
                </a:solidFill>
                <a:latin typeface="Bariol Bold" pitchFamily="50" charset="0"/>
              </a:rPr>
              <a:t>exploits</a:t>
            </a:r>
            <a:r>
              <a:rPr lang="en-US" sz="3000" b="1" dirty="0" smtClean="0">
                <a:solidFill>
                  <a:schemeClr val="accent5"/>
                </a:solidFill>
                <a:latin typeface="Bariol Regular" pitchFamily="50" charset="0"/>
              </a:rPr>
              <a:t> </a:t>
            </a:r>
            <a:r>
              <a:rPr lang="en-US" sz="3000" dirty="0" smtClean="0">
                <a:latin typeface="Bariol Regular" pitchFamily="50" charset="0"/>
              </a:rPr>
              <a:t>pack</a:t>
            </a:r>
          </a:p>
          <a:p>
            <a:r>
              <a:rPr lang="en-US" sz="3000" dirty="0" smtClean="0">
                <a:latin typeface="Bariol Regular" pitchFamily="50" charset="0"/>
              </a:rPr>
              <a:t>Always up to date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864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Segnaposto contenuto 2"/>
          <p:cNvSpPr>
            <a:spLocks noGrp="1"/>
          </p:cNvSpPr>
          <p:nvPr>
            <p:ph idx="1"/>
          </p:nvPr>
        </p:nvSpPr>
        <p:spPr>
          <a:xfrm>
            <a:off x="457200" y="885600"/>
            <a:ext cx="8229600" cy="4345084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Bariol Regular" pitchFamily="50" charset="0"/>
              </a:rPr>
              <a:t>While the target browses the web</a:t>
            </a:r>
          </a:p>
        </p:txBody>
      </p:sp>
    </p:spTree>
    <p:extLst>
      <p:ext uri="{BB962C8B-B14F-4D97-AF65-F5344CB8AC3E}">
        <p14:creationId xmlns:p14="http://schemas.microsoft.com/office/powerpoint/2010/main" val="3324147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Segnaposto contenuto 2"/>
          <p:cNvSpPr>
            <a:spLocks noGrp="1"/>
          </p:cNvSpPr>
          <p:nvPr>
            <p:ph idx="1"/>
          </p:nvPr>
        </p:nvSpPr>
        <p:spPr>
          <a:xfrm>
            <a:off x="457200" y="885600"/>
            <a:ext cx="8229600" cy="4345084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Bariol Regular" pitchFamily="50" charset="0"/>
              </a:rPr>
              <a:t>Inject into downloaded </a:t>
            </a:r>
            <a:r>
              <a:rPr lang="en-US" b="1" dirty="0" smtClean="0">
                <a:latin typeface="Bariol Bold" pitchFamily="50" charset="0"/>
              </a:rPr>
              <a:t>applications</a:t>
            </a:r>
            <a:r>
              <a:rPr lang="en-US" dirty="0" smtClean="0">
                <a:latin typeface="Bariol Regular" pitchFamily="50" charset="0"/>
              </a:rPr>
              <a:t> or updates</a:t>
            </a:r>
          </a:p>
          <a:p>
            <a:r>
              <a:rPr lang="en-US" dirty="0" smtClean="0">
                <a:latin typeface="Bariol Regular" pitchFamily="50" charset="0"/>
              </a:rPr>
              <a:t>Inject into </a:t>
            </a:r>
            <a:r>
              <a:rPr lang="en-US" b="1" dirty="0" smtClean="0">
                <a:latin typeface="Bariol Bold" pitchFamily="50" charset="0"/>
              </a:rPr>
              <a:t>Web pages</a:t>
            </a:r>
            <a:endParaRPr lang="en-US" dirty="0" smtClean="0">
              <a:latin typeface="Bariol Bold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30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71800" y="4365104"/>
            <a:ext cx="2016224" cy="124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ight Arrow 7"/>
          <p:cNvSpPr/>
          <p:nvPr/>
        </p:nvSpPr>
        <p:spPr>
          <a:xfrm>
            <a:off x="1619250" y="2492375"/>
            <a:ext cx="3529013" cy="36036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5148263" y="2492375"/>
            <a:ext cx="2663825" cy="36036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939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7388" y="1927225"/>
            <a:ext cx="1495425" cy="150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7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46625" y="1916113"/>
            <a:ext cx="1625600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8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8838" y="2204864"/>
            <a:ext cx="1625600" cy="128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08850" y="2327932"/>
            <a:ext cx="1130300" cy="741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1291110544_private_mail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149725"/>
            <a:ext cx="792163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search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4048125"/>
            <a:ext cx="982662" cy="98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402" name="TextBox 1"/>
          <p:cNvSpPr txBox="1">
            <a:spLocks noChangeArrowheads="1"/>
          </p:cNvSpPr>
          <p:nvPr/>
        </p:nvSpPr>
        <p:spPr bwMode="auto">
          <a:xfrm>
            <a:off x="1039724" y="3492500"/>
            <a:ext cx="115493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Bariol Regular" pitchFamily="50" charset="0"/>
              </a:rPr>
              <a:t>Bob’s laptop</a:t>
            </a:r>
          </a:p>
        </p:txBody>
      </p:sp>
      <p:sp>
        <p:nvSpPr>
          <p:cNvPr id="59403" name="TextBox 8"/>
          <p:cNvSpPr txBox="1">
            <a:spLocks noChangeArrowheads="1"/>
          </p:cNvSpPr>
          <p:nvPr/>
        </p:nvSpPr>
        <p:spPr bwMode="auto">
          <a:xfrm>
            <a:off x="7452320" y="3522494"/>
            <a:ext cx="87318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Bariol Regular" pitchFamily="50" charset="0"/>
              </a:rPr>
              <a:t>Web site</a:t>
            </a:r>
          </a:p>
        </p:txBody>
      </p:sp>
      <p:sp>
        <p:nvSpPr>
          <p:cNvPr id="59404" name="TextBox 9"/>
          <p:cNvSpPr txBox="1">
            <a:spLocks noChangeArrowheads="1"/>
          </p:cNvSpPr>
          <p:nvPr/>
        </p:nvSpPr>
        <p:spPr bwMode="auto">
          <a:xfrm>
            <a:off x="5148263" y="3544888"/>
            <a:ext cx="80823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Bariol Regular" pitchFamily="50" charset="0"/>
              </a:rPr>
              <a:t>Internet</a:t>
            </a:r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  <a:latin typeface="Bariol Regular" pitchFamily="50" charset="0"/>
            </a:endParaRPr>
          </a:p>
        </p:txBody>
      </p:sp>
      <p:sp>
        <p:nvSpPr>
          <p:cNvPr id="59405" name="TextBox 13"/>
          <p:cNvSpPr txBox="1">
            <a:spLocks noChangeArrowheads="1"/>
          </p:cNvSpPr>
          <p:nvPr/>
        </p:nvSpPr>
        <p:spPr bwMode="auto">
          <a:xfrm>
            <a:off x="2987824" y="5240338"/>
            <a:ext cx="149765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riol Regular" pitchFamily="50" charset="0"/>
              </a:rPr>
              <a:t>Network Injector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Bariol Regular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813722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33333E-6 L 0.00139 -0.2354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-11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-0.00416 L -0.44878 -3.7037E-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396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5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1.11111E-6 L 0.00243 -0.26921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" y="-13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3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4878 2.96296E-6 L -0.67604 0.00416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72" y="208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3 -0.26921 L -0.22483 -0.26505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72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4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483 -0.26505 L -0.1698 -0.34907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43" y="-4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885600"/>
            <a:ext cx="8229600" cy="4345084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Bariol Regular" pitchFamily="50" charset="0"/>
              </a:rPr>
              <a:t>       Send your target a SMS</a:t>
            </a:r>
            <a:endParaRPr lang="en-US" dirty="0" smtClean="0">
              <a:latin typeface="Bariol Regular" pitchFamily="50" charset="0"/>
            </a:endParaRPr>
          </a:p>
        </p:txBody>
      </p:sp>
      <p:pic>
        <p:nvPicPr>
          <p:cNvPr id="3" name="Picture 2" descr="sm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420888"/>
            <a:ext cx="1584176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564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885600"/>
            <a:ext cx="8229600" cy="4345084"/>
          </a:xfrm>
        </p:spPr>
        <p:txBody>
          <a:bodyPr>
            <a:normAutofit/>
          </a:bodyPr>
          <a:lstStyle/>
          <a:p>
            <a:r>
              <a:rPr lang="en-US" dirty="0">
                <a:latin typeface="Bariol Regular" pitchFamily="50" charset="0"/>
              </a:rPr>
              <a:t>a</a:t>
            </a:r>
            <a:r>
              <a:rPr lang="en-US" dirty="0" smtClean="0">
                <a:latin typeface="Bariol Regular" pitchFamily="50" charset="0"/>
              </a:rPr>
              <a:t>nd </a:t>
            </a:r>
            <a:r>
              <a:rPr lang="en-US" dirty="0" smtClean="0">
                <a:latin typeface="Bariol Regular" pitchFamily="50" charset="0"/>
              </a:rPr>
              <a:t>many more…</a:t>
            </a:r>
          </a:p>
        </p:txBody>
      </p:sp>
    </p:spTree>
    <p:extLst>
      <p:ext uri="{BB962C8B-B14F-4D97-AF65-F5344CB8AC3E}">
        <p14:creationId xmlns:p14="http://schemas.microsoft.com/office/powerpoint/2010/main" val="713254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345084"/>
          </a:xfrm>
        </p:spPr>
        <p:txBody>
          <a:bodyPr/>
          <a:lstStyle/>
          <a:p>
            <a:r>
              <a:rPr lang="en-US" dirty="0">
                <a:latin typeface="Bariol Regular" pitchFamily="50" charset="0"/>
              </a:rPr>
              <a:t>See them in action </a:t>
            </a:r>
          </a:p>
          <a:p>
            <a:r>
              <a:rPr lang="en-US" dirty="0">
                <a:latin typeface="Bariol Regular" pitchFamily="50" charset="0"/>
              </a:rPr>
              <a:t>Tomorrow </a:t>
            </a:r>
            <a:r>
              <a:rPr lang="en-US" dirty="0">
                <a:solidFill>
                  <a:srgbClr val="FF0000"/>
                </a:solidFill>
                <a:latin typeface="Bariol Regular" pitchFamily="50" charset="0"/>
              </a:rPr>
              <a:t>10.30</a:t>
            </a:r>
            <a:r>
              <a:rPr lang="en-US" b="1" dirty="0">
                <a:latin typeface="Bariol Regular" pitchFamily="50" charset="0"/>
              </a:rPr>
              <a:t> </a:t>
            </a:r>
          </a:p>
          <a:p>
            <a:r>
              <a:rPr lang="en-US" dirty="0">
                <a:solidFill>
                  <a:srgbClr val="FF0000"/>
                </a:solidFill>
                <a:latin typeface="Bariol Regular" pitchFamily="50" charset="0"/>
              </a:rPr>
              <a:t>Track</a:t>
            </a:r>
            <a:r>
              <a:rPr lang="en-US" dirty="0">
                <a:latin typeface="Bariol Regular" pitchFamily="50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Bariol Regular" pitchFamily="50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894429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4345084"/>
          </a:xfrm>
        </p:spPr>
        <p:txBody>
          <a:bodyPr/>
          <a:lstStyle/>
          <a:p>
            <a:r>
              <a:rPr lang="en-US" dirty="0">
                <a:latin typeface="Bariol Regular" pitchFamily="50" charset="0"/>
              </a:rPr>
              <a:t>b</a:t>
            </a:r>
            <a:r>
              <a:rPr lang="en-US" dirty="0" smtClean="0">
                <a:latin typeface="Bariol Regular" pitchFamily="50" charset="0"/>
              </a:rPr>
              <a:t>ut for sure you don’t</a:t>
            </a:r>
            <a:r>
              <a:rPr lang="en-US" dirty="0" smtClean="0">
                <a:latin typeface="Bariol Regular" pitchFamily="50" charset="0"/>
              </a:rPr>
              <a:t> know this…</a:t>
            </a:r>
            <a:endParaRPr lang="en-US" dirty="0">
              <a:latin typeface="Bariol Regular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1179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4345084"/>
          </a:xfrm>
        </p:spPr>
        <p:txBody>
          <a:bodyPr/>
          <a:lstStyle/>
          <a:p>
            <a:r>
              <a:rPr lang="en-US" dirty="0" smtClean="0">
                <a:latin typeface="Bariol Regular" pitchFamily="50" charset="0"/>
              </a:rPr>
              <a:t>Introducing </a:t>
            </a:r>
            <a:r>
              <a:rPr lang="en-US" dirty="0" smtClean="0">
                <a:latin typeface="Bariol Bold" pitchFamily="50" charset="0"/>
              </a:rPr>
              <a:t>Intelligence</a:t>
            </a:r>
            <a:endParaRPr lang="en-US" dirty="0">
              <a:latin typeface="Bariol Bold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1179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4345084"/>
          </a:xfrm>
        </p:spPr>
        <p:txBody>
          <a:bodyPr/>
          <a:lstStyle/>
          <a:p>
            <a:r>
              <a:rPr lang="en-US" dirty="0">
                <a:latin typeface="Bariol Regular" pitchFamily="50" charset="0"/>
              </a:rPr>
              <a:t>m</a:t>
            </a:r>
            <a:r>
              <a:rPr lang="en-US" dirty="0" smtClean="0">
                <a:latin typeface="Bariol Regular" pitchFamily="50" charset="0"/>
              </a:rPr>
              <a:t>aybe you already know this…</a:t>
            </a:r>
            <a:endParaRPr lang="en-US" dirty="0">
              <a:latin typeface="Bariol Regular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4138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Bariol Regular" pitchFamily="50" charset="0"/>
              </a:rPr>
              <a:t>Identify </a:t>
            </a:r>
            <a:r>
              <a:rPr lang="en-US" dirty="0" smtClean="0">
                <a:latin typeface="Bariol Regular" pitchFamily="50" charset="0"/>
              </a:rPr>
              <a:t>targets’ </a:t>
            </a:r>
            <a:r>
              <a:rPr lang="en-US" dirty="0" smtClean="0">
                <a:latin typeface="Bariol Regular" pitchFamily="50" charset="0"/>
              </a:rPr>
              <a:t>network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3" name="Picture 2" descr="sna-graphic-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556792"/>
            <a:ext cx="5292080" cy="3969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64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4345084"/>
          </a:xfrm>
        </p:spPr>
        <p:txBody>
          <a:bodyPr/>
          <a:lstStyle/>
          <a:p>
            <a:r>
              <a:rPr lang="en-US" dirty="0" smtClean="0">
                <a:latin typeface="Bariol Regular" pitchFamily="50" charset="0"/>
              </a:rPr>
              <a:t>Digital </a:t>
            </a:r>
            <a:r>
              <a:rPr lang="en-US" dirty="0" smtClean="0">
                <a:latin typeface="Bariol Regular" pitchFamily="50" charset="0"/>
              </a:rPr>
              <a:t>identities</a:t>
            </a:r>
            <a:endParaRPr lang="en-US" dirty="0" smtClean="0">
              <a:latin typeface="Bariol Regular" pitchFamily="50" charset="0"/>
            </a:endParaRPr>
          </a:p>
          <a:p>
            <a:r>
              <a:rPr lang="en-US" dirty="0" smtClean="0">
                <a:latin typeface="Bariol Regular" pitchFamily="50" charset="0"/>
              </a:rPr>
              <a:t>Target to target </a:t>
            </a:r>
            <a:r>
              <a:rPr lang="en-US" dirty="0" smtClean="0">
                <a:latin typeface="Bariol Regular" pitchFamily="50" charset="0"/>
              </a:rPr>
              <a:t>communications</a:t>
            </a:r>
            <a:endParaRPr lang="en-US" dirty="0" smtClean="0">
              <a:latin typeface="Bariol Regular" pitchFamily="50" charset="0"/>
            </a:endParaRPr>
          </a:p>
          <a:p>
            <a:r>
              <a:rPr lang="en-US" dirty="0" smtClean="0">
                <a:latin typeface="Bariol Regular" pitchFamily="50" charset="0"/>
              </a:rPr>
              <a:t>Anomalies</a:t>
            </a:r>
            <a:endParaRPr lang="en-US" dirty="0" smtClean="0">
              <a:latin typeface="Bariol Regular" pitchFamily="50" charset="0"/>
            </a:endParaRPr>
          </a:p>
          <a:p>
            <a:r>
              <a:rPr lang="en-US" dirty="0" smtClean="0">
                <a:latin typeface="Bariol Regular" pitchFamily="50" charset="0"/>
              </a:rPr>
              <a:t>Highlighted </a:t>
            </a:r>
            <a:r>
              <a:rPr lang="en-US" dirty="0" smtClean="0">
                <a:latin typeface="Bariol Regular" pitchFamily="50" charset="0"/>
              </a:rPr>
              <a:t>patterns</a:t>
            </a:r>
            <a:endParaRPr lang="en-US" dirty="0">
              <a:latin typeface="Bariol Regular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5194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885600"/>
            <a:ext cx="8229600" cy="4345084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Bariol Regular" pitchFamily="50" charset="0"/>
              </a:rPr>
              <a:t>Add actively intercepted data to your correlations</a:t>
            </a:r>
            <a:endParaRPr lang="en-US" dirty="0">
              <a:latin typeface="Bariol Regular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2024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885600"/>
            <a:ext cx="8229600" cy="4345084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Bariol Regular" pitchFamily="50" charset="0"/>
              </a:rPr>
              <a:t>…n</a:t>
            </a:r>
            <a:r>
              <a:rPr lang="en-US" dirty="0" smtClean="0">
                <a:latin typeface="Bariol Regular" pitchFamily="50" charset="0"/>
              </a:rPr>
              <a:t>ow let’s see the real thing!</a:t>
            </a:r>
            <a:endParaRPr lang="en-US" dirty="0">
              <a:latin typeface="Bariol Regular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0730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4345084"/>
          </a:xfrm>
        </p:spPr>
        <p:txBody>
          <a:bodyPr/>
          <a:lstStyle/>
          <a:p>
            <a:r>
              <a:rPr lang="en-US" dirty="0" smtClean="0">
                <a:latin typeface="Bariol Regular" pitchFamily="50" charset="0"/>
              </a:rPr>
              <a:t>What can </a:t>
            </a:r>
            <a:r>
              <a:rPr lang="en-US" dirty="0" smtClean="0">
                <a:latin typeface="Bariol Regular" pitchFamily="50" charset="0"/>
              </a:rPr>
              <a:t>th</a:t>
            </a:r>
            <a:r>
              <a:rPr lang="en-US" dirty="0" smtClean="0">
                <a:latin typeface="Bariol Regular" pitchFamily="50" charset="0"/>
              </a:rPr>
              <a:t>e Agent </a:t>
            </a:r>
            <a:r>
              <a:rPr lang="en-US" dirty="0" smtClean="0">
                <a:latin typeface="Bariol Regular" pitchFamily="50" charset="0"/>
              </a:rPr>
              <a:t>collect</a:t>
            </a:r>
            <a:r>
              <a:rPr lang="en-US" dirty="0" smtClean="0">
                <a:latin typeface="Bariol Regular" pitchFamily="50" charset="0"/>
              </a:rPr>
              <a:t>?</a:t>
            </a:r>
            <a:endParaRPr lang="en-US" dirty="0">
              <a:latin typeface="Bariol Regular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8562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acebook-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739831"/>
            <a:ext cx="4248472" cy="1409249"/>
          </a:xfrm>
          <a:prstGeom prst="rect">
            <a:avLst/>
          </a:prstGeom>
        </p:spPr>
      </p:pic>
      <p:pic>
        <p:nvPicPr>
          <p:cNvPr id="8" name="Picture 7" descr="Gmail_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103" y="1472458"/>
            <a:ext cx="3384376" cy="1524494"/>
          </a:xfrm>
          <a:prstGeom prst="rect">
            <a:avLst/>
          </a:prstGeom>
        </p:spPr>
      </p:pic>
      <p:pic>
        <p:nvPicPr>
          <p:cNvPr id="9" name="Picture 8" descr="skype-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878607"/>
            <a:ext cx="3168352" cy="139826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27784" y="4652020"/>
            <a:ext cx="3958505" cy="737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356992"/>
            <a:ext cx="2803616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6148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4345084"/>
          </a:xfrm>
        </p:spPr>
        <p:txBody>
          <a:bodyPr/>
          <a:lstStyle/>
          <a:p>
            <a:r>
              <a:rPr lang="en-US" dirty="0">
                <a:latin typeface="Bariol Regular" pitchFamily="50" charset="0"/>
              </a:rPr>
              <a:t>a</a:t>
            </a:r>
            <a:r>
              <a:rPr lang="en-US" dirty="0" smtClean="0">
                <a:latin typeface="Bariol Regular" pitchFamily="50" charset="0"/>
              </a:rPr>
              <a:t>nd many more…</a:t>
            </a:r>
            <a:endParaRPr lang="en-US" dirty="0">
              <a:latin typeface="Bariol Regular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4540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aga\Downloads\contact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065006"/>
            <a:ext cx="1103789" cy="1108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naga\Downloads\documen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3266" y="3782169"/>
            <a:ext cx="1293093" cy="1293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naga\Downloads\interne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196752"/>
            <a:ext cx="1247377" cy="1247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naga\Downloads\keyboard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558405"/>
            <a:ext cx="1606458" cy="1230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naga\Downloads\location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3407244"/>
            <a:ext cx="1368152" cy="1245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naga\Downloads\messages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8659" y="4077072"/>
            <a:ext cx="1305309" cy="1204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naga\Downloads\mic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015728"/>
            <a:ext cx="1221630" cy="1221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naga\Downloads\password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0408" y="1412776"/>
            <a:ext cx="1524000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naga\Downloads\photo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318669"/>
            <a:ext cx="1406475" cy="140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naga\Downloads\webcam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594" y="2191246"/>
            <a:ext cx="1023022" cy="1093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884116"/>
            <a:ext cx="8229600" cy="4345084"/>
          </a:xfrm>
        </p:spPr>
        <p:txBody>
          <a:bodyPr/>
          <a:lstStyle/>
          <a:p>
            <a:r>
              <a:rPr lang="en-US" dirty="0" smtClean="0">
                <a:latin typeface="Bariol Regular" pitchFamily="50" charset="0"/>
              </a:rPr>
              <a:t>Where can I </a:t>
            </a:r>
            <a:r>
              <a:rPr lang="en-US" dirty="0" smtClean="0">
                <a:latin typeface="Bariol Regular" pitchFamily="50" charset="0"/>
              </a:rPr>
              <a:t>deploy </a:t>
            </a:r>
            <a:r>
              <a:rPr lang="en-US" dirty="0" smtClean="0">
                <a:latin typeface="Bariol Regular" pitchFamily="50" charset="0"/>
              </a:rPr>
              <a:t>the Agent?</a:t>
            </a:r>
            <a:endParaRPr lang="en-US" dirty="0">
              <a:latin typeface="Bariol Regular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0069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pple_log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1667" y="1916832"/>
            <a:ext cx="867210" cy="1009433"/>
          </a:xfrm>
          <a:prstGeom prst="rect">
            <a:avLst/>
          </a:prstGeom>
        </p:spPr>
      </p:pic>
      <p:pic>
        <p:nvPicPr>
          <p:cNvPr id="4" name="Picture 3" descr="android_log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4981" y="3330179"/>
            <a:ext cx="1067299" cy="1178941"/>
          </a:xfrm>
          <a:prstGeom prst="rect">
            <a:avLst/>
          </a:prstGeom>
        </p:spPr>
      </p:pic>
      <p:pic>
        <p:nvPicPr>
          <p:cNvPr id="6" name="Picture 5" descr="blackberry_logo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650" y="3284826"/>
            <a:ext cx="2609307" cy="576222"/>
          </a:xfrm>
          <a:prstGeom prst="rect">
            <a:avLst/>
          </a:prstGeom>
        </p:spPr>
      </p:pic>
      <p:pic>
        <p:nvPicPr>
          <p:cNvPr id="7" name="Picture 6" descr="symbian_logo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709" y="3971221"/>
            <a:ext cx="1944216" cy="537899"/>
          </a:xfrm>
          <a:prstGeom prst="rect">
            <a:avLst/>
          </a:prstGeom>
        </p:spPr>
      </p:pic>
      <p:pic>
        <p:nvPicPr>
          <p:cNvPr id="9" name="Picture 8" descr="windows-logo.jpe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657" y="1916832"/>
            <a:ext cx="1085076" cy="998269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684" y="3392755"/>
            <a:ext cx="979395" cy="972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tux.jp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6321" y="1916832"/>
            <a:ext cx="890070" cy="1056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607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884116"/>
            <a:ext cx="8229600" cy="4345084"/>
          </a:xfrm>
        </p:spPr>
        <p:txBody>
          <a:bodyPr/>
          <a:lstStyle/>
          <a:p>
            <a:r>
              <a:rPr lang="en-US" dirty="0" smtClean="0">
                <a:latin typeface="Bariol Regular" pitchFamily="50" charset="0"/>
              </a:rPr>
              <a:t>How</a:t>
            </a:r>
            <a:r>
              <a:rPr lang="en-US" dirty="0" smtClean="0">
                <a:latin typeface="Bariol Regular" pitchFamily="50" charset="0"/>
              </a:rPr>
              <a:t> </a:t>
            </a:r>
            <a:r>
              <a:rPr lang="en-US" dirty="0" smtClean="0">
                <a:latin typeface="Bariol Regular" pitchFamily="50" charset="0"/>
              </a:rPr>
              <a:t>can I </a:t>
            </a:r>
            <a:r>
              <a:rPr lang="en-US" dirty="0" smtClean="0">
                <a:latin typeface="Bariol Regular" pitchFamily="50" charset="0"/>
              </a:rPr>
              <a:t>deploy </a:t>
            </a:r>
            <a:r>
              <a:rPr lang="en-US" dirty="0" smtClean="0">
                <a:latin typeface="Bariol Regular" pitchFamily="50" charset="0"/>
              </a:rPr>
              <a:t>the Agent?</a:t>
            </a:r>
            <a:endParaRPr lang="en-US" dirty="0">
              <a:latin typeface="Bariol Regular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796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ackingTeam">
  <a:themeElements>
    <a:clrScheme name="Custom 1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BCBCBC"/>
      </a:accent1>
      <a:accent2>
        <a:srgbClr val="8C8C8C"/>
      </a:accent2>
      <a:accent3>
        <a:srgbClr val="818181"/>
      </a:accent3>
      <a:accent4>
        <a:srgbClr val="6B6B6B"/>
      </a:accent4>
      <a:accent5>
        <a:srgbClr val="4C4C4C"/>
      </a:accent5>
      <a:accent6>
        <a:srgbClr val="3D3D3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HackingTeam.potx</Template>
  <TotalTime>7071</TotalTime>
  <Words>170</Words>
  <Application>Microsoft Office PowerPoint</Application>
  <PresentationFormat>On-screen Show (4:3)</PresentationFormat>
  <Paragraphs>47</Paragraphs>
  <Slides>23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HackingTeam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Hacking Team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Titolo Primario</dc:title>
  <dc:creator>Gianluca Vadruccio</dc:creator>
  <cp:lastModifiedBy>naga</cp:lastModifiedBy>
  <cp:revision>1066</cp:revision>
  <dcterms:created xsi:type="dcterms:W3CDTF">2009-10-06T12:53:55Z</dcterms:created>
  <dcterms:modified xsi:type="dcterms:W3CDTF">2013-09-04T08:50:45Z</dcterms:modified>
</cp:coreProperties>
</file>