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3" r:id="rId2"/>
    <p:sldId id="337" r:id="rId3"/>
    <p:sldId id="343" r:id="rId4"/>
    <p:sldId id="345" r:id="rId5"/>
    <p:sldId id="344" r:id="rId6"/>
    <p:sldId id="341" r:id="rId7"/>
    <p:sldId id="346" r:id="rId8"/>
    <p:sldId id="404" r:id="rId9"/>
    <p:sldId id="361" r:id="rId10"/>
    <p:sldId id="363" r:id="rId11"/>
    <p:sldId id="375" r:id="rId12"/>
    <p:sldId id="372" r:id="rId13"/>
    <p:sldId id="373" r:id="rId14"/>
    <p:sldId id="374" r:id="rId15"/>
    <p:sldId id="364" r:id="rId16"/>
    <p:sldId id="376" r:id="rId17"/>
    <p:sldId id="395" r:id="rId18"/>
    <p:sldId id="381" r:id="rId19"/>
    <p:sldId id="377" r:id="rId20"/>
    <p:sldId id="399" r:id="rId21"/>
    <p:sldId id="400" r:id="rId22"/>
    <p:sldId id="379" r:id="rId23"/>
    <p:sldId id="406" r:id="rId24"/>
    <p:sldId id="382" r:id="rId25"/>
    <p:sldId id="383" r:id="rId26"/>
    <p:sldId id="396" r:id="rId27"/>
    <p:sldId id="398" r:id="rId28"/>
    <p:sldId id="401" r:id="rId29"/>
    <p:sldId id="393" r:id="rId30"/>
    <p:sldId id="405" r:id="rId31"/>
    <p:sldId id="389" r:id="rId32"/>
    <p:sldId id="402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337" autoAdjust="0"/>
  </p:normalViewPr>
  <p:slideViewPr>
    <p:cSldViewPr snapToObjects="1">
      <p:cViewPr>
        <p:scale>
          <a:sx n="75" d="100"/>
          <a:sy n="75" d="100"/>
        </p:scale>
        <p:origin x="-1824" y="-7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09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8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REMOTE MOBILE INSTALLER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provide consultancy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REMOTE MOBILE INSTALLER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0)</a:t>
            </a:r>
            <a:r>
              <a:rPr lang="en-US" baseline="0" dirty="0" smtClean="0"/>
              <a:t> Factory to forge </a:t>
            </a:r>
          </a:p>
          <a:p>
            <a:r>
              <a:rPr lang="en-US" baseline="0" dirty="0" smtClean="0"/>
              <a:t>1) FLAW, EXPLOIT</a:t>
            </a:r>
          </a:p>
          <a:p>
            <a:r>
              <a:rPr lang="en-US" baseline="0" dirty="0" smtClean="0"/>
              <a:t>2) Word doc, Excel, PDF</a:t>
            </a:r>
          </a:p>
          <a:p>
            <a:r>
              <a:rPr lang="en-US" baseline="0" dirty="0" smtClean="0"/>
              <a:t>3) Explorer or </a:t>
            </a:r>
            <a:r>
              <a:rPr lang="en-US" baseline="0" dirty="0" err="1" smtClean="0"/>
              <a:t>firefox</a:t>
            </a:r>
            <a:endParaRPr lang="en-US" baseline="0" dirty="0" smtClean="0"/>
          </a:p>
          <a:p>
            <a:r>
              <a:rPr lang="en-US" baseline="0" dirty="0" smtClean="0"/>
              <a:t>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DEMO in </a:t>
            </a:r>
            <a:r>
              <a:rPr lang="en-US" dirty="0" err="1" smtClean="0"/>
              <a:t>Vmware</a:t>
            </a:r>
            <a:r>
              <a:rPr lang="en-US" dirty="0" smtClean="0"/>
              <a:t> ***</a:t>
            </a:r>
          </a:p>
          <a:p>
            <a:endParaRPr lang="en-US" dirty="0" smtClean="0"/>
          </a:p>
          <a:p>
            <a:r>
              <a:rPr lang="en-US" dirty="0" err="1" smtClean="0"/>
              <a:t>Connessione</a:t>
            </a:r>
            <a:r>
              <a:rPr lang="en-US" dirty="0" smtClean="0"/>
              <a:t> e0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Forge doc</a:t>
            </a:r>
          </a:p>
          <a:p>
            <a:r>
              <a:rPr lang="en-US" dirty="0" err="1" smtClean="0"/>
              <a:t>Copia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smtClean="0"/>
              <a:t>Run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what are we talking about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key</a:t>
            </a:r>
            <a:r>
              <a:rPr lang="en-US" baseline="0" dirty="0" smtClean="0"/>
              <a:t> point of the whole solution. If you cannot install it, you cannot retrieve the data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Desktops, Laptops, Smartphones, Tablets…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face different scenarios…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Desktop</a:t>
            </a:r>
          </a:p>
          <a:p>
            <a:pPr marL="228600" indent="-228600">
              <a:buAutoNum type="arabicParenR"/>
            </a:pPr>
            <a:r>
              <a:rPr lang="en-US" dirty="0" smtClean="0"/>
              <a:t>Mobile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Hard drive tampering for desktop, </a:t>
            </a:r>
            <a:r>
              <a:rPr lang="en-US" dirty="0" err="1" smtClean="0"/>
              <a:t>usb</a:t>
            </a:r>
            <a:r>
              <a:rPr lang="en-US" baseline="0" dirty="0" smtClean="0"/>
              <a:t> connection for mobile (need to know the pin)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INFECTION AGENT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from desktop (win) to mobile (</a:t>
            </a:r>
            <a:r>
              <a:rPr lang="en-US" dirty="0" err="1" smtClean="0"/>
              <a:t>winmo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INJECTION PROXY</a:t>
            </a:r>
          </a:p>
          <a:p>
            <a:endParaRPr lang="en-US" dirty="0" smtClean="0"/>
          </a:p>
          <a:p>
            <a:r>
              <a:rPr lang="en-US" dirty="0" smtClean="0"/>
              <a:t>Wired or wireless</a:t>
            </a:r>
          </a:p>
          <a:p>
            <a:endParaRPr lang="en-US" dirty="0" smtClean="0"/>
          </a:p>
          <a:p>
            <a:r>
              <a:rPr lang="en-US" dirty="0" smtClean="0"/>
              <a:t>No matter if Desktop or smartphone. Just modify its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HT Zero Day Exploit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1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remote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physical access this time.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Deploy RCS while the target 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Browsing </a:t>
            </a:r>
            <a:r>
              <a:rPr lang="en-US" dirty="0">
                <a:latin typeface="Bariol Regular" pitchFamily="50" charset="0"/>
              </a:rPr>
              <a:t>the internet.</a:t>
            </a:r>
          </a:p>
        </p:txBody>
      </p:sp>
    </p:spTree>
    <p:extLst>
      <p:ext uri="{BB962C8B-B14F-4D97-AF65-F5344CB8AC3E}">
        <p14:creationId xmlns:p14="http://schemas.microsoft.com/office/powerpoint/2010/main" val="1950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Opening a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document</a:t>
            </a:r>
            <a:r>
              <a:rPr lang="en-US" dirty="0">
                <a:latin typeface="Bariol Regular" pitchFamily="50" charset="0"/>
              </a:rPr>
              <a:t> file.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Receiving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Complicated scenario?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Rely on our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consultancy </a:t>
            </a:r>
            <a:r>
              <a:rPr lang="en-US" dirty="0" smtClean="0">
                <a:latin typeface="Bariol Regular" pitchFamily="50" charset="0"/>
              </a:rPr>
              <a:t>services.</a:t>
            </a:r>
          </a:p>
          <a:p>
            <a:endParaRPr lang="en-US" dirty="0" smtClean="0">
              <a:latin typeface="Bariol Regular" pitchFamily="50" charset="0"/>
            </a:endParaRPr>
          </a:p>
          <a:p>
            <a:r>
              <a:rPr lang="en-US" dirty="0">
                <a:latin typeface="Bariol Regular" pitchFamily="50" charset="0"/>
              </a:rPr>
              <a:t>i.e.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BlackBerry controlled via BES.</a:t>
            </a:r>
          </a:p>
          <a:p>
            <a:r>
              <a:rPr lang="en-US" dirty="0" smtClean="0">
                <a:latin typeface="Bariol Regular" pitchFamily="50" charset="0"/>
              </a:rPr>
              <a:t>Windows PC in an enterprise domain.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Curious about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the real thing</a:t>
            </a:r>
            <a:r>
              <a:rPr lang="en-US" dirty="0">
                <a:latin typeface="Bariol Regular" pitchFamily="50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RCS has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simple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unified</a:t>
            </a:r>
            <a:r>
              <a:rPr lang="en-US" dirty="0" smtClean="0">
                <a:latin typeface="Bariol Regular" pitchFamily="50" charset="0"/>
              </a:rPr>
              <a:t> console.</a:t>
            </a:r>
          </a:p>
          <a:p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Your attacks are just one-click away.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Demo </a:t>
            </a:r>
            <a:r>
              <a:rPr lang="en-US" sz="4800" dirty="0" smtClean="0">
                <a:latin typeface="Bariol Regular" pitchFamily="50" charset="0"/>
              </a:rPr>
              <a:t>Time!</a:t>
            </a:r>
            <a:endParaRPr lang="en-US" sz="4800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Today’s topic:</a:t>
            </a:r>
          </a:p>
          <a:p>
            <a:r>
              <a:rPr lang="en-US" dirty="0" smtClean="0">
                <a:latin typeface="Bariol Regular" pitchFamily="50" charset="0"/>
              </a:rPr>
              <a:t>RCS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r>
              <a:rPr lang="en-US" dirty="0" smtClean="0">
                <a:latin typeface="Bariol Regular" pitchFamily="50" charset="0"/>
              </a:rPr>
              <a:t> vectors.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Integrated 0-day </a:t>
            </a:r>
            <a:r>
              <a:rPr lang="en-US" dirty="0" smtClean="0">
                <a:latin typeface="Bariol Regular" pitchFamily="50" charset="0"/>
              </a:rPr>
              <a:t>exploits </a:t>
            </a:r>
            <a:r>
              <a:rPr lang="en-US" dirty="0" smtClean="0">
                <a:latin typeface="Bariol Regular" pitchFamily="50" charset="0"/>
              </a:rPr>
              <a:t>pack.</a:t>
            </a:r>
            <a:endParaRPr lang="en-US" dirty="0">
              <a:latin typeface="Bariol Regular" pitchFamily="50" charset="0"/>
            </a:endParaRPr>
          </a:p>
          <a:p>
            <a:endParaRPr lang="en-US" sz="15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documents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websites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to use exploit creation.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No skills </a:t>
            </a:r>
            <a:r>
              <a:rPr lang="en-US" dirty="0" smtClean="0">
                <a:latin typeface="Bariol Regular" pitchFamily="50" charset="0"/>
              </a:rPr>
              <a:t>required.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670" y="1484784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Monitors </a:t>
            </a:r>
            <a:r>
              <a:rPr lang="en-US" dirty="0" smtClean="0">
                <a:latin typeface="Bariol Regular" pitchFamily="50" charset="0"/>
              </a:rPr>
              <a:t>the target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modifies</a:t>
            </a:r>
            <a:r>
              <a:rPr lang="en-US" dirty="0" smtClean="0">
                <a:latin typeface="Bariol Regular" pitchFamily="50" charset="0"/>
              </a:rPr>
              <a:t> its traffic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endParaRPr lang="en-US" sz="28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Inserts </a:t>
            </a:r>
            <a:r>
              <a:rPr lang="en-US" dirty="0" smtClean="0">
                <a:latin typeface="Bariol Regular" pitchFamily="50" charset="0"/>
              </a:rPr>
              <a:t>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downloads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updates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Inserts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 pages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154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87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497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47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It </a:t>
            </a:r>
            <a:r>
              <a:rPr lang="en-US" dirty="0" smtClean="0">
                <a:latin typeface="Bariol Regular" pitchFamily="50" charset="0"/>
              </a:rPr>
              <a:t>does the magic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on-the-fly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need to be inline.</a:t>
            </a:r>
          </a:p>
          <a:p>
            <a:r>
              <a:rPr lang="en-US" dirty="0">
                <a:latin typeface="Bariol Regular" pitchFamily="50" charset="0"/>
              </a:rPr>
              <a:t>T</a:t>
            </a:r>
            <a:r>
              <a:rPr lang="en-US" dirty="0" smtClean="0">
                <a:latin typeface="Bariol Regular" pitchFamily="50" charset="0"/>
              </a:rPr>
              <a:t>hink of it as a passive probe.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Use it at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ISP</a:t>
            </a:r>
            <a:r>
              <a:rPr lang="en-US" dirty="0">
                <a:latin typeface="Bariol Regular" pitchFamily="50" charset="0"/>
              </a:rPr>
              <a:t> level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0224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Bariol Regular" pitchFamily="50" charset="0"/>
              </a:rPr>
              <a:t>Use it on </a:t>
            </a:r>
            <a:r>
              <a:rPr lang="en-US" dirty="0" err="1" smtClean="0">
                <a:solidFill>
                  <a:srgbClr val="FF0000"/>
                </a:solidFill>
                <a:latin typeface="Bariol Regular" pitchFamily="50" charset="0"/>
              </a:rPr>
              <a:t>wi-fi</a:t>
            </a:r>
            <a:r>
              <a:rPr lang="en-US" dirty="0" smtClean="0">
                <a:latin typeface="Bariol Regular" pitchFamily="50" charset="0"/>
              </a:rPr>
              <a:t> networks.</a:t>
            </a:r>
          </a:p>
          <a:p>
            <a:r>
              <a:rPr lang="en-US" dirty="0" smtClean="0">
                <a:latin typeface="Bariol Regular" pitchFamily="50" charset="0"/>
              </a:rPr>
              <a:t>Open or Protected…</a:t>
            </a:r>
          </a:p>
          <a:p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4231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Bariol Regular" pitchFamily="50" charset="0"/>
              </a:rPr>
              <a:t>“Is it true that someone can break HTTPS?”</a:t>
            </a:r>
          </a:p>
          <a:p>
            <a:r>
              <a:rPr lang="en-US" dirty="0" smtClean="0">
                <a:latin typeface="Bariol Regular" pitchFamily="50" charset="0"/>
              </a:rPr>
              <a:t>Let’s see…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7248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Insert RCS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ANY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USB device.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Bariol Regular" pitchFamily="50" charset="0"/>
              </a:rPr>
              <a:t>Send, Lend, Sell them..</a:t>
            </a:r>
          </a:p>
          <a:p>
            <a:endParaRPr lang="en-US" sz="2800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Automatic 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OS Recognition.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760348"/>
            <a:ext cx="310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Disguised devices</a:t>
            </a:r>
          </a:p>
        </p:txBody>
      </p:sp>
    </p:spTree>
    <p:extLst>
      <p:ext uri="{BB962C8B-B14F-4D97-AF65-F5344CB8AC3E}">
        <p14:creationId xmlns:p14="http://schemas.microsoft.com/office/powerpoint/2010/main" val="31163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Jump from an infected PC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to 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USB-connected smartphones.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0143" y="758696"/>
            <a:ext cx="341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Spreading Infection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The RCS Agent is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software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They are used by most Criminal Groups.</a:t>
            </a:r>
          </a:p>
          <a:p>
            <a:endParaRPr lang="en-US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Defeats disk encryption.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Resident on th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e USB device.</a:t>
            </a:r>
            <a:endParaRPr lang="en-US" dirty="0" smtClean="0">
              <a:solidFill>
                <a:schemeClr val="accent6"/>
              </a:solidFill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758696"/>
            <a:ext cx="352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Infecting Live </a:t>
            </a:r>
            <a:r>
              <a:rPr lang="en-US" sz="3200" dirty="0" err="1" smtClean="0">
                <a:solidFill>
                  <a:srgbClr val="FF0000"/>
                </a:solidFill>
                <a:latin typeface="Bariol Regular" pitchFamily="50" charset="0"/>
              </a:rPr>
              <a:t>Distros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Sends a special crafted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to the phone.</a:t>
            </a:r>
          </a:p>
          <a:p>
            <a:endParaRPr lang="en-US" sz="2400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Once accepted, the phone will automatically install the Agent.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97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Desktop vectors applies to mobile as well!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18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have 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deploy </a:t>
            </a:r>
            <a:r>
              <a:rPr lang="en-US" dirty="0" smtClean="0">
                <a:latin typeface="Bariol Regular" pitchFamily="50" charset="0"/>
              </a:rPr>
              <a:t>it.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On the target’s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device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Anything that runs a modern operating system.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Locally.</a:t>
            </a:r>
          </a:p>
          <a:p>
            <a:r>
              <a:rPr lang="en-US" dirty="0" smtClean="0">
                <a:latin typeface="Bariol Regular" pitchFamily="50" charset="0"/>
              </a:rPr>
              <a:t>Remotely.</a:t>
            </a:r>
          </a:p>
        </p:txBody>
      </p:sp>
    </p:spTree>
    <p:extLst>
      <p:ext uri="{BB962C8B-B14F-4D97-AF65-F5344CB8AC3E}">
        <p14:creationId xmlns:p14="http://schemas.microsoft.com/office/powerpoint/2010/main" val="36183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local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You have access to the target device.</a:t>
            </a:r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Boot </a:t>
            </a:r>
            <a:r>
              <a:rPr lang="en-US" dirty="0" smtClean="0">
                <a:latin typeface="Bariol Regular" pitchFamily="50" charset="0"/>
              </a:rPr>
              <a:t>from a </a:t>
            </a:r>
            <a:r>
              <a:rPr lang="en-US" dirty="0" smtClean="0">
                <a:latin typeface="Bariol Regular" pitchFamily="50" charset="0"/>
              </a:rPr>
              <a:t>USB thumb drive. </a:t>
            </a:r>
          </a:p>
          <a:p>
            <a:r>
              <a:rPr lang="en-US" dirty="0" smtClean="0">
                <a:latin typeface="Bariol Regular" pitchFamily="50" charset="0"/>
              </a:rPr>
              <a:t>Plug a USB cable.</a:t>
            </a:r>
            <a:endParaRPr lang="en-US" dirty="0" smtClean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installation.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100% </a:t>
            </a:r>
            <a:r>
              <a:rPr lang="en-US" dirty="0" smtClean="0">
                <a:latin typeface="Bariol Regular" pitchFamily="50" charset="0"/>
              </a:rPr>
              <a:t>success.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1651</TotalTime>
  <Words>622</Words>
  <Application>Microsoft Office PowerPoint</Application>
  <PresentationFormat>On-screen Show (4:3)</PresentationFormat>
  <Paragraphs>174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naga</cp:lastModifiedBy>
  <cp:revision>459</cp:revision>
  <cp:lastPrinted>2010-12-05T18:49:08Z</cp:lastPrinted>
  <dcterms:created xsi:type="dcterms:W3CDTF">2010-11-15T13:51:58Z</dcterms:created>
  <dcterms:modified xsi:type="dcterms:W3CDTF">2013-09-04T10:09:27Z</dcterms:modified>
</cp:coreProperties>
</file>