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C4BA9-1572-4FEC-8AE7-7A1C7D1C538B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C2B9-ED0B-495F-BF57-514897FD86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GSA -&gt; </a:t>
            </a:r>
            <a:r>
              <a:rPr lang="it-IT" dirty="0" err="1" smtClean="0">
                <a:solidFill>
                  <a:srgbClr val="FF0000"/>
                </a:solidFill>
              </a:rPr>
              <a:t>Early</a:t>
            </a:r>
            <a:r>
              <a:rPr lang="it-IT" dirty="0" smtClean="0">
                <a:solidFill>
                  <a:srgbClr val="FF0000"/>
                </a:solidFill>
              </a:rPr>
              <a:t> booking discount </a:t>
            </a:r>
            <a:r>
              <a:rPr lang="it-IT" dirty="0" err="1" smtClean="0">
                <a:solidFill>
                  <a:srgbClr val="FF0000"/>
                </a:solidFill>
              </a:rPr>
              <a:t>April</a:t>
            </a:r>
            <a:r>
              <a:rPr lang="it-IT" baseline="0" dirty="0" smtClean="0">
                <a:solidFill>
                  <a:srgbClr val="FF0000"/>
                </a:solidFill>
              </a:rPr>
              <a:t> 30, 2014</a:t>
            </a:r>
          </a:p>
          <a:p>
            <a:pPr>
              <a:buFont typeface="Arial" charset="0"/>
              <a:buNone/>
            </a:pPr>
            <a:r>
              <a:rPr lang="it-IT" baseline="0" dirty="0" smtClean="0">
                <a:solidFill>
                  <a:srgbClr val="FF0000"/>
                </a:solidFill>
              </a:rPr>
              <a:t>ADS -&gt; </a:t>
            </a:r>
            <a:r>
              <a:rPr lang="it-IT" dirty="0" err="1" smtClean="0">
                <a:solidFill>
                  <a:srgbClr val="FF0000"/>
                </a:solidFill>
              </a:rPr>
              <a:t>Early</a:t>
            </a:r>
            <a:r>
              <a:rPr lang="it-IT" dirty="0" smtClean="0">
                <a:solidFill>
                  <a:srgbClr val="FF0000"/>
                </a:solidFill>
              </a:rPr>
              <a:t> booking discount </a:t>
            </a:r>
            <a:r>
              <a:rPr lang="it-IT" dirty="0" err="1" smtClean="0">
                <a:solidFill>
                  <a:srgbClr val="FF0000"/>
                </a:solidFill>
              </a:rPr>
              <a:t>April</a:t>
            </a:r>
            <a:r>
              <a:rPr lang="it-IT" baseline="0" smtClean="0">
                <a:solidFill>
                  <a:srgbClr val="FF0000"/>
                </a:solidFill>
              </a:rPr>
              <a:t> 30, 2014</a:t>
            </a:r>
            <a:endParaRPr lang="it-IT" baseline="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it-IT" baseline="0" dirty="0" smtClean="0">
                <a:solidFill>
                  <a:srgbClr val="FF0000"/>
                </a:solidFill>
              </a:rPr>
              <a:t>ISS </a:t>
            </a:r>
            <a:r>
              <a:rPr lang="it-IT" baseline="0" dirty="0" err="1" smtClean="0">
                <a:solidFill>
                  <a:srgbClr val="FF0000"/>
                </a:solidFill>
              </a:rPr>
              <a:t>Events</a:t>
            </a:r>
            <a:r>
              <a:rPr lang="it-IT" baseline="0" dirty="0" smtClean="0">
                <a:solidFill>
                  <a:srgbClr val="FF0000"/>
                </a:solidFill>
              </a:rPr>
              <a:t> -&gt; </a:t>
            </a:r>
            <a:r>
              <a:rPr lang="it-IT" baseline="0" dirty="0" err="1" smtClean="0">
                <a:solidFill>
                  <a:srgbClr val="FF0000"/>
                </a:solidFill>
              </a:rPr>
              <a:t>Signed</a:t>
            </a:r>
            <a:r>
              <a:rPr lang="it-IT" baseline="0" dirty="0" smtClean="0">
                <a:solidFill>
                  <a:srgbClr val="FF0000"/>
                </a:solidFill>
              </a:rPr>
              <a:t> </a:t>
            </a:r>
            <a:r>
              <a:rPr lang="it-IT" baseline="0" dirty="0" err="1" smtClean="0">
                <a:solidFill>
                  <a:srgbClr val="FF0000"/>
                </a:solidFill>
              </a:rPr>
              <a:t>contracts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4A488-7AF4-4C58-81ED-9D7683BFCE74}" type="datetimeFigureOut">
              <a:rPr lang="it-IT" smtClean="0"/>
              <a:pPr/>
              <a:t>21/03/2014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 EVENTS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242839"/>
            <a:ext cx="9036496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107504" y="1676127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Jan.      Feb.      Mar.      Apr.      May      June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Nov.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07504" y="1244079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1Q 2015                           2Q 2015                         3Q 2015                          4Q 2015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2267744" y="1556792"/>
            <a:ext cx="0" cy="46805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499992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6732240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403648" y="2258288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GSA</a:t>
            </a:r>
            <a:r>
              <a:rPr lang="it-IT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03-05 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3635896" y="227687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Praga </a:t>
            </a:r>
          </a:p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02-04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5868144" y="227687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</a:t>
            </a:r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29-30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7956376" y="2276872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KL</a:t>
            </a:r>
          </a:p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01-03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6732240" y="530120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179512" y="3645024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79512" y="5229200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259632" y="45811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Dubai</a:t>
            </a:r>
          </a:p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16-18 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4355976" y="227687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Johannesb</a:t>
            </a:r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899592" y="299695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ADS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it-IT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Security&amp;Policing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10-12</a:t>
            </a: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979712" y="2204864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Interpol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 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14-16</a:t>
            </a: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</Words>
  <Application>Microsoft Office PowerPoint</Application>
  <PresentationFormat>Presentazione su schermo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Simonetta Gallucci</dc:creator>
  <cp:lastModifiedBy>Lucia Rana</cp:lastModifiedBy>
  <cp:revision>18</cp:revision>
  <dcterms:created xsi:type="dcterms:W3CDTF">2013-12-20T10:47:06Z</dcterms:created>
  <dcterms:modified xsi:type="dcterms:W3CDTF">2014-03-21T09:09:08Z</dcterms:modified>
</cp:coreProperties>
</file>