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5" r:id="rId3"/>
    <p:sldId id="276" r:id="rId4"/>
    <p:sldId id="295" r:id="rId5"/>
    <p:sldId id="271" r:id="rId6"/>
    <p:sldId id="296" r:id="rId7"/>
    <p:sldId id="273" r:id="rId8"/>
    <p:sldId id="293" r:id="rId9"/>
    <p:sldId id="297" r:id="rId10"/>
    <p:sldId id="258" r:id="rId11"/>
    <p:sldId id="257" r:id="rId12"/>
    <p:sldId id="286" r:id="rId13"/>
    <p:sldId id="302" r:id="rId14"/>
    <p:sldId id="287" r:id="rId15"/>
    <p:sldId id="288" r:id="rId16"/>
    <p:sldId id="277" r:id="rId17"/>
    <p:sldId id="289" r:id="rId18"/>
    <p:sldId id="259" r:id="rId19"/>
    <p:sldId id="290" r:id="rId20"/>
    <p:sldId id="266" r:id="rId21"/>
    <p:sldId id="260" r:id="rId22"/>
    <p:sldId id="280" r:id="rId23"/>
    <p:sldId id="261" r:id="rId24"/>
    <p:sldId id="304" r:id="rId25"/>
    <p:sldId id="303" r:id="rId26"/>
    <p:sldId id="299" r:id="rId27"/>
    <p:sldId id="292" r:id="rId28"/>
    <p:sldId id="300" r:id="rId29"/>
  </p:sldIdLst>
  <p:sldSz cx="9144000" cy="6858000" type="screen4x3"/>
  <p:notesSz cx="6797675" cy="98742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A557"/>
    <a:srgbClr val="F0720A"/>
    <a:srgbClr val="FA2AC4"/>
    <a:srgbClr val="E9EDF4"/>
    <a:srgbClr val="E9E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675" autoAdjust="0"/>
    <p:restoredTop sz="94717" autoAdjust="0"/>
  </p:normalViewPr>
  <p:slideViewPr>
    <p:cSldViewPr>
      <p:cViewPr>
        <p:scale>
          <a:sx n="100" d="100"/>
          <a:sy n="100" d="100"/>
        </p:scale>
        <p:origin x="-2024" y="-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863DE-40DE-4844-ABF9-8FFFA59AB078}" type="datetimeFigureOut">
              <a:rPr lang="it-IT" smtClean="0"/>
              <a:pPr/>
              <a:t>09/11/12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FDE0A-BD2E-4484-8E24-FF11C3667DA1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810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86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09/11/12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31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09/11/12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98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09/11/12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2141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70" y="1052736"/>
            <a:ext cx="8229600" cy="4345084"/>
          </a:xfrm>
        </p:spPr>
        <p:txBody>
          <a:bodyPr/>
          <a:lstStyle>
            <a:lvl1pPr>
              <a:lnSpc>
                <a:spcPct val="120000"/>
              </a:lnSpc>
              <a:buNone/>
              <a:defRPr/>
            </a:lvl1pPr>
            <a:lvl2pPr>
              <a:lnSpc>
                <a:spcPct val="120000"/>
              </a:lnSpc>
              <a:buNone/>
              <a:defRPr/>
            </a:lvl2pPr>
            <a:lvl3pPr>
              <a:lnSpc>
                <a:spcPct val="120000"/>
              </a:lnSpc>
              <a:buNone/>
              <a:defRPr/>
            </a:lvl3pPr>
            <a:lvl4pPr>
              <a:lnSpc>
                <a:spcPct val="120000"/>
              </a:lnSpc>
              <a:buNone/>
              <a:defRPr/>
            </a:lvl4pPr>
            <a:lvl5pPr>
              <a:lnSpc>
                <a:spcPct val="120000"/>
              </a:lnSpc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Logo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  <p:sp>
        <p:nvSpPr>
          <p:cNvPr id="4" name="CasellaDiTesto 3"/>
          <p:cNvSpPr txBox="1"/>
          <p:nvPr userDrawn="1"/>
        </p:nvSpPr>
        <p:spPr>
          <a:xfrm>
            <a:off x="6372201" y="6525344"/>
            <a:ext cx="2771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Private</a:t>
            </a:r>
            <a:r>
              <a:rPr lang="it-IT" sz="1100" baseline="0" dirty="0" smtClean="0"/>
              <a:t> &amp; Confidential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116974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09/11/12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90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09/11/12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63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09/11/12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473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09/11/12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96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09/11/12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595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09/11/12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004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09/11/12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277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09/11/12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484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0EEEB-6AA7-49B3-B665-B71F8D738844}" type="datetimeFigureOut">
              <a:rPr lang="it-IT" smtClean="0"/>
              <a:pPr/>
              <a:t>09/11/12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52808-C3C6-4144-B8EC-F4B7108FC148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735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beaton@telestrategies.com" TargetMode="External"/><Relationship Id="rId4" Type="http://schemas.openxmlformats.org/officeDocument/2006/relationships/hyperlink" Target="mailto:mhrs.dxbae.events2@marriotthotels.com" TargetMode="External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issworldtraining.com/ISS_MEA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adsgroup.org.uk/" TargetMode="External"/><Relationship Id="rId3" Type="http://schemas.openxmlformats.org/officeDocument/2006/relationships/hyperlink" Target="mailto:carolyn.elster@adsgroup.org.uk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mailto:carolyn.elster@adsgroup.org.uk" TargetMode="External"/><Relationship Id="rId3" Type="http://schemas.openxmlformats.org/officeDocument/2006/relationships/hyperlink" Target="mailto:laura@intelligence-sec.co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m@oliverkinross.com" TargetMode="External"/><Relationship Id="rId4" Type="http://schemas.openxmlformats.org/officeDocument/2006/relationships/hyperlink" Target="mailto:laura@intelligence-sec.com" TargetMode="External"/><Relationship Id="rId1" Type="http://schemas.openxmlformats.org/officeDocument/2006/relationships/slideLayout" Target="../slideLayouts/slideLayout8.xml"/><Relationship Id="rId2" Type="http://schemas.openxmlformats.org/officeDocument/2006/relationships/hyperlink" Target="mailto:carolyn.elster@adsgroup.org.uk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globalsecasia.com/" TargetMode="External"/><Relationship Id="rId3" Type="http://schemas.openxmlformats.org/officeDocument/2006/relationships/hyperlink" Target="mailto:laura@intelligence-sec.co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mailto:stevenpokotylo@gmail.com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laadsecurity.com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mailto:idecexpo@hotmail.com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issworldtraining.com/" TargetMode="External"/><Relationship Id="rId3" Type="http://schemas.openxmlformats.org/officeDocument/2006/relationships/hyperlink" Target="http://www.issworldtraining.com/ISS_MEA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mailto:carolyn.elster@adsgroup.org.uk" TargetMode="External"/><Relationship Id="rId3" Type="http://schemas.openxmlformats.org/officeDocument/2006/relationships/hyperlink" Target="mailto:idecexpo@hot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natia.org/" TargetMode="External"/><Relationship Id="rId3" Type="http://schemas.openxmlformats.org/officeDocument/2006/relationships/hyperlink" Target="mailto:exhibits@natia.or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issworldtraining.com/" TargetMode="External"/><Relationship Id="rId3" Type="http://schemas.openxmlformats.org/officeDocument/2006/relationships/hyperlink" Target="http://www.issworldtraining.com/ISS_MEA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mailto:carol@htcia.or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issworldtraining.com/" TargetMode="External"/><Relationship Id="rId3" Type="http://schemas.openxmlformats.org/officeDocument/2006/relationships/hyperlink" Target="http://www.issworldtraining.com/ISS_MEA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issworldtraining.com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issworldtraining.com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issworldtraining.com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issworldtraining.com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ponsorship@iqpc.com.sg" TargetMode="External"/><Relationship Id="rId4" Type="http://schemas.openxmlformats.org/officeDocument/2006/relationships/hyperlink" Target="mailto:beaton@telestrategies.com" TargetMode="External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issworldtraining.com/ISS_MEA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sworldtraining.com/ISS_MEA/" TargetMode="External"/><Relationship Id="rId4" Type="http://schemas.openxmlformats.org/officeDocument/2006/relationships/hyperlink" Target="mailto:beaton@telestrategies.com" TargetMode="External"/><Relationship Id="rId1" Type="http://schemas.openxmlformats.org/officeDocument/2006/relationships/slideLayout" Target="../slideLayouts/slideLayout8.xml"/><Relationship Id="rId2" Type="http://schemas.openxmlformats.org/officeDocument/2006/relationships/hyperlink" Target="mailto:shahla.karim@adnec.a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74999"/>
            <a:ext cx="7772400" cy="1470025"/>
          </a:xfrm>
        </p:spPr>
        <p:txBody>
          <a:bodyPr>
            <a:normAutofit/>
          </a:bodyPr>
          <a:lstStyle/>
          <a:p>
            <a:r>
              <a:rPr lang="it-IT" sz="5200" b="1" dirty="0" err="1" smtClean="0">
                <a:solidFill>
                  <a:srgbClr val="FF0000"/>
                </a:solidFill>
              </a:rPr>
              <a:t>Fairs&amp;Events</a:t>
            </a:r>
            <a:r>
              <a:rPr lang="it-IT" sz="5200" b="1" dirty="0" smtClean="0">
                <a:solidFill>
                  <a:srgbClr val="FF0000"/>
                </a:solidFill>
              </a:rPr>
              <a:t> 2013</a:t>
            </a:r>
            <a:endParaRPr lang="it-IT" sz="5200" b="1" dirty="0">
              <a:solidFill>
                <a:srgbClr val="FF0000"/>
              </a:solidFill>
            </a:endParaRPr>
          </a:p>
        </p:txBody>
      </p:sp>
      <p:pic>
        <p:nvPicPr>
          <p:cNvPr id="6" name="Immagin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365104"/>
            <a:ext cx="3721608" cy="6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02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170485"/>
              </p:ext>
            </p:extLst>
          </p:nvPr>
        </p:nvGraphicFramePr>
        <p:xfrm>
          <a:off x="539552" y="1340768"/>
          <a:ext cx="8147250" cy="5402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Conference</a:t>
                      </a: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Exhibition</a:t>
                      </a: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Webdings" pitchFamily="18" charset="2"/>
                        </a:rPr>
                        <a:t>a</a:t>
                      </a:r>
                      <a:endParaRPr lang="it-IT" sz="1500" dirty="0">
                        <a:latin typeface="Webdings" pitchFamily="18" charset="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Governmental</a:t>
                      </a:r>
                      <a:r>
                        <a:rPr lang="en-US" sz="1500" baseline="0" dirty="0" smtClean="0"/>
                        <a:t> + Private Reseller</a:t>
                      </a:r>
                      <a:endParaRPr lang="it-IT" sz="1500" dirty="0"/>
                    </a:p>
                  </a:txBody>
                  <a:tcPr anchor="ctr"/>
                </a:tc>
              </a:tr>
              <a:tr h="377700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€ 11.500,00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aseline="0" dirty="0" err="1" smtClean="0"/>
                        <a:t>Exposition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costs</a:t>
                      </a:r>
                      <a:endParaRPr lang="it-IT" sz="1500" baseline="0" dirty="0" smtClean="0"/>
                    </a:p>
                    <a:p>
                      <a:r>
                        <a:rPr lang="it-IT" sz="1500" baseline="0" dirty="0" smtClean="0"/>
                        <a:t>(Meeting </a:t>
                      </a:r>
                      <a:r>
                        <a:rPr lang="it-IT" sz="1500" baseline="0" dirty="0" err="1" smtClean="0"/>
                        <a:t>room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Speech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Furniture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€ 1.200,00 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HT&amp;Extra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costs</a:t>
                      </a:r>
                      <a:endParaRPr lang="it-IT" sz="1500" dirty="0" smtClean="0"/>
                    </a:p>
                    <a:p>
                      <a:r>
                        <a:rPr lang="it-IT" sz="1500" baseline="0" dirty="0" smtClean="0"/>
                        <a:t>(</a:t>
                      </a:r>
                      <a:r>
                        <a:rPr lang="it-IT" sz="1500" baseline="0" dirty="0" err="1" smtClean="0"/>
                        <a:t>T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ransport&amp;Accommodation</a:t>
                      </a:r>
                      <a:r>
                        <a:rPr lang="it-IT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500" baseline="0" dirty="0" err="1" smtClean="0"/>
                        <a:t>ustoms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€ 5.200,00 (Hotel)</a:t>
                      </a:r>
                    </a:p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€ 4.300,00 (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Flights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Stand </a:t>
                      </a:r>
                      <a:r>
                        <a:rPr lang="it-IT" sz="1500" dirty="0" err="1" smtClean="0"/>
                        <a:t>shipping</a:t>
                      </a:r>
                      <a:r>
                        <a:rPr lang="it-IT" sz="1500" dirty="0" smtClean="0"/>
                        <a:t>/</a:t>
                      </a:r>
                      <a:r>
                        <a:rPr lang="it-IT" sz="1500" dirty="0" err="1" smtClean="0"/>
                        <a:t>construction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€ 2.000,00 (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Pon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it-IT" sz="1500" baseline="0" dirty="0" err="1" smtClean="0">
                          <a:solidFill>
                            <a:schemeClr val="tx1"/>
                          </a:solidFill>
                        </a:rPr>
                        <a:t>Shipping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it-IT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hlinkClick r:id="rId2"/>
                        </a:rPr>
                        <a:t>http://www.issworldtraining.com/ISS_MEA/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Contacts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beaton@telestrategies.com</a:t>
                      </a:r>
                      <a:endParaRPr lang="it-IT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mhrs.dxbae.events2@marriotthotels.com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3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+ 3 </a:t>
                      </a:r>
                      <a:r>
                        <a:rPr lang="it-IT" sz="1500" dirty="0" err="1" smtClean="0"/>
                        <a:t>Field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TOTAL COST</a:t>
                      </a:r>
                      <a:endParaRPr lang="it-IT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€ 24.200,00</a:t>
                      </a:r>
                      <a:endParaRPr lang="it-IT" sz="15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6660232" y="332656"/>
            <a:ext cx="1944216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332656"/>
            <a:ext cx="5400600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it-IT" b="1" dirty="0" smtClean="0">
                <a:latin typeface="+mj-lt"/>
                <a:ea typeface="+mj-ea"/>
                <a:cs typeface="+mj-cs"/>
              </a:rPr>
              <a:t>ISS – Intelligence </a:t>
            </a:r>
            <a:r>
              <a:rPr lang="it-IT" b="1" dirty="0" err="1" smtClean="0">
                <a:latin typeface="+mj-lt"/>
                <a:ea typeface="+mj-ea"/>
                <a:cs typeface="+mj-cs"/>
              </a:rPr>
              <a:t>Surveillance</a:t>
            </a:r>
            <a:r>
              <a:rPr lang="it-IT" b="1" dirty="0" smtClean="0">
                <a:latin typeface="+mj-lt"/>
                <a:ea typeface="+mj-ea"/>
                <a:cs typeface="+mj-cs"/>
              </a:rPr>
              <a:t> System EMEA</a:t>
            </a:r>
          </a:p>
          <a:p>
            <a:pPr lvl="0">
              <a:spcBef>
                <a:spcPct val="0"/>
              </a:spcBef>
            </a:pPr>
            <a:r>
              <a:rPr lang="it-IT" b="1" dirty="0" smtClean="0">
                <a:latin typeface="+mj-lt"/>
                <a:ea typeface="+mj-ea"/>
                <a:cs typeface="+mj-cs"/>
              </a:rPr>
              <a:t> </a:t>
            </a:r>
          </a:p>
          <a:p>
            <a:pPr lvl="0">
              <a:spcBef>
                <a:spcPct val="0"/>
              </a:spcBef>
            </a:pPr>
            <a:r>
              <a:rPr lang="it-IT" dirty="0" smtClean="0">
                <a:latin typeface="+mj-lt"/>
                <a:ea typeface="+mj-ea"/>
                <a:cs typeface="+mj-cs"/>
              </a:rPr>
              <a:t>March 04 - 06 			 Dubai - UAE</a:t>
            </a:r>
            <a:endParaRPr lang="it-IT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90114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5482952" cy="113972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it-IT" dirty="0" smtClean="0"/>
              <a:t>HOSDB - Security &amp; </a:t>
            </a:r>
            <a:r>
              <a:rPr lang="it-IT" dirty="0" err="1" smtClean="0"/>
              <a:t>Policing</a:t>
            </a:r>
            <a:r>
              <a:rPr lang="it-IT" dirty="0" smtClean="0"/>
              <a:t>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b="0" dirty="0" smtClean="0"/>
              <a:t>March 12 - 14                                            </a:t>
            </a:r>
            <a:r>
              <a:rPr lang="it-IT" b="0" dirty="0" err="1" smtClean="0"/>
              <a:t>Farnborough</a:t>
            </a:r>
            <a:r>
              <a:rPr lang="it-IT" b="0" dirty="0" smtClean="0"/>
              <a:t> - UK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739294"/>
              </p:ext>
            </p:extLst>
          </p:nvPr>
        </p:nvGraphicFramePr>
        <p:xfrm>
          <a:off x="467544" y="1340768"/>
          <a:ext cx="8147250" cy="5573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Exhibition</a:t>
                      </a: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it-IT" sz="1500" dirty="0">
                        <a:solidFill>
                          <a:schemeClr val="tx1"/>
                        </a:solidFill>
                        <a:latin typeface="Webdings" pitchFamily="18" charset="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UK Government event (police, security and National Resilience event)</a:t>
                      </a:r>
                      <a:endParaRPr lang="it-IT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aseline="0" dirty="0" smtClean="0"/>
                        <a:t>€ 4.800,00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aseline="0" dirty="0" err="1" smtClean="0"/>
                        <a:t>Exposition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costs</a:t>
                      </a:r>
                      <a:endParaRPr lang="it-IT" sz="1500" baseline="0" dirty="0" smtClean="0"/>
                    </a:p>
                    <a:p>
                      <a:r>
                        <a:rPr lang="it-IT" sz="1500" baseline="0" dirty="0" smtClean="0"/>
                        <a:t>(Meeting </a:t>
                      </a:r>
                      <a:r>
                        <a:rPr lang="it-IT" sz="1500" baseline="0" dirty="0" err="1" smtClean="0"/>
                        <a:t>room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Speech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Furniture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€ 900,00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it-IT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HT&amp;Extra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costs</a:t>
                      </a:r>
                      <a:endParaRPr lang="it-IT" sz="1500" dirty="0" smtClean="0"/>
                    </a:p>
                    <a:p>
                      <a:r>
                        <a:rPr lang="it-IT" sz="1500" baseline="0" dirty="0" smtClean="0"/>
                        <a:t>(</a:t>
                      </a:r>
                      <a:r>
                        <a:rPr lang="it-IT" sz="1500" baseline="0" dirty="0" err="1" smtClean="0"/>
                        <a:t>T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ransport&amp;Accommodation</a:t>
                      </a:r>
                      <a:r>
                        <a:rPr lang="it-IT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500" baseline="0" dirty="0" err="1" smtClean="0"/>
                        <a:t>ustoms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€ 1.600,00 (Hotel)</a:t>
                      </a:r>
                    </a:p>
                    <a:p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€ 900,00 (</a:t>
                      </a:r>
                      <a:r>
                        <a:rPr lang="it-IT" sz="1500" baseline="0" dirty="0" err="1" smtClean="0">
                          <a:solidFill>
                            <a:schemeClr val="tx1"/>
                          </a:solidFill>
                        </a:rPr>
                        <a:t>Flights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Stand </a:t>
                      </a:r>
                      <a:r>
                        <a:rPr lang="it-IT" sz="1500" dirty="0" err="1" smtClean="0"/>
                        <a:t>shipping</a:t>
                      </a:r>
                      <a:r>
                        <a:rPr lang="it-IT" sz="1500" dirty="0" smtClean="0"/>
                        <a:t>/</a:t>
                      </a:r>
                      <a:r>
                        <a:rPr lang="it-IT" sz="1500" dirty="0" err="1" smtClean="0"/>
                        <a:t>construction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€ 450,00 (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Nomadic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Shipping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hlinkClick r:id="rId2"/>
                        </a:rPr>
                        <a:t>http://www.adsgroup.org.uk/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Contacts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hlinkClick r:id="rId3"/>
                        </a:rPr>
                        <a:t>carolyn.elster@adsgroup.org.uk</a:t>
                      </a:r>
                      <a:endParaRPr lang="it-IT" sz="1500" dirty="0" smtClean="0"/>
                    </a:p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chris.higgins@adsgroup.org.uk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2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+ 1 </a:t>
                      </a:r>
                      <a:r>
                        <a:rPr lang="it-IT" sz="1500" dirty="0" err="1" smtClean="0"/>
                        <a:t>Field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TOTAL COST</a:t>
                      </a:r>
                      <a:endParaRPr lang="it-IT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€ 8.650,00</a:t>
                      </a:r>
                      <a:endParaRPr lang="it-IT" sz="15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6660232" y="332656"/>
            <a:ext cx="1944216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1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120680" cy="113972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Cyber Intelligence Asia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b="0" dirty="0" smtClean="0"/>
              <a:t>March 12 - 15	                	                 Kuala Lumpur - Malaysia 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279672"/>
              </p:ext>
            </p:extLst>
          </p:nvPr>
        </p:nvGraphicFramePr>
        <p:xfrm>
          <a:off x="467544" y="1340768"/>
          <a:ext cx="8147250" cy="5542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Exhibition</a:t>
                      </a: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Webdings" pitchFamily="18" charset="2"/>
                        </a:rPr>
                        <a:t>a</a:t>
                      </a:r>
                      <a:endParaRPr lang="it-IT" sz="1500" dirty="0">
                        <a:latin typeface="Webdings" pitchFamily="18" charset="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Critical </a:t>
                      </a:r>
                      <a:r>
                        <a:rPr lang="it-IT" sz="1400" dirty="0" err="1" smtClean="0"/>
                        <a:t>infrastructure</a:t>
                      </a:r>
                      <a:r>
                        <a:rPr lang="it-IT" sz="1400" dirty="0" smtClean="0"/>
                        <a:t>, Digital </a:t>
                      </a:r>
                      <a:r>
                        <a:rPr lang="it-IT" sz="1400" dirty="0" err="1" smtClean="0"/>
                        <a:t>forensics</a:t>
                      </a:r>
                      <a:r>
                        <a:rPr lang="it-IT" sz="1400" dirty="0" smtClean="0"/>
                        <a:t>,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it-IT" sz="1400" dirty="0" err="1" smtClean="0"/>
                        <a:t>Threat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investigations</a:t>
                      </a:r>
                      <a:endParaRPr lang="it-IT" sz="1400" dirty="0" smtClean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€ 9.300,00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aseline="0" dirty="0" err="1" smtClean="0"/>
                        <a:t>Exposition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costs</a:t>
                      </a:r>
                      <a:endParaRPr lang="it-IT" sz="1500" baseline="0" dirty="0" smtClean="0"/>
                    </a:p>
                    <a:p>
                      <a:r>
                        <a:rPr lang="it-IT" sz="1500" baseline="0" dirty="0" smtClean="0"/>
                        <a:t>(Meeting </a:t>
                      </a:r>
                      <a:r>
                        <a:rPr lang="it-IT" sz="1500" baseline="0" dirty="0" err="1" smtClean="0"/>
                        <a:t>room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Speech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Furniture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€ 1.070,00</a:t>
                      </a:r>
                      <a:endParaRPr lang="it-IT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HT&amp;Extra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costs</a:t>
                      </a:r>
                      <a:endParaRPr lang="it-IT" sz="1500" dirty="0" smtClean="0"/>
                    </a:p>
                    <a:p>
                      <a:r>
                        <a:rPr lang="it-IT" sz="1500" baseline="0" dirty="0" smtClean="0"/>
                        <a:t>(</a:t>
                      </a:r>
                      <a:r>
                        <a:rPr lang="it-IT" sz="1500" baseline="0" dirty="0" err="1" smtClean="0"/>
                        <a:t>T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ransport&amp;Accommodation</a:t>
                      </a:r>
                      <a:r>
                        <a:rPr lang="it-IT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500" baseline="0" dirty="0" err="1" smtClean="0"/>
                        <a:t>ustoms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€ 1.500,00 (Hotel)</a:t>
                      </a:r>
                    </a:p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€ 3.800,00 (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Flights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Stand </a:t>
                      </a:r>
                      <a:r>
                        <a:rPr lang="it-IT" sz="1500" dirty="0" err="1" smtClean="0"/>
                        <a:t>shipping</a:t>
                      </a:r>
                      <a:r>
                        <a:rPr lang="it-IT" sz="1500" dirty="0" smtClean="0"/>
                        <a:t>/</a:t>
                      </a:r>
                      <a:r>
                        <a:rPr lang="it-IT" sz="1500" dirty="0" err="1" smtClean="0"/>
                        <a:t>construction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€ 4.000,00 (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Nomadic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Shipping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it-IT" sz="1500" b="1" dirty="0" smtClean="0">
                          <a:solidFill>
                            <a:schemeClr val="tx1"/>
                          </a:solidFill>
                        </a:rPr>
                        <a:t>(Coincide</a:t>
                      </a:r>
                      <a:r>
                        <a:rPr lang="it-IT" sz="1500" b="1" baseline="0" dirty="0" smtClean="0">
                          <a:solidFill>
                            <a:schemeClr val="tx1"/>
                          </a:solidFill>
                        </a:rPr>
                        <a:t> con </a:t>
                      </a:r>
                      <a:r>
                        <a:rPr lang="it-IT" sz="1500" b="1" baseline="0" dirty="0" err="1" smtClean="0">
                          <a:solidFill>
                            <a:schemeClr val="tx1"/>
                          </a:solidFill>
                        </a:rPr>
                        <a:t>Farnborough</a:t>
                      </a:r>
                      <a:r>
                        <a:rPr lang="it-IT" sz="1500" b="1" baseline="0" dirty="0" smtClean="0">
                          <a:solidFill>
                            <a:schemeClr val="tx1"/>
                          </a:solidFill>
                        </a:rPr>
                        <a:t> UK)</a:t>
                      </a:r>
                      <a:endParaRPr lang="it-IT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 smtClean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Contacts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laura@intelligence-sec.com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2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+ 1 </a:t>
                      </a:r>
                      <a:r>
                        <a:rPr lang="it-IT" sz="1500" dirty="0" err="1" smtClean="0"/>
                        <a:t>Field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/>
                        <a:t>TOTAL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€ 19.670,00</a:t>
                      </a:r>
                      <a:endParaRPr lang="it-IT" sz="15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6660232" y="332656"/>
            <a:ext cx="1944216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73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120680" cy="113972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Cyber Security UAE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b="0" dirty="0" smtClean="0"/>
              <a:t>March 18 - 19	                	                 Dubai - UAE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278977"/>
              </p:ext>
            </p:extLst>
          </p:nvPr>
        </p:nvGraphicFramePr>
        <p:xfrm>
          <a:off x="467544" y="1340768"/>
          <a:ext cx="8147250" cy="547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3"/>
                <a:gridCol w="4402834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Exhibition</a:t>
                      </a: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TBC</a:t>
                      </a: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Governmental</a:t>
                      </a:r>
                      <a:r>
                        <a:rPr lang="en-US" sz="1600" baseline="0" dirty="0" smtClean="0"/>
                        <a:t> + Private Reseller</a:t>
                      </a:r>
                      <a:endParaRPr lang="it-IT" sz="1600" dirty="0" smtClean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€ 6.000,00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aseline="0" dirty="0" err="1" smtClean="0"/>
                        <a:t>Exposition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costs</a:t>
                      </a:r>
                      <a:endParaRPr lang="it-IT" sz="1500" baseline="0" dirty="0" smtClean="0"/>
                    </a:p>
                    <a:p>
                      <a:r>
                        <a:rPr lang="it-IT" sz="1500" baseline="0" dirty="0" smtClean="0"/>
                        <a:t>(Meeting </a:t>
                      </a:r>
                      <a:r>
                        <a:rPr lang="it-IT" sz="1500" baseline="0" dirty="0" err="1" smtClean="0"/>
                        <a:t>room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Speech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Furniture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€ 1.000,00</a:t>
                      </a:r>
                      <a:endParaRPr lang="it-IT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HT&amp;Extra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costs</a:t>
                      </a:r>
                      <a:endParaRPr lang="it-IT" sz="1500" dirty="0" smtClean="0"/>
                    </a:p>
                    <a:p>
                      <a:r>
                        <a:rPr lang="it-IT" sz="1500" baseline="0" dirty="0" smtClean="0"/>
                        <a:t>(</a:t>
                      </a:r>
                      <a:r>
                        <a:rPr lang="it-IT" sz="1500" baseline="0" dirty="0" err="1" smtClean="0"/>
                        <a:t>T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ransport&amp;Accommodation</a:t>
                      </a:r>
                      <a:r>
                        <a:rPr lang="it-IT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500" baseline="0" dirty="0" err="1" smtClean="0"/>
                        <a:t>ustoms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€ 750,00 (Hotel)</a:t>
                      </a:r>
                    </a:p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€ 2.500,00 (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Flights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Stand </a:t>
                      </a:r>
                      <a:r>
                        <a:rPr lang="it-IT" sz="1500" dirty="0" err="1" smtClean="0"/>
                        <a:t>shipping</a:t>
                      </a:r>
                      <a:r>
                        <a:rPr lang="it-IT" sz="1500" dirty="0" smtClean="0"/>
                        <a:t>/</a:t>
                      </a:r>
                      <a:r>
                        <a:rPr lang="it-IT" sz="1500" dirty="0" err="1" smtClean="0"/>
                        <a:t>construction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€ 3.000,00 (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Nomadic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check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shipping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/Singapore office)</a:t>
                      </a:r>
                      <a:endParaRPr lang="it-IT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 smtClean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Contacts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Laura </a:t>
                      </a:r>
                      <a:r>
                        <a:rPr lang="it-IT" sz="15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McKenzie</a:t>
                      </a:r>
                      <a:r>
                        <a:rPr lang="it-IT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lauram@oliverkinross.com</a:t>
                      </a:r>
                      <a:endParaRPr lang="it-IT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 marL="0" marR="0" marT="0" marB="0"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1 Sales + 1 </a:t>
                      </a:r>
                      <a:r>
                        <a:rPr lang="it-IT" sz="1500" dirty="0" err="1" smtClean="0"/>
                        <a:t>Field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/>
                        <a:t>TOTAL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€ 13.250,00</a:t>
                      </a:r>
                      <a:endParaRPr lang="it-IT" sz="15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6660232" y="332656"/>
            <a:ext cx="1944216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73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120680" cy="113972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GSA – Global Security Asia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b="0" dirty="0" smtClean="0"/>
              <a:t>April 02 - 04	                	   	</a:t>
            </a:r>
            <a:r>
              <a:rPr lang="it-IT" b="0" dirty="0" smtClean="0"/>
              <a:t>Singapore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270901"/>
              </p:ext>
            </p:extLst>
          </p:nvPr>
        </p:nvGraphicFramePr>
        <p:xfrm>
          <a:off x="539552" y="1340768"/>
          <a:ext cx="8147250" cy="5573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Exhibition</a:t>
                      </a: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NO</a:t>
                      </a:r>
                      <a:endParaRPr lang="it-IT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€ 7.500,00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aseline="0" dirty="0" err="1" smtClean="0"/>
                        <a:t>Exposition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costs</a:t>
                      </a:r>
                      <a:endParaRPr lang="it-IT" sz="1500" baseline="0" dirty="0" smtClean="0"/>
                    </a:p>
                    <a:p>
                      <a:r>
                        <a:rPr lang="it-IT" sz="1500" baseline="0" dirty="0" smtClean="0"/>
                        <a:t>(Meeting </a:t>
                      </a:r>
                      <a:r>
                        <a:rPr lang="it-IT" sz="1500" baseline="0" dirty="0" err="1" smtClean="0"/>
                        <a:t>room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Speech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Furniture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€ 1.070,00</a:t>
                      </a:r>
                      <a:endParaRPr lang="it-IT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HT&amp;Extra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costs</a:t>
                      </a:r>
                      <a:endParaRPr lang="it-IT" sz="1500" dirty="0" smtClean="0"/>
                    </a:p>
                    <a:p>
                      <a:r>
                        <a:rPr lang="it-IT" sz="1500" baseline="0" dirty="0" smtClean="0"/>
                        <a:t>(</a:t>
                      </a:r>
                      <a:r>
                        <a:rPr lang="it-IT" sz="1500" baseline="0" dirty="0" err="1" smtClean="0"/>
                        <a:t>T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ransport&amp;Accommodation</a:t>
                      </a:r>
                      <a:r>
                        <a:rPr lang="it-IT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500" baseline="0" dirty="0" err="1" smtClean="0"/>
                        <a:t>ustoms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€ 1.500,00 (Hotel)</a:t>
                      </a:r>
                    </a:p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€ 3.800,00 (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Flights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Stand </a:t>
                      </a:r>
                      <a:r>
                        <a:rPr lang="it-IT" sz="1500" dirty="0" err="1" smtClean="0"/>
                        <a:t>shipping</a:t>
                      </a:r>
                      <a:r>
                        <a:rPr lang="it-IT" sz="1500" dirty="0" smtClean="0"/>
                        <a:t>/</a:t>
                      </a:r>
                      <a:r>
                        <a:rPr lang="it-IT" sz="1500" dirty="0" err="1" smtClean="0"/>
                        <a:t>construction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 5.000,00 (</a:t>
                      </a:r>
                      <a:r>
                        <a:rPr lang="it-IT" sz="1500" baseline="0" dirty="0" err="1" smtClean="0">
                          <a:solidFill>
                            <a:schemeClr val="tx1"/>
                          </a:solidFill>
                        </a:rPr>
                        <a:t>Pon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it-IT" sz="1500" baseline="0" dirty="0" err="1" smtClean="0">
                          <a:solidFill>
                            <a:schemeClr val="tx1"/>
                          </a:solidFill>
                        </a:rPr>
                        <a:t>Shipping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it-IT" sz="1500" b="1" baseline="0" dirty="0" smtClean="0">
                          <a:solidFill>
                            <a:schemeClr val="tx1"/>
                          </a:solidFill>
                        </a:rPr>
                        <a:t>(Verificare tempistica da ISS Dubai)</a:t>
                      </a:r>
                      <a:endParaRPr lang="it-IT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www.globalsecasia.com</a:t>
                      </a:r>
                      <a:r>
                        <a:rPr lang="en-SG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 </a:t>
                      </a:r>
                      <a:endParaRPr lang="it-IT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Contacts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globalsecasia@gmail.com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fiere@ediconsult.com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2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+ 1 </a:t>
                      </a:r>
                      <a:r>
                        <a:rPr lang="it-IT" sz="1500" dirty="0" err="1" smtClean="0"/>
                        <a:t>Field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/>
                        <a:t>TOTAL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€ 18.870,00</a:t>
                      </a:r>
                      <a:endParaRPr lang="it-IT" sz="15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6660232" y="332656"/>
            <a:ext cx="1944216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73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5616624" cy="12241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dirty="0" smtClean="0"/>
              <a:t>IALEIA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b="0" dirty="0"/>
              <a:t/>
            </a:r>
            <a:br>
              <a:rPr lang="it-IT" sz="1800" b="0" dirty="0"/>
            </a:br>
            <a:r>
              <a:rPr lang="it-IT" b="0" dirty="0" err="1" smtClean="0"/>
              <a:t>April</a:t>
            </a:r>
            <a:r>
              <a:rPr lang="it-IT" b="0" dirty="0" smtClean="0"/>
              <a:t>  08 - 12                                                 Chicago - USA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494519"/>
              </p:ext>
            </p:extLst>
          </p:nvPr>
        </p:nvGraphicFramePr>
        <p:xfrm>
          <a:off x="539552" y="1340768"/>
          <a:ext cx="8147250" cy="547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Exhibition</a:t>
                      </a: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Webdings" pitchFamily="18" charset="2"/>
                        </a:rPr>
                        <a:t>a</a:t>
                      </a:r>
                      <a:endParaRPr lang="it-IT" sz="1500" dirty="0">
                        <a:latin typeface="Webdings" pitchFamily="18" charset="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Public</a:t>
                      </a:r>
                      <a:r>
                        <a:rPr lang="en-US" sz="1500" baseline="0" dirty="0" smtClean="0"/>
                        <a:t> + Private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€ 4.050,00</a:t>
                      </a:r>
                      <a:endParaRPr lang="it-IT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aseline="0" dirty="0" err="1" smtClean="0"/>
                        <a:t>Exposition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costs</a:t>
                      </a:r>
                      <a:endParaRPr lang="it-IT" sz="1500" baseline="0" dirty="0" smtClean="0"/>
                    </a:p>
                    <a:p>
                      <a:r>
                        <a:rPr lang="it-IT" sz="1500" baseline="0" dirty="0" smtClean="0"/>
                        <a:t>(Meeting </a:t>
                      </a:r>
                      <a:r>
                        <a:rPr lang="it-IT" sz="1500" baseline="0" dirty="0" err="1" smtClean="0"/>
                        <a:t>room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Speech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Furniture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HT&amp;Extra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costs</a:t>
                      </a:r>
                      <a:endParaRPr lang="it-IT" sz="1500" dirty="0" smtClean="0"/>
                    </a:p>
                    <a:p>
                      <a:r>
                        <a:rPr lang="it-IT" sz="1500" baseline="0" dirty="0" smtClean="0"/>
                        <a:t>(</a:t>
                      </a:r>
                      <a:r>
                        <a:rPr lang="it-IT" sz="1500" baseline="0" dirty="0" err="1" smtClean="0"/>
                        <a:t>T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ransport&amp;Accommodation</a:t>
                      </a:r>
                      <a:r>
                        <a:rPr lang="it-IT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500" baseline="0" dirty="0" err="1" smtClean="0"/>
                        <a:t>ustoms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aseline="0" dirty="0" smtClean="0"/>
                        <a:t>€ 1.150,00 (Hotel)</a:t>
                      </a:r>
                    </a:p>
                    <a:p>
                      <a:r>
                        <a:rPr lang="it-IT" sz="1500" baseline="0" dirty="0" smtClean="0"/>
                        <a:t>€ 2.000,00 (</a:t>
                      </a:r>
                      <a:r>
                        <a:rPr lang="it-IT" sz="1500" baseline="0" dirty="0" err="1" smtClean="0"/>
                        <a:t>Flights</a:t>
                      </a:r>
                      <a:r>
                        <a:rPr lang="it-IT" sz="1500" baseline="0" dirty="0" smtClean="0"/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Stand </a:t>
                      </a:r>
                      <a:r>
                        <a:rPr lang="it-IT" sz="1500" dirty="0" err="1" smtClean="0"/>
                        <a:t>shipping</a:t>
                      </a:r>
                      <a:r>
                        <a:rPr lang="it-IT" sz="1500" dirty="0" smtClean="0"/>
                        <a:t>/</a:t>
                      </a:r>
                      <a:r>
                        <a:rPr lang="it-IT" sz="1500" dirty="0" err="1" smtClean="0"/>
                        <a:t>construction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Nomadic</a:t>
                      </a:r>
                      <a:r>
                        <a:rPr lang="it-IT" sz="1500" baseline="0" dirty="0" smtClean="0"/>
                        <a:t>&amp;Roll-up (Velasco)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http://www.ialeia.org/</a:t>
                      </a:r>
                      <a:r>
                        <a:rPr lang="it-IT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images</a:t>
                      </a: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/</a:t>
                      </a:r>
                      <a:r>
                        <a:rPr lang="it-IT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docs</a:t>
                      </a: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/2013.pdf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Contacts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hlinkClick r:id="rId2"/>
                        </a:rPr>
                        <a:t>stevenpokotylo@gmail.com</a:t>
                      </a:r>
                      <a:endParaRPr lang="it-IT" sz="1500" dirty="0" smtClean="0"/>
                    </a:p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radek.ostoja@europol.europa.eu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1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+ 1 </a:t>
                      </a:r>
                      <a:r>
                        <a:rPr lang="it-IT" sz="1500" dirty="0" err="1" smtClean="0"/>
                        <a:t>Field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/>
                        <a:t>TOTAL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1" i="0" dirty="0" smtClean="0"/>
                        <a:t>€ 7.200,00</a:t>
                      </a:r>
                      <a:endParaRPr lang="it-IT" sz="1500" b="1" i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6660232" y="332656"/>
            <a:ext cx="1944216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32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410944" cy="113972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dirty="0" err="1" smtClean="0"/>
              <a:t>Counter</a:t>
            </a:r>
            <a:r>
              <a:rPr lang="it-IT" dirty="0" smtClean="0"/>
              <a:t> Terror  Expo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b="0" dirty="0" err="1" smtClean="0"/>
              <a:t>April</a:t>
            </a:r>
            <a:r>
              <a:rPr lang="it-IT" b="0" dirty="0" smtClean="0"/>
              <a:t> 24 - 25	                	                   London – UK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698254"/>
              </p:ext>
            </p:extLst>
          </p:nvPr>
        </p:nvGraphicFramePr>
        <p:xfrm>
          <a:off x="539552" y="1340768"/>
          <a:ext cx="8147250" cy="547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Exhibition</a:t>
                      </a: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+mj-lt"/>
                        </a:rPr>
                        <a:t>NO</a:t>
                      </a:r>
                      <a:endParaRPr lang="it-IT" sz="1500" dirty="0">
                        <a:latin typeface="+mj-lt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Public</a:t>
                      </a:r>
                      <a:r>
                        <a:rPr lang="en-US" sz="1500" baseline="0" dirty="0" smtClean="0"/>
                        <a:t> + Private </a:t>
                      </a:r>
                      <a:endParaRPr lang="it-IT" sz="1500" dirty="0" smtClean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€ 2.500,00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aseline="0" dirty="0" err="1" smtClean="0"/>
                        <a:t>Exposition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costs</a:t>
                      </a:r>
                      <a:endParaRPr lang="it-IT" sz="1500" baseline="0" dirty="0" smtClean="0"/>
                    </a:p>
                    <a:p>
                      <a:r>
                        <a:rPr lang="it-IT" sz="1500" baseline="0" dirty="0" smtClean="0"/>
                        <a:t>(Meeting </a:t>
                      </a:r>
                      <a:r>
                        <a:rPr lang="it-IT" sz="1500" baseline="0" dirty="0" err="1" smtClean="0"/>
                        <a:t>room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Speech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Furniture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€ 1.150,00 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HT&amp;Extra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costs</a:t>
                      </a:r>
                      <a:endParaRPr lang="it-IT" sz="1500" dirty="0" smtClean="0"/>
                    </a:p>
                    <a:p>
                      <a:r>
                        <a:rPr lang="it-IT" sz="1500" baseline="0" dirty="0" smtClean="0"/>
                        <a:t>(</a:t>
                      </a:r>
                      <a:r>
                        <a:rPr lang="it-IT" sz="1500" baseline="0" dirty="0" err="1" smtClean="0"/>
                        <a:t>T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ransport&amp;Accommodation</a:t>
                      </a:r>
                      <a:r>
                        <a:rPr lang="it-IT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500" baseline="0" dirty="0" err="1" smtClean="0"/>
                        <a:t>ustoms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€ 800,00 (Hotel)</a:t>
                      </a:r>
                    </a:p>
                    <a:p>
                      <a:r>
                        <a:rPr lang="it-IT" sz="1500" dirty="0" smtClean="0"/>
                        <a:t>€ 900,00 (</a:t>
                      </a:r>
                      <a:r>
                        <a:rPr lang="it-IT" sz="1500" dirty="0" err="1" smtClean="0"/>
                        <a:t>Flights</a:t>
                      </a:r>
                      <a:r>
                        <a:rPr lang="it-IT" sz="1500" dirty="0" smtClean="0"/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Stand </a:t>
                      </a:r>
                      <a:r>
                        <a:rPr lang="it-IT" sz="1500" dirty="0" err="1" smtClean="0"/>
                        <a:t>shipping</a:t>
                      </a:r>
                      <a:r>
                        <a:rPr lang="it-IT" sz="1500" dirty="0" smtClean="0"/>
                        <a:t>/</a:t>
                      </a:r>
                      <a:r>
                        <a:rPr lang="it-IT" sz="1500" dirty="0" err="1" smtClean="0"/>
                        <a:t>construction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€ 450,00 (</a:t>
                      </a:r>
                      <a:r>
                        <a:rPr lang="it-IT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Nomadic</a:t>
                      </a: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it-IT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Shipping</a:t>
                      </a: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http://www.counterterrorexpo.com/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Contacts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Wendy.Moore@clarionevents.com</a:t>
                      </a:r>
                    </a:p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lrobertson@showsponsorship.co.uk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2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+ 1 </a:t>
                      </a:r>
                      <a:r>
                        <a:rPr lang="it-IT" sz="1500" dirty="0" err="1" smtClean="0"/>
                        <a:t>Field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/>
                        <a:t>TOTAL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€ 5.800,00</a:t>
                      </a:r>
                      <a:endParaRPr lang="it-IT" sz="15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6660232" y="332656"/>
            <a:ext cx="1944216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73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5544616" cy="1139726"/>
          </a:xfrm>
        </p:spPr>
        <p:txBody>
          <a:bodyPr>
            <a:normAutofit/>
          </a:bodyPr>
          <a:lstStyle/>
          <a:p>
            <a:r>
              <a:rPr lang="it-IT" sz="1800" dirty="0" smtClean="0"/>
              <a:t>IDEC XXIX 2012 </a:t>
            </a:r>
            <a:r>
              <a:rPr lang="it-IT" sz="1800" dirty="0" err="1" smtClean="0"/>
              <a:t>Exhibition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sz="1800" b="0" dirty="0" err="1" smtClean="0"/>
              <a:t>June</a:t>
            </a:r>
            <a:r>
              <a:rPr lang="it-IT" sz="1800" b="0" dirty="0" smtClean="0"/>
              <a:t> 03 - 06                                                 </a:t>
            </a:r>
            <a:r>
              <a:rPr lang="it-IT" sz="1800" b="0" dirty="0" err="1" smtClean="0"/>
              <a:t>Moscow</a:t>
            </a:r>
            <a:r>
              <a:rPr lang="it-IT" sz="1800" b="0" dirty="0" smtClean="0"/>
              <a:t> – Russia </a:t>
            </a:r>
            <a:endParaRPr lang="it-IT" sz="1800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269587"/>
              </p:ext>
            </p:extLst>
          </p:nvPr>
        </p:nvGraphicFramePr>
        <p:xfrm>
          <a:off x="539552" y="1340768"/>
          <a:ext cx="8147250" cy="547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Exhibition</a:t>
                      </a: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Anti</a:t>
                      </a:r>
                      <a:r>
                        <a:rPr lang="en-US" sz="1500" baseline="0" dirty="0" smtClean="0"/>
                        <a:t> Narcotics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€ 5.100,00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aseline="0" dirty="0" err="1" smtClean="0"/>
                        <a:t>Exposition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costs</a:t>
                      </a:r>
                      <a:endParaRPr lang="it-IT" sz="1500" baseline="0" dirty="0" smtClean="0"/>
                    </a:p>
                    <a:p>
                      <a:r>
                        <a:rPr lang="it-IT" sz="1500" baseline="0" dirty="0" smtClean="0"/>
                        <a:t>(Meeting </a:t>
                      </a:r>
                      <a:r>
                        <a:rPr lang="it-IT" sz="1500" baseline="0" dirty="0" err="1" smtClean="0"/>
                        <a:t>room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Speech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Furniture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€ 1.800,00 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HT&amp;Extra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costs</a:t>
                      </a:r>
                      <a:endParaRPr lang="it-IT" sz="1500" dirty="0" smtClean="0"/>
                    </a:p>
                    <a:p>
                      <a:r>
                        <a:rPr lang="it-IT" sz="1500" baseline="0" dirty="0" smtClean="0"/>
                        <a:t>(</a:t>
                      </a:r>
                      <a:r>
                        <a:rPr lang="it-IT" sz="1500" baseline="0" dirty="0" err="1" smtClean="0"/>
                        <a:t>T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ransport&amp;Accommodation</a:t>
                      </a:r>
                      <a:r>
                        <a:rPr lang="it-IT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500" baseline="0" dirty="0" err="1" smtClean="0"/>
                        <a:t>ustoms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€ 2.300,00 (Hotel)</a:t>
                      </a:r>
                    </a:p>
                    <a:p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€  2.400,00 (</a:t>
                      </a:r>
                      <a:r>
                        <a:rPr lang="it-IT" sz="1500" baseline="0" dirty="0" err="1" smtClean="0">
                          <a:solidFill>
                            <a:schemeClr val="tx1"/>
                          </a:solidFill>
                        </a:rPr>
                        <a:t>Flights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Stand </a:t>
                      </a:r>
                      <a:r>
                        <a:rPr lang="it-IT" sz="1500" dirty="0" err="1" smtClean="0"/>
                        <a:t>shipping</a:t>
                      </a:r>
                      <a:r>
                        <a:rPr lang="it-IT" sz="1500" dirty="0" smtClean="0"/>
                        <a:t>/</a:t>
                      </a:r>
                      <a:r>
                        <a:rPr lang="it-IT" sz="1500" dirty="0" err="1" smtClean="0"/>
                        <a:t>construction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€ 4.000,00 (</a:t>
                      </a:r>
                      <a:r>
                        <a:rPr lang="it-IT" sz="1500" baseline="0" dirty="0" err="1" smtClean="0">
                          <a:solidFill>
                            <a:schemeClr val="tx1"/>
                          </a:solidFill>
                        </a:rPr>
                        <a:t>Pon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it-IT" sz="1500" baseline="0" dirty="0" err="1" smtClean="0">
                          <a:solidFill>
                            <a:schemeClr val="tx1"/>
                          </a:solidFill>
                        </a:rPr>
                        <a:t>Construction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it-IT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Contacts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hlinkClick r:id="rId2"/>
                        </a:rPr>
                        <a:t>idecexpo@hotmail.com</a:t>
                      </a:r>
                      <a:endParaRPr lang="it-IT" sz="1500" dirty="0" smtClean="0"/>
                    </a:p>
                    <a:p>
                      <a:pPr marL="0" algn="l" defTabSz="914400" rtl="0" eaLnBrk="1" latinLnBrk="0" hangingPunct="1"/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losbatistas@hotmail.com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2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+ 1 </a:t>
                      </a:r>
                      <a:r>
                        <a:rPr lang="it-IT" sz="1500" dirty="0" err="1" smtClean="0"/>
                        <a:t>Field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/>
                        <a:t>TOTAL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€ 15.600,00</a:t>
                      </a:r>
                      <a:endParaRPr lang="it-IT" sz="15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6660232" y="332656"/>
            <a:ext cx="1944216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05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770984" cy="113972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ISS – Intelligence Surveillance System  Europe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b="0" dirty="0" err="1" smtClean="0"/>
              <a:t>June</a:t>
            </a:r>
            <a:r>
              <a:rPr lang="it-IT" b="0" dirty="0" smtClean="0"/>
              <a:t> 6 – 7                                                    </a:t>
            </a:r>
            <a:r>
              <a:rPr lang="it-IT" b="0" dirty="0" err="1" smtClean="0"/>
              <a:t>Prague</a:t>
            </a:r>
            <a:r>
              <a:rPr lang="it-IT" b="0" dirty="0" smtClean="0"/>
              <a:t> - Czech Rep.  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716519"/>
              </p:ext>
            </p:extLst>
          </p:nvPr>
        </p:nvGraphicFramePr>
        <p:xfrm>
          <a:off x="467544" y="1412776"/>
          <a:ext cx="8147250" cy="547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Conference</a:t>
                      </a: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Exhibition</a:t>
                      </a: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Webdings" pitchFamily="18" charset="2"/>
                        </a:rPr>
                        <a:t>a</a:t>
                      </a:r>
                      <a:endParaRPr lang="it-IT" sz="1500" dirty="0">
                        <a:latin typeface="Webdings" pitchFamily="18" charset="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Public</a:t>
                      </a:r>
                      <a:r>
                        <a:rPr lang="en-US" sz="1500" baseline="0" dirty="0" smtClean="0"/>
                        <a:t> + Private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€ 11.500,00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aseline="0" dirty="0" err="1" smtClean="0"/>
                        <a:t>Exposition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costs</a:t>
                      </a:r>
                      <a:endParaRPr lang="it-IT" sz="1500" baseline="0" dirty="0" smtClean="0"/>
                    </a:p>
                    <a:p>
                      <a:r>
                        <a:rPr lang="it-IT" sz="1500" baseline="0" dirty="0" smtClean="0"/>
                        <a:t>(Meeting </a:t>
                      </a:r>
                      <a:r>
                        <a:rPr lang="it-IT" sz="1500" baseline="0" dirty="0" err="1" smtClean="0"/>
                        <a:t>room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Speech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Furniture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€ 2.000,00 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HT&amp;Extra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costs</a:t>
                      </a:r>
                      <a:endParaRPr lang="it-IT" sz="1500" dirty="0" smtClean="0"/>
                    </a:p>
                    <a:p>
                      <a:r>
                        <a:rPr lang="it-IT" sz="1500" baseline="0" dirty="0" smtClean="0"/>
                        <a:t>(</a:t>
                      </a:r>
                      <a:r>
                        <a:rPr lang="it-IT" sz="1500" baseline="0" dirty="0" err="1" smtClean="0"/>
                        <a:t>T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ransport&amp;Accommodation</a:t>
                      </a:r>
                      <a:r>
                        <a:rPr lang="it-IT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500" baseline="0" dirty="0" err="1" smtClean="0"/>
                        <a:t>ustoms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€ 3.800,00 (Hotel)</a:t>
                      </a:r>
                    </a:p>
                    <a:p>
                      <a:r>
                        <a:rPr lang="it-IT" sz="1500" dirty="0" smtClean="0"/>
                        <a:t>€ 3.400,00 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it-IT" sz="1500" baseline="0" dirty="0" err="1" smtClean="0">
                          <a:solidFill>
                            <a:schemeClr val="tx1"/>
                          </a:solidFill>
                        </a:rPr>
                        <a:t>Flights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it-IT" sz="1500" dirty="0" smtClean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Stand </a:t>
                      </a:r>
                      <a:r>
                        <a:rPr lang="it-IT" sz="1500" dirty="0" err="1" smtClean="0"/>
                        <a:t>shipping</a:t>
                      </a:r>
                      <a:r>
                        <a:rPr lang="it-IT" sz="1500" dirty="0" smtClean="0"/>
                        <a:t>/</a:t>
                      </a:r>
                      <a:r>
                        <a:rPr lang="it-IT" sz="1500" dirty="0" err="1" smtClean="0"/>
                        <a:t>construction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€ 2.500,00 (</a:t>
                      </a:r>
                      <a:r>
                        <a:rPr lang="it-IT" sz="1500" dirty="0" err="1" smtClean="0"/>
                        <a:t>Pon</a:t>
                      </a:r>
                      <a:r>
                        <a:rPr lang="it-IT" sz="1500" dirty="0" smtClean="0"/>
                        <a:t> - </a:t>
                      </a:r>
                      <a:r>
                        <a:rPr lang="it-IT" sz="1500" dirty="0" err="1" smtClean="0"/>
                        <a:t>Shipping</a:t>
                      </a:r>
                      <a:r>
                        <a:rPr lang="it-IT" sz="1500" dirty="0" smtClean="0"/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hlinkClick r:id="rId2"/>
                        </a:rPr>
                        <a:t>http://www.issworldtraining.com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Contacts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beaton@telestrategies.com</a:t>
                      </a:r>
                    </a:p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Bronislava.Kralova@clarion-hotels.cz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3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+ 3 </a:t>
                      </a:r>
                      <a:r>
                        <a:rPr lang="it-IT" sz="1500" dirty="0" err="1" smtClean="0"/>
                        <a:t>Field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/>
                        <a:t>TOTAL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€ 23.200,00</a:t>
                      </a:r>
                      <a:endParaRPr lang="it-IT" sz="15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6660232" y="332656"/>
            <a:ext cx="1944216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05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120680" cy="113972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GPEC</a:t>
            </a:r>
            <a:r>
              <a:rPr lang="en-US" dirty="0" smtClean="0"/>
              <a:t> - Asia General Police &amp; Special Equipment Exhibition </a:t>
            </a:r>
            <a:br>
              <a:rPr lang="en-US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b="0" dirty="0" err="1" smtClean="0"/>
              <a:t>June</a:t>
            </a:r>
            <a:r>
              <a:rPr lang="it-IT" b="0" dirty="0" smtClean="0"/>
              <a:t> 17 - 19  	                	                Kuala Lumpur - Malaysia 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113184"/>
              </p:ext>
            </p:extLst>
          </p:nvPr>
        </p:nvGraphicFramePr>
        <p:xfrm>
          <a:off x="539552" y="1412776"/>
          <a:ext cx="8147250" cy="5375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Exhibition</a:t>
                      </a: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+mj-lt"/>
                        </a:rPr>
                        <a:t>NO</a:t>
                      </a:r>
                      <a:endParaRPr lang="it-IT" sz="1500" dirty="0">
                        <a:latin typeface="+mj-lt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Public</a:t>
                      </a:r>
                      <a:r>
                        <a:rPr lang="en-US" sz="1500" baseline="0" dirty="0" smtClean="0"/>
                        <a:t> + Private </a:t>
                      </a:r>
                      <a:endParaRPr lang="it-IT" sz="1500" dirty="0" smtClean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€ 9.300,00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aseline="0" dirty="0" err="1" smtClean="0"/>
                        <a:t>Exposition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costs</a:t>
                      </a:r>
                      <a:endParaRPr lang="it-IT" sz="1500" baseline="0" dirty="0" smtClean="0"/>
                    </a:p>
                    <a:p>
                      <a:r>
                        <a:rPr lang="it-IT" sz="1500" baseline="0" dirty="0" smtClean="0"/>
                        <a:t>(Meeting </a:t>
                      </a:r>
                      <a:r>
                        <a:rPr lang="it-IT" sz="1500" baseline="0" dirty="0" err="1" smtClean="0"/>
                        <a:t>room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Speech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Furniture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€ 1.000,00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HT&amp;Extra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costs</a:t>
                      </a:r>
                      <a:endParaRPr lang="it-IT" sz="1500" dirty="0" smtClean="0"/>
                    </a:p>
                    <a:p>
                      <a:r>
                        <a:rPr lang="it-IT" sz="1500" baseline="0" dirty="0" smtClean="0"/>
                        <a:t>(</a:t>
                      </a:r>
                      <a:r>
                        <a:rPr lang="it-IT" sz="1500" baseline="0" dirty="0" err="1" smtClean="0"/>
                        <a:t>T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ransport&amp;Accommodation</a:t>
                      </a:r>
                      <a:r>
                        <a:rPr lang="it-IT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500" baseline="0" dirty="0" err="1" smtClean="0"/>
                        <a:t>ustoms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€ 1.500,00 (Hotel)</a:t>
                      </a:r>
                    </a:p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€ 3.800,00 (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Flights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Stand </a:t>
                      </a:r>
                      <a:r>
                        <a:rPr lang="it-IT" sz="1500" dirty="0" err="1" smtClean="0"/>
                        <a:t>shipping</a:t>
                      </a:r>
                      <a:r>
                        <a:rPr lang="it-IT" sz="1500" dirty="0" smtClean="0"/>
                        <a:t>/</a:t>
                      </a:r>
                      <a:r>
                        <a:rPr lang="it-IT" sz="1500" dirty="0" err="1" smtClean="0"/>
                        <a:t>construction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€ 4.000,00 (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Nomadic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Shipping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 smtClean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Contacts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madia@fr-exhibitions.com.my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2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+ 1 </a:t>
                      </a:r>
                      <a:r>
                        <a:rPr lang="it-IT" sz="1500" dirty="0" err="1" smtClean="0"/>
                        <a:t>Field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/>
                        <a:t>TOTAL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€ 19.600,00</a:t>
                      </a:r>
                      <a:endParaRPr lang="it-IT" sz="15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6660232" y="332656"/>
            <a:ext cx="1944216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73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15616" y="332656"/>
            <a:ext cx="7355160" cy="113972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HackingTeam 2007 - 2011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3690410" cy="2952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76972"/>
            <a:ext cx="4176464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31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410944" cy="113972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NATIA –  27° </a:t>
            </a:r>
            <a:r>
              <a:rPr lang="it-IT" dirty="0" err="1" smtClean="0"/>
              <a:t>Annual</a:t>
            </a:r>
            <a:r>
              <a:rPr lang="it-IT" dirty="0" smtClean="0"/>
              <a:t> Training Conference and </a:t>
            </a:r>
            <a:r>
              <a:rPr lang="it-IT" dirty="0" err="1" smtClean="0"/>
              <a:t>Technology</a:t>
            </a:r>
            <a:r>
              <a:rPr lang="it-IT" dirty="0" smtClean="0"/>
              <a:t> </a:t>
            </a:r>
            <a:r>
              <a:rPr lang="it-IT" dirty="0" err="1" smtClean="0"/>
              <a:t>Exhibition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b="0" dirty="0" err="1" smtClean="0"/>
              <a:t>July</a:t>
            </a:r>
            <a:r>
              <a:rPr lang="it-IT" b="0" dirty="0" smtClean="0"/>
              <a:t>  7 -13                                                      Austin - Texas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491584"/>
              </p:ext>
            </p:extLst>
          </p:nvPr>
        </p:nvGraphicFramePr>
        <p:xfrm>
          <a:off x="539552" y="1340768"/>
          <a:ext cx="8147250" cy="5375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Exposition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+mj-lt"/>
                        </a:rPr>
                        <a:t>NO</a:t>
                      </a:r>
                      <a:endParaRPr lang="it-IT" sz="1500" dirty="0">
                        <a:latin typeface="+mj-lt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Government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aseline="0" dirty="0" smtClean="0"/>
                        <a:t>€ 1.200,00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aseline="0" dirty="0" err="1" smtClean="0"/>
                        <a:t>Exposition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costs</a:t>
                      </a:r>
                      <a:endParaRPr lang="it-IT" sz="1500" baseline="0" dirty="0" smtClean="0"/>
                    </a:p>
                    <a:p>
                      <a:r>
                        <a:rPr lang="it-IT" sz="1500" baseline="0" dirty="0" smtClean="0"/>
                        <a:t>(Meeting </a:t>
                      </a:r>
                      <a:r>
                        <a:rPr lang="it-IT" sz="1500" baseline="0" dirty="0" err="1" smtClean="0"/>
                        <a:t>room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Speech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Furniture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dirty="0" smtClean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HT&amp;Extra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costs</a:t>
                      </a:r>
                      <a:endParaRPr lang="it-IT" sz="1500" dirty="0" smtClean="0"/>
                    </a:p>
                    <a:p>
                      <a:r>
                        <a:rPr lang="it-IT" sz="1500" baseline="0" dirty="0" smtClean="0"/>
                        <a:t>(</a:t>
                      </a:r>
                      <a:r>
                        <a:rPr lang="it-IT" sz="1500" baseline="0" dirty="0" err="1" smtClean="0"/>
                        <a:t>T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ransport&amp;Accommodation</a:t>
                      </a:r>
                      <a:r>
                        <a:rPr lang="it-IT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500" baseline="0" dirty="0" err="1" smtClean="0"/>
                        <a:t>ustoms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 900,00 (Hotel)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€ 1.500,00 (</a:t>
                      </a:r>
                      <a:r>
                        <a:rPr lang="it-IT" sz="1500" dirty="0" err="1" smtClean="0"/>
                        <a:t>Flights</a:t>
                      </a:r>
                      <a:r>
                        <a:rPr lang="it-IT" sz="1500" dirty="0" smtClean="0"/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Stand </a:t>
                      </a:r>
                      <a:r>
                        <a:rPr lang="it-IT" sz="1500" dirty="0" err="1" smtClean="0"/>
                        <a:t>shipping</a:t>
                      </a:r>
                      <a:r>
                        <a:rPr lang="it-IT" sz="1500" dirty="0" smtClean="0"/>
                        <a:t>/</a:t>
                      </a:r>
                      <a:r>
                        <a:rPr lang="it-IT" sz="1500" dirty="0" err="1" smtClean="0"/>
                        <a:t>construction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err="1" smtClean="0"/>
                        <a:t>Nomadic</a:t>
                      </a:r>
                      <a:r>
                        <a:rPr lang="it-IT" sz="1500" dirty="0" smtClean="0"/>
                        <a:t> (Velasco)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hlinkClick r:id="rId2"/>
                        </a:rPr>
                        <a:t>www.natia.org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Contacts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exhibits@natia.org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2 Sales + 1 </a:t>
                      </a:r>
                      <a:r>
                        <a:rPr lang="it-IT" sz="1500" dirty="0" err="1" smtClean="0"/>
                        <a:t>Field</a:t>
                      </a:r>
                      <a:r>
                        <a:rPr lang="it-IT" sz="1500" dirty="0" smtClean="0"/>
                        <a:t> 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/>
                        <a:t>TOTAL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€ 3.600,00</a:t>
                      </a:r>
                      <a:endParaRPr lang="it-IT" sz="15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ttangolo 6"/>
          <p:cNvSpPr/>
          <p:nvPr/>
        </p:nvSpPr>
        <p:spPr>
          <a:xfrm>
            <a:off x="6660232" y="332656"/>
            <a:ext cx="1944216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8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626968" cy="1139726"/>
          </a:xfrm>
        </p:spPr>
        <p:txBody>
          <a:bodyPr>
            <a:noAutofit/>
          </a:bodyPr>
          <a:lstStyle/>
          <a:p>
            <a:r>
              <a:rPr lang="it-IT" sz="1800" dirty="0" smtClean="0"/>
              <a:t>ISS – Intelligence Surveillance System  Latin Am.</a:t>
            </a:r>
            <a:br>
              <a:rPr lang="it-IT" sz="1800" dirty="0" smtClean="0"/>
            </a:br>
            <a:r>
              <a:rPr lang="it-IT" sz="1800" dirty="0"/>
              <a:t/>
            </a:r>
            <a:br>
              <a:rPr lang="it-IT" sz="1800" dirty="0"/>
            </a:br>
            <a:r>
              <a:rPr lang="it-IT" sz="1800" b="0" dirty="0" smtClean="0"/>
              <a:t>July 26 – 28                                      </a:t>
            </a:r>
            <a:r>
              <a:rPr lang="it-IT" sz="1800" b="0" dirty="0"/>
              <a:t>	</a:t>
            </a:r>
            <a:r>
              <a:rPr lang="it-IT" sz="1800" b="0" dirty="0" smtClean="0"/>
              <a:t>  Brasilia - Brazil</a:t>
            </a:r>
            <a:endParaRPr lang="it-IT" sz="1800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494519"/>
              </p:ext>
            </p:extLst>
          </p:nvPr>
        </p:nvGraphicFramePr>
        <p:xfrm>
          <a:off x="539552" y="1340768"/>
          <a:ext cx="8147250" cy="547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Conference</a:t>
                      </a: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Exhibition</a:t>
                      </a: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Webdings" pitchFamily="18" charset="2"/>
                        </a:rPr>
                        <a:t>a</a:t>
                      </a:r>
                      <a:endParaRPr lang="it-IT" sz="1500" dirty="0">
                        <a:latin typeface="Webdings" pitchFamily="18" charset="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Public</a:t>
                      </a:r>
                      <a:r>
                        <a:rPr lang="en-US" sz="1500" baseline="0" dirty="0" smtClean="0"/>
                        <a:t> + Private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€ 11.500,00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aseline="0" dirty="0" err="1" smtClean="0"/>
                        <a:t>Exposition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costs</a:t>
                      </a:r>
                      <a:endParaRPr lang="it-IT" sz="1500" baseline="0" dirty="0" smtClean="0"/>
                    </a:p>
                    <a:p>
                      <a:r>
                        <a:rPr lang="it-IT" sz="1500" baseline="0" dirty="0" smtClean="0"/>
                        <a:t>(Meeting </a:t>
                      </a:r>
                      <a:r>
                        <a:rPr lang="it-IT" sz="1500" baseline="0" dirty="0" err="1" smtClean="0"/>
                        <a:t>room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Speech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Furniture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</a:t>
                      </a:r>
                      <a:r>
                        <a:rPr lang="it-IT" sz="1500" baseline="0" dirty="0" smtClean="0"/>
                        <a:t> 2.500,00</a:t>
                      </a:r>
                      <a:endParaRPr lang="it-IT" sz="1500" dirty="0" smtClean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HT&amp;Extra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costs</a:t>
                      </a:r>
                      <a:endParaRPr lang="it-IT" sz="1500" dirty="0" smtClean="0"/>
                    </a:p>
                    <a:p>
                      <a:r>
                        <a:rPr lang="it-IT" sz="1500" baseline="0" dirty="0" smtClean="0"/>
                        <a:t>(</a:t>
                      </a:r>
                      <a:r>
                        <a:rPr lang="it-IT" sz="1500" baseline="0" dirty="0" err="1" smtClean="0"/>
                        <a:t>T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ransport&amp;Accommodation</a:t>
                      </a:r>
                      <a:r>
                        <a:rPr lang="it-IT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500" baseline="0" dirty="0" err="1" smtClean="0"/>
                        <a:t>ustoms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€ 3.700,00 (Hotel)</a:t>
                      </a:r>
                    </a:p>
                    <a:p>
                      <a:r>
                        <a:rPr lang="it-IT" sz="1500" dirty="0" smtClean="0"/>
                        <a:t>€ 10.000,00</a:t>
                      </a:r>
                      <a:r>
                        <a:rPr lang="it-IT" sz="1500" baseline="0" dirty="0" smtClean="0"/>
                        <a:t> (</a:t>
                      </a:r>
                      <a:r>
                        <a:rPr lang="it-IT" sz="1500" baseline="0" dirty="0" err="1" smtClean="0"/>
                        <a:t>Flights</a:t>
                      </a:r>
                      <a:r>
                        <a:rPr lang="it-IT" sz="1500" baseline="0" dirty="0" smtClean="0"/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Stand </a:t>
                      </a:r>
                      <a:r>
                        <a:rPr lang="it-IT" sz="1500" dirty="0" err="1" smtClean="0"/>
                        <a:t>shipping</a:t>
                      </a:r>
                      <a:r>
                        <a:rPr lang="it-IT" sz="1500" dirty="0" smtClean="0"/>
                        <a:t>/</a:t>
                      </a:r>
                      <a:r>
                        <a:rPr lang="it-IT" sz="1500" dirty="0" err="1" smtClean="0"/>
                        <a:t>construction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€ 4.000,00 (</a:t>
                      </a:r>
                      <a:r>
                        <a:rPr lang="it-IT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Pon</a:t>
                      </a: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it-IT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hlinkClick r:id="rId2"/>
                        </a:rPr>
                        <a:t>http://www.issworldtraining.com/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Contacts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beaton@telestrategies.com</a:t>
                      </a:r>
                    </a:p>
                    <a:p>
                      <a:pPr marL="0" algn="l" defTabSz="914400" rtl="0" eaLnBrk="1" latinLnBrk="0" hangingPunct="1"/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rtba.operacional5@goldentulip.com.br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3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+ 3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Field</a:t>
                      </a:r>
                      <a:r>
                        <a:rPr lang="it-IT" sz="1500" baseline="0" dirty="0" smtClean="0"/>
                        <a:t>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/>
                        <a:t>TOTAL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€ 31.700,00</a:t>
                      </a:r>
                      <a:endParaRPr lang="it-IT" sz="15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6660232" y="332656"/>
            <a:ext cx="1944216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32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5616624" cy="1224136"/>
          </a:xfrm>
        </p:spPr>
        <p:txBody>
          <a:bodyPr>
            <a:no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1800" dirty="0" smtClean="0"/>
              <a:t>HTCIA -  High </a:t>
            </a:r>
            <a:r>
              <a:rPr lang="it-IT" sz="1800" dirty="0" err="1" smtClean="0"/>
              <a:t>Technology</a:t>
            </a:r>
            <a:r>
              <a:rPr lang="it-IT" sz="1800" dirty="0" smtClean="0"/>
              <a:t> Crime </a:t>
            </a:r>
            <a:r>
              <a:rPr lang="it-IT" sz="1800" dirty="0" err="1" smtClean="0"/>
              <a:t>Investigation</a:t>
            </a:r>
            <a:r>
              <a:rPr lang="it-IT" sz="1800" dirty="0" smtClean="0"/>
              <a:t> </a:t>
            </a:r>
            <a:r>
              <a:rPr lang="it-IT" sz="1800" dirty="0" err="1" smtClean="0"/>
              <a:t>Association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/>
              <a:t/>
            </a:r>
            <a:br>
              <a:rPr lang="it-IT" sz="1800" dirty="0"/>
            </a:br>
            <a:r>
              <a:rPr lang="it-IT" sz="1800" b="0" dirty="0" err="1" smtClean="0"/>
              <a:t>September</a:t>
            </a:r>
            <a:r>
              <a:rPr lang="it-IT" sz="1800" b="0" dirty="0" smtClean="0"/>
              <a:t> 08 – 11                                    Nevada - USA</a:t>
            </a:r>
            <a:endParaRPr lang="it-IT" sz="1800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494519"/>
              </p:ext>
            </p:extLst>
          </p:nvPr>
        </p:nvGraphicFramePr>
        <p:xfrm>
          <a:off x="467544" y="1412776"/>
          <a:ext cx="8147250" cy="547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Exhibition</a:t>
                      </a: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it-IT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Public</a:t>
                      </a:r>
                      <a:r>
                        <a:rPr lang="en-US" sz="1500" baseline="0" dirty="0" smtClean="0"/>
                        <a:t> + Private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€ 4.900,00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aseline="0" dirty="0" err="1" smtClean="0"/>
                        <a:t>Exposition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costs</a:t>
                      </a:r>
                      <a:endParaRPr lang="it-IT" sz="1500" baseline="0" dirty="0" smtClean="0"/>
                    </a:p>
                    <a:p>
                      <a:r>
                        <a:rPr lang="it-IT" sz="1500" baseline="0" dirty="0" smtClean="0"/>
                        <a:t>(Meeting </a:t>
                      </a:r>
                      <a:r>
                        <a:rPr lang="it-IT" sz="1500" baseline="0" dirty="0" err="1" smtClean="0"/>
                        <a:t>room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Speech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Furniture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 400,00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HT&amp;Extra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costs</a:t>
                      </a:r>
                      <a:endParaRPr lang="it-IT" sz="1500" dirty="0" smtClean="0"/>
                    </a:p>
                    <a:p>
                      <a:r>
                        <a:rPr lang="it-IT" sz="1500" baseline="0" dirty="0" smtClean="0"/>
                        <a:t>(</a:t>
                      </a:r>
                      <a:r>
                        <a:rPr lang="it-IT" sz="1500" baseline="0" dirty="0" err="1" smtClean="0"/>
                        <a:t>T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ransport&amp;Accommodation</a:t>
                      </a:r>
                      <a:r>
                        <a:rPr lang="it-IT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500" baseline="0" dirty="0" err="1" smtClean="0"/>
                        <a:t>ustoms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 1.000,00 (Hotel)</a:t>
                      </a:r>
                    </a:p>
                    <a:p>
                      <a:r>
                        <a:rPr lang="it-IT" sz="1500" dirty="0" smtClean="0"/>
                        <a:t>€ 2.000,00 (</a:t>
                      </a:r>
                      <a:r>
                        <a:rPr lang="it-IT" sz="1500" dirty="0" err="1" smtClean="0"/>
                        <a:t>Flights</a:t>
                      </a:r>
                      <a:r>
                        <a:rPr lang="it-IT" sz="1500" dirty="0" smtClean="0"/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Stand </a:t>
                      </a:r>
                      <a:r>
                        <a:rPr lang="it-IT" sz="1500" dirty="0" err="1" smtClean="0"/>
                        <a:t>shipping</a:t>
                      </a:r>
                      <a:r>
                        <a:rPr lang="it-IT" sz="1500" dirty="0" smtClean="0"/>
                        <a:t>/</a:t>
                      </a:r>
                      <a:r>
                        <a:rPr lang="it-IT" sz="1500" dirty="0" err="1" smtClean="0"/>
                        <a:t>construction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Nomadic</a:t>
                      </a:r>
                      <a:r>
                        <a:rPr lang="it-IT" sz="1500" baseline="0" dirty="0" smtClean="0"/>
                        <a:t> Velasco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Contacts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carol@htcia.org</a:t>
                      </a:r>
                    </a:p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bbooth@hersheypa.com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2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+ 1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Field</a:t>
                      </a:r>
                      <a:r>
                        <a:rPr lang="it-IT" sz="1500" baseline="0" dirty="0" smtClean="0"/>
                        <a:t>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/>
                        <a:t>TOTAL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€ 8.300,00</a:t>
                      </a:r>
                      <a:endParaRPr lang="it-IT" sz="15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6660232" y="332656"/>
            <a:ext cx="1944216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32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616624" cy="1139726"/>
          </a:xfrm>
        </p:spPr>
        <p:txBody>
          <a:bodyPr>
            <a:normAutofit/>
          </a:bodyPr>
          <a:lstStyle/>
          <a:p>
            <a:r>
              <a:rPr lang="it-IT" sz="1800" dirty="0" smtClean="0"/>
              <a:t>ISS – Intelligence Surveillance System  USA</a:t>
            </a:r>
            <a:br>
              <a:rPr lang="it-IT" sz="1800" dirty="0" smtClean="0"/>
            </a:br>
            <a:r>
              <a:rPr lang="it-IT" sz="1800" dirty="0"/>
              <a:t/>
            </a:r>
            <a:br>
              <a:rPr lang="it-IT" sz="1800" dirty="0"/>
            </a:br>
            <a:r>
              <a:rPr lang="it-IT" sz="1800" b="0" dirty="0" smtClean="0"/>
              <a:t>October 10-12                                              Washington - USA</a:t>
            </a:r>
            <a:endParaRPr lang="it-IT" sz="1800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316745"/>
              </p:ext>
            </p:extLst>
          </p:nvPr>
        </p:nvGraphicFramePr>
        <p:xfrm>
          <a:off x="539552" y="1412776"/>
          <a:ext cx="8147250" cy="547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Conference</a:t>
                      </a: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Exhibition</a:t>
                      </a: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Webdings" pitchFamily="18" charset="2"/>
                        </a:rPr>
                        <a:t>a</a:t>
                      </a:r>
                      <a:endParaRPr lang="it-IT" sz="1500" dirty="0">
                        <a:latin typeface="Webdings" pitchFamily="18" charset="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Public</a:t>
                      </a:r>
                      <a:r>
                        <a:rPr lang="en-US" sz="1500" baseline="0" dirty="0" smtClean="0"/>
                        <a:t> + Private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€ 11.500,00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aseline="0" dirty="0" err="1" smtClean="0"/>
                        <a:t>Exposition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costs</a:t>
                      </a:r>
                      <a:endParaRPr lang="it-IT" sz="1500" baseline="0" dirty="0" smtClean="0"/>
                    </a:p>
                    <a:p>
                      <a:r>
                        <a:rPr lang="it-IT" sz="1500" baseline="0" dirty="0" smtClean="0"/>
                        <a:t>(Meeting </a:t>
                      </a:r>
                      <a:r>
                        <a:rPr lang="it-IT" sz="1500" baseline="0" dirty="0" err="1" smtClean="0"/>
                        <a:t>room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Speech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Furniture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€ 1.700,00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HT&amp;Extra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costs</a:t>
                      </a:r>
                      <a:endParaRPr lang="it-IT" sz="1500" dirty="0" smtClean="0"/>
                    </a:p>
                    <a:p>
                      <a:r>
                        <a:rPr lang="it-IT" sz="1500" baseline="0" dirty="0" smtClean="0"/>
                        <a:t>(</a:t>
                      </a:r>
                      <a:r>
                        <a:rPr lang="it-IT" sz="1500" baseline="0" dirty="0" err="1" smtClean="0"/>
                        <a:t>T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ransport&amp;Accommodation</a:t>
                      </a:r>
                      <a:r>
                        <a:rPr lang="it-IT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500" baseline="0" dirty="0" err="1" smtClean="0"/>
                        <a:t>ustoms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 2.900,00 (Hotel)</a:t>
                      </a:r>
                    </a:p>
                    <a:p>
                      <a:r>
                        <a:rPr lang="it-IT" sz="1500" dirty="0" smtClean="0"/>
                        <a:t>€ 6.500,00 (</a:t>
                      </a:r>
                      <a:r>
                        <a:rPr lang="it-IT" sz="1500" dirty="0" err="1" smtClean="0"/>
                        <a:t>Flights</a:t>
                      </a:r>
                      <a:r>
                        <a:rPr lang="it-IT" sz="1500" dirty="0" smtClean="0"/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Stand </a:t>
                      </a:r>
                      <a:r>
                        <a:rPr lang="it-IT" sz="1500" dirty="0" err="1" smtClean="0"/>
                        <a:t>shipping</a:t>
                      </a:r>
                      <a:r>
                        <a:rPr lang="it-IT" sz="1500" dirty="0" smtClean="0"/>
                        <a:t>/</a:t>
                      </a:r>
                      <a:r>
                        <a:rPr lang="it-IT" sz="1500" dirty="0" err="1" smtClean="0"/>
                        <a:t>construction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€ 5.200,00 (</a:t>
                      </a:r>
                      <a:r>
                        <a:rPr lang="it-IT" sz="1500" baseline="0" dirty="0" err="1" smtClean="0"/>
                        <a:t>Pon</a:t>
                      </a:r>
                      <a:r>
                        <a:rPr lang="it-IT" sz="1500" baseline="0" dirty="0" smtClean="0"/>
                        <a:t> – </a:t>
                      </a:r>
                      <a:r>
                        <a:rPr lang="it-IT" sz="1500" baseline="0" dirty="0" err="1" smtClean="0"/>
                        <a:t>Shipping</a:t>
                      </a:r>
                      <a:r>
                        <a:rPr lang="it-IT" sz="1500" baseline="0" dirty="0" smtClean="0"/>
                        <a:t>)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hlinkClick r:id="rId2"/>
                        </a:rPr>
                        <a:t>http://www.issworldtraining.com/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Contacts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beaton@telestrategies.com</a:t>
                      </a:r>
                    </a:p>
                    <a:p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3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+ 3 </a:t>
                      </a:r>
                      <a:r>
                        <a:rPr lang="it-IT" sz="1500" dirty="0" err="1" smtClean="0"/>
                        <a:t>Field</a:t>
                      </a:r>
                      <a:r>
                        <a:rPr lang="it-IT" sz="1500" dirty="0" smtClean="0"/>
                        <a:t> 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/>
                        <a:t>TOTAL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€ 27.800,00</a:t>
                      </a:r>
                      <a:endParaRPr lang="it-IT" sz="15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6660232" y="332656"/>
            <a:ext cx="1944216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273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048672" cy="113972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INTERPOL – 82th </a:t>
            </a:r>
            <a:r>
              <a:rPr lang="it-IT" dirty="0" err="1" smtClean="0"/>
              <a:t>General</a:t>
            </a:r>
            <a:r>
              <a:rPr lang="it-IT" dirty="0" smtClean="0"/>
              <a:t> </a:t>
            </a:r>
            <a:r>
              <a:rPr lang="it-IT" dirty="0" err="1" smtClean="0"/>
              <a:t>Assembly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b="0" dirty="0" err="1" smtClean="0"/>
              <a:t>November</a:t>
            </a:r>
            <a:r>
              <a:rPr lang="it-IT" b="0" dirty="0" smtClean="0"/>
              <a:t>  04                                  	 Cartagena - Colombia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747578"/>
              </p:ext>
            </p:extLst>
          </p:nvPr>
        </p:nvGraphicFramePr>
        <p:xfrm>
          <a:off x="539552" y="1340768"/>
          <a:ext cx="8147250" cy="5375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Conference</a:t>
                      </a: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Interpol/Police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aseline="0" dirty="0" smtClean="0"/>
                        <a:t>€ 14.000,00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aseline="0" dirty="0" err="1" smtClean="0"/>
                        <a:t>Exposition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costs</a:t>
                      </a:r>
                      <a:endParaRPr lang="it-IT" sz="1500" baseline="0" dirty="0" smtClean="0"/>
                    </a:p>
                    <a:p>
                      <a:r>
                        <a:rPr lang="it-IT" sz="1500" baseline="0" dirty="0" smtClean="0"/>
                        <a:t>(Meeting </a:t>
                      </a:r>
                      <a:r>
                        <a:rPr lang="it-IT" sz="1500" baseline="0" dirty="0" err="1" smtClean="0"/>
                        <a:t>room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Speech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Furniture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 900,00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HT&amp;Extra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costs</a:t>
                      </a:r>
                      <a:endParaRPr lang="it-IT" sz="1500" dirty="0" smtClean="0"/>
                    </a:p>
                    <a:p>
                      <a:r>
                        <a:rPr lang="it-IT" sz="1500" baseline="0" dirty="0" smtClean="0"/>
                        <a:t>(</a:t>
                      </a:r>
                      <a:r>
                        <a:rPr lang="it-IT" sz="1500" baseline="0" dirty="0" err="1" smtClean="0"/>
                        <a:t>T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ransport&amp;Accommodation</a:t>
                      </a:r>
                      <a:r>
                        <a:rPr lang="it-IT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500" baseline="0" dirty="0" err="1" smtClean="0"/>
                        <a:t>ustoms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€ 1.800,00 (Hotel)</a:t>
                      </a:r>
                    </a:p>
                    <a:p>
                      <a:r>
                        <a:rPr lang="it-IT" sz="1500" dirty="0" smtClean="0"/>
                        <a:t>€ 3.000,00 (</a:t>
                      </a:r>
                      <a:r>
                        <a:rPr lang="it-IT" sz="1500" dirty="0" err="1" smtClean="0"/>
                        <a:t>Flights</a:t>
                      </a:r>
                      <a:r>
                        <a:rPr lang="it-IT" sz="1500" dirty="0" smtClean="0"/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Stand </a:t>
                      </a:r>
                      <a:r>
                        <a:rPr lang="it-IT" sz="1500" dirty="0" err="1" smtClean="0"/>
                        <a:t>shipping</a:t>
                      </a:r>
                      <a:r>
                        <a:rPr lang="it-IT" sz="1500" dirty="0" smtClean="0"/>
                        <a:t>/</a:t>
                      </a:r>
                      <a:r>
                        <a:rPr lang="it-IT" sz="1500" dirty="0" err="1" smtClean="0"/>
                        <a:t>construction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Nomadic</a:t>
                      </a:r>
                      <a:r>
                        <a:rPr lang="it-IT" sz="1500" dirty="0" smtClean="0"/>
                        <a:t> (Velasco)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http://www.interpol.int/en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Contacts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3 Sales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/>
                        <a:t>TOTAL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€ 19.700,00</a:t>
                      </a:r>
                      <a:endParaRPr lang="it-IT" sz="15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6660232" y="332656"/>
            <a:ext cx="1944216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273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338936" cy="1139726"/>
          </a:xfrm>
        </p:spPr>
        <p:txBody>
          <a:bodyPr>
            <a:noAutofit/>
          </a:bodyPr>
          <a:lstStyle/>
          <a:p>
            <a:r>
              <a:rPr lang="it-IT" sz="1800" dirty="0" err="1" smtClean="0"/>
              <a:t>Milipol</a:t>
            </a:r>
            <a:r>
              <a:rPr lang="it-IT" sz="1800" dirty="0" smtClean="0"/>
              <a:t> Parigi</a:t>
            </a:r>
            <a:br>
              <a:rPr lang="it-IT" sz="1800" dirty="0" smtClean="0"/>
            </a:br>
            <a:r>
              <a:rPr lang="it-IT" sz="1800" dirty="0"/>
              <a:t/>
            </a:r>
            <a:br>
              <a:rPr lang="it-IT" sz="1800" dirty="0"/>
            </a:br>
            <a:r>
              <a:rPr lang="it-IT" sz="1800" b="0" dirty="0" err="1" smtClean="0"/>
              <a:t>November</a:t>
            </a:r>
            <a:r>
              <a:rPr lang="it-IT" sz="1800" b="0" dirty="0" smtClean="0"/>
              <a:t> 19-22	                                     Parigi - France</a:t>
            </a:r>
            <a:endParaRPr lang="it-IT" sz="1800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302138"/>
              </p:ext>
            </p:extLst>
          </p:nvPr>
        </p:nvGraphicFramePr>
        <p:xfrm>
          <a:off x="539552" y="1412776"/>
          <a:ext cx="8147250" cy="5375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Exhibition</a:t>
                      </a: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it-IT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Public</a:t>
                      </a:r>
                      <a:r>
                        <a:rPr lang="en-US" sz="1500" baseline="0" dirty="0" smtClean="0"/>
                        <a:t> + Private </a:t>
                      </a:r>
                      <a:endParaRPr lang="it-IT" sz="1500" dirty="0" smtClean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€ 6.000,00</a:t>
                      </a:r>
                      <a:endParaRPr lang="it-IT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aseline="0" dirty="0" err="1" smtClean="0"/>
                        <a:t>Exposition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costs</a:t>
                      </a:r>
                      <a:endParaRPr lang="it-IT" sz="1500" baseline="0" dirty="0" smtClean="0"/>
                    </a:p>
                    <a:p>
                      <a:r>
                        <a:rPr lang="it-IT" sz="1500" baseline="0" dirty="0" smtClean="0"/>
                        <a:t>(Meeting </a:t>
                      </a:r>
                      <a:r>
                        <a:rPr lang="it-IT" sz="1500" baseline="0" dirty="0" err="1" smtClean="0"/>
                        <a:t>room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Speech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Furniture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€ 1.100,00 </a:t>
                      </a:r>
                      <a:endParaRPr lang="it-IT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HT&amp;Extra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costs</a:t>
                      </a:r>
                      <a:endParaRPr lang="it-IT" sz="1500" dirty="0" smtClean="0"/>
                    </a:p>
                    <a:p>
                      <a:r>
                        <a:rPr lang="it-IT" sz="1500" baseline="0" dirty="0" smtClean="0"/>
                        <a:t>(</a:t>
                      </a:r>
                      <a:r>
                        <a:rPr lang="it-IT" sz="1500" baseline="0" dirty="0" err="1" smtClean="0"/>
                        <a:t>T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ransport&amp;Accommodation</a:t>
                      </a:r>
                      <a:r>
                        <a:rPr lang="it-IT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500" baseline="0" dirty="0" err="1" smtClean="0"/>
                        <a:t>ustoms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€ 3.700,00 (Hotel)</a:t>
                      </a:r>
                    </a:p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€ 1.000,00 (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Flights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Stand </a:t>
                      </a:r>
                      <a:r>
                        <a:rPr lang="it-IT" sz="1500" dirty="0" err="1" smtClean="0"/>
                        <a:t>shipping</a:t>
                      </a:r>
                      <a:r>
                        <a:rPr lang="it-IT" sz="1500" dirty="0" smtClean="0"/>
                        <a:t>/</a:t>
                      </a:r>
                      <a:r>
                        <a:rPr lang="it-IT" sz="1500" dirty="0" err="1" smtClean="0"/>
                        <a:t>construction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€ 450,00 (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Nomadic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Shipping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it-IT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http://www.milipol.com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Contacts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3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+ 2 </a:t>
                      </a:r>
                      <a:r>
                        <a:rPr lang="it-IT" sz="1500" dirty="0" err="1" smtClean="0"/>
                        <a:t>Field</a:t>
                      </a:r>
                      <a:r>
                        <a:rPr lang="it-IT" sz="1500" dirty="0" smtClean="0"/>
                        <a:t>  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/>
                        <a:t>TOTAL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/>
                        <a:t>€ 12.250,00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6660232" y="332656"/>
            <a:ext cx="1944216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55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338936" cy="113972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MATIA – </a:t>
            </a:r>
            <a:r>
              <a:rPr lang="it-IT" dirty="0" err="1" smtClean="0"/>
              <a:t>Mid</a:t>
            </a:r>
            <a:r>
              <a:rPr lang="it-IT" dirty="0" smtClean="0"/>
              <a:t> Atlantic </a:t>
            </a:r>
            <a:r>
              <a:rPr lang="it-IT" dirty="0" err="1" smtClean="0"/>
              <a:t>Chapter</a:t>
            </a:r>
            <a:r>
              <a:rPr lang="it-IT" dirty="0" smtClean="0"/>
              <a:t> Meeting 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b="0" dirty="0" err="1" smtClean="0"/>
              <a:t>November</a:t>
            </a:r>
            <a:r>
              <a:rPr lang="it-IT" b="0" dirty="0" smtClean="0"/>
              <a:t>  ?                                  	 USA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345565"/>
              </p:ext>
            </p:extLst>
          </p:nvPr>
        </p:nvGraphicFramePr>
        <p:xfrm>
          <a:off x="539552" y="1340768"/>
          <a:ext cx="8147250" cy="5375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Exhibition</a:t>
                      </a: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Government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aseline="0" dirty="0" smtClean="0"/>
                        <a:t>€ 370,00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aseline="0" dirty="0" err="1" smtClean="0"/>
                        <a:t>Exposition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costs</a:t>
                      </a:r>
                      <a:endParaRPr lang="it-IT" sz="1500" baseline="0" dirty="0" smtClean="0"/>
                    </a:p>
                    <a:p>
                      <a:r>
                        <a:rPr lang="it-IT" sz="1500" baseline="0" dirty="0" smtClean="0"/>
                        <a:t>(Meeting </a:t>
                      </a:r>
                      <a:r>
                        <a:rPr lang="it-IT" sz="1500" baseline="0" dirty="0" err="1" smtClean="0"/>
                        <a:t>room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Speech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Furniture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 250,00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HT&amp;Extra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costs</a:t>
                      </a:r>
                      <a:endParaRPr lang="it-IT" sz="1500" dirty="0" smtClean="0"/>
                    </a:p>
                    <a:p>
                      <a:r>
                        <a:rPr lang="it-IT" sz="1500" baseline="0" dirty="0" smtClean="0"/>
                        <a:t>(</a:t>
                      </a:r>
                      <a:r>
                        <a:rPr lang="it-IT" sz="1500" baseline="0" dirty="0" err="1" smtClean="0"/>
                        <a:t>T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ransport&amp;Accommodation</a:t>
                      </a:r>
                      <a:r>
                        <a:rPr lang="it-IT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500" baseline="0" dirty="0" err="1" smtClean="0"/>
                        <a:t>ustoms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€ 180,00 (Hotel)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Stand </a:t>
                      </a:r>
                      <a:r>
                        <a:rPr lang="it-IT" sz="1500" dirty="0" err="1" smtClean="0"/>
                        <a:t>shipping</a:t>
                      </a:r>
                      <a:r>
                        <a:rPr lang="it-IT" sz="1500" dirty="0" smtClean="0"/>
                        <a:t>/</a:t>
                      </a:r>
                      <a:r>
                        <a:rPr lang="it-IT" sz="1500" dirty="0" err="1" smtClean="0"/>
                        <a:t>construction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Nomadic</a:t>
                      </a:r>
                      <a:r>
                        <a:rPr lang="it-IT" sz="1500" dirty="0" smtClean="0"/>
                        <a:t> (Velasco)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http://www.natia.org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Contacts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mavicepresident@natia.org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1 Sales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/>
                        <a:t>TOTAL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€ 800,00</a:t>
                      </a:r>
                      <a:endParaRPr lang="it-IT" sz="15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6660232" y="332656"/>
            <a:ext cx="1944216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273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6048672" cy="864096"/>
          </a:xfrm>
        </p:spPr>
        <p:txBody>
          <a:bodyPr>
            <a:noAutofit/>
          </a:bodyPr>
          <a:lstStyle/>
          <a:p>
            <a:r>
              <a:rPr lang="it-IT" sz="1800" dirty="0" smtClean="0"/>
              <a:t>ISS – Intelligence Surveillance System  Far East</a:t>
            </a:r>
            <a:br>
              <a:rPr lang="it-IT" sz="1800" dirty="0" smtClean="0"/>
            </a:br>
            <a:r>
              <a:rPr lang="it-IT" sz="1800" dirty="0"/>
              <a:t/>
            </a:r>
            <a:br>
              <a:rPr lang="it-IT" sz="1800" dirty="0"/>
            </a:br>
            <a:r>
              <a:rPr lang="it-IT" sz="1800" b="0" dirty="0" err="1" smtClean="0"/>
              <a:t>December</a:t>
            </a:r>
            <a:r>
              <a:rPr lang="it-IT" sz="1800" b="0" dirty="0" smtClean="0"/>
              <a:t> 4-6     	                                Kuala Lumpur - Malaysia</a:t>
            </a:r>
            <a:endParaRPr lang="it-IT" sz="1800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991739"/>
              </p:ext>
            </p:extLst>
          </p:nvPr>
        </p:nvGraphicFramePr>
        <p:xfrm>
          <a:off x="539552" y="1340768"/>
          <a:ext cx="8147250" cy="5375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Conference</a:t>
                      </a: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Exhibition</a:t>
                      </a: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Webdings" pitchFamily="18" charset="2"/>
                        </a:rPr>
                        <a:t>a</a:t>
                      </a:r>
                      <a:endParaRPr lang="it-IT" sz="1500" dirty="0">
                        <a:latin typeface="Webdings" pitchFamily="18" charset="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Public</a:t>
                      </a:r>
                      <a:r>
                        <a:rPr lang="en-US" sz="1500" baseline="0" dirty="0" smtClean="0"/>
                        <a:t> + Private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€ 11.500,00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aseline="0" dirty="0" err="1" smtClean="0"/>
                        <a:t>Exposition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costs</a:t>
                      </a:r>
                      <a:endParaRPr lang="it-IT" sz="1500" baseline="0" dirty="0" smtClean="0"/>
                    </a:p>
                    <a:p>
                      <a:r>
                        <a:rPr lang="it-IT" sz="1500" baseline="0" dirty="0" smtClean="0"/>
                        <a:t>(Meeting </a:t>
                      </a:r>
                      <a:r>
                        <a:rPr lang="it-IT" sz="1500" baseline="0" dirty="0" err="1" smtClean="0"/>
                        <a:t>room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Speech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Furniture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€ 1.000,00</a:t>
                      </a:r>
                      <a:endParaRPr lang="it-IT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HT&amp;Extra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costs</a:t>
                      </a:r>
                      <a:endParaRPr lang="it-IT" sz="1500" dirty="0" smtClean="0"/>
                    </a:p>
                    <a:p>
                      <a:r>
                        <a:rPr lang="it-IT" sz="1500" baseline="0" dirty="0" smtClean="0"/>
                        <a:t>(</a:t>
                      </a:r>
                      <a:r>
                        <a:rPr lang="it-IT" sz="1500" baseline="0" dirty="0" err="1" smtClean="0"/>
                        <a:t>T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ransport&amp;Accommodation</a:t>
                      </a:r>
                      <a:r>
                        <a:rPr lang="it-IT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500" baseline="0" dirty="0" err="1" smtClean="0"/>
                        <a:t>ustoms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€ 2.800,00 (Hotel)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€ 7.000,00 (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Flights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Stand </a:t>
                      </a:r>
                      <a:r>
                        <a:rPr lang="it-IT" sz="1500" dirty="0" err="1" smtClean="0"/>
                        <a:t>shipping</a:t>
                      </a:r>
                      <a:r>
                        <a:rPr lang="it-IT" sz="1500" dirty="0" smtClean="0"/>
                        <a:t>/</a:t>
                      </a:r>
                      <a:r>
                        <a:rPr lang="it-IT" sz="1500" dirty="0" err="1" smtClean="0"/>
                        <a:t>construction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€ 5.000,00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 (Spedizione </a:t>
                      </a:r>
                      <a:r>
                        <a:rPr lang="it-IT" sz="1500" baseline="0" dirty="0" err="1" smtClean="0">
                          <a:solidFill>
                            <a:schemeClr val="tx1"/>
                          </a:solidFill>
                        </a:rPr>
                        <a:t>Pon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it-IT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hlinkClick r:id="rId2"/>
                        </a:rPr>
                        <a:t>http://www.issworldtraining.com/</a:t>
                      </a:r>
                      <a:endParaRPr lang="it-IT" sz="1500" dirty="0" smtClean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Contacts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beaton@telestrategies.com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3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+ 3 </a:t>
                      </a:r>
                      <a:r>
                        <a:rPr lang="it-IT" sz="1500" dirty="0" err="1" smtClean="0"/>
                        <a:t>Field</a:t>
                      </a:r>
                      <a:r>
                        <a:rPr lang="it-IT" sz="1500" dirty="0" smtClean="0"/>
                        <a:t>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/>
                        <a:t>TOTAL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€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b="1" dirty="0" smtClean="0"/>
                        <a:t>27.300,00</a:t>
                      </a:r>
                      <a:endParaRPr lang="it-IT" sz="15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6660232" y="332656"/>
            <a:ext cx="1944216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51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057455"/>
              </p:ext>
            </p:extLst>
          </p:nvPr>
        </p:nvGraphicFramePr>
        <p:xfrm>
          <a:off x="539552" y="1412777"/>
          <a:ext cx="7920879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876"/>
                <a:gridCol w="272747"/>
                <a:gridCol w="1555887"/>
                <a:gridCol w="1555887"/>
                <a:gridCol w="2165482"/>
              </a:tblGrid>
              <a:tr h="5818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TYPE OF COST</a:t>
                      </a:r>
                      <a:endParaRPr lang="it-IT" sz="1800" u="sng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5952">
                <a:tc>
                  <a:txBody>
                    <a:bodyPr/>
                    <a:lstStyle/>
                    <a:p>
                      <a:pPr algn="ctr"/>
                      <a:r>
                        <a:rPr lang="it-IT" sz="1500" b="1" dirty="0" err="1" smtClean="0"/>
                        <a:t>Exposition</a:t>
                      </a:r>
                      <a:r>
                        <a:rPr lang="it-IT" sz="1500" b="1" dirty="0" smtClean="0"/>
                        <a:t> </a:t>
                      </a:r>
                      <a:r>
                        <a:rPr lang="it-IT" sz="1500" b="1" dirty="0" err="1" smtClean="0"/>
                        <a:t>Fee</a:t>
                      </a:r>
                      <a:endParaRPr lang="it-IT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€ 99.900,00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€ </a:t>
                      </a:r>
                      <a:r>
                        <a:rPr lang="it-IT" sz="1500" dirty="0" smtClean="0"/>
                        <a:t>46.120,00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€ </a:t>
                      </a:r>
                      <a:r>
                        <a:rPr lang="it-IT" sz="1500" dirty="0" smtClean="0"/>
                        <a:t>146.020,00</a:t>
                      </a:r>
                      <a:endParaRPr lang="it-IT" sz="1500" dirty="0" smtClean="0"/>
                    </a:p>
                  </a:txBody>
                  <a:tcPr anchor="ctr"/>
                </a:tc>
              </a:tr>
              <a:tr h="605952">
                <a:tc>
                  <a:txBody>
                    <a:bodyPr/>
                    <a:lstStyle/>
                    <a:p>
                      <a:pPr algn="ctr"/>
                      <a:r>
                        <a:rPr lang="it-IT" sz="1500" b="1" baseline="0" dirty="0" err="1" smtClean="0"/>
                        <a:t>Exposition</a:t>
                      </a:r>
                      <a:r>
                        <a:rPr lang="it-IT" sz="1500" b="1" baseline="0" dirty="0" smtClean="0"/>
                        <a:t> </a:t>
                      </a:r>
                      <a:r>
                        <a:rPr lang="it-IT" sz="1500" b="1" baseline="0" dirty="0" err="1" smtClean="0"/>
                        <a:t>costs</a:t>
                      </a:r>
                      <a:endParaRPr lang="it-IT" sz="1500" b="1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€ 16.270,00</a:t>
                      </a:r>
                      <a:endParaRPr lang="it-IT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5.770,00</a:t>
                      </a:r>
                      <a:endParaRPr lang="it-IT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22.040,00</a:t>
                      </a:r>
                      <a:endParaRPr lang="it-IT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059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Stand</a:t>
                      </a:r>
                      <a:endParaRPr lang="it-IT" sz="15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€ 35.400,00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</a:t>
                      </a: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11.450,00</a:t>
                      </a:r>
                      <a:endParaRPr lang="it-IT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</a:t>
                      </a: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46.850,00</a:t>
                      </a:r>
                      <a:endParaRPr lang="it-IT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38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TOTAL COST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€ 151.570,00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€ </a:t>
                      </a:r>
                      <a:r>
                        <a:rPr lang="it-IT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63.340,00</a:t>
                      </a:r>
                      <a:endParaRPr lang="it-IT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€ </a:t>
                      </a:r>
                      <a:r>
                        <a:rPr lang="it-IT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214.910,00</a:t>
                      </a:r>
                      <a:endParaRPr lang="it-IT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5952">
                <a:tc>
                  <a:txBody>
                    <a:bodyPr/>
                    <a:lstStyle/>
                    <a:p>
                      <a:endParaRPr lang="it-IT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2915816" y="476672"/>
            <a:ext cx="261199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5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Fairs&amp;Events</a:t>
            </a:r>
            <a:r>
              <a:rPr lang="it-IT" sz="25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2013</a:t>
            </a:r>
          </a:p>
        </p:txBody>
      </p:sp>
      <p:sp>
        <p:nvSpPr>
          <p:cNvPr id="8" name="Rettangolo 7"/>
          <p:cNvSpPr/>
          <p:nvPr/>
        </p:nvSpPr>
        <p:spPr>
          <a:xfrm>
            <a:off x="3635896" y="1556792"/>
            <a:ext cx="720080" cy="2880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12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148064" y="1556792"/>
            <a:ext cx="720080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8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444208" y="1556792"/>
            <a:ext cx="720080" cy="2880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12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7452320" y="1556792"/>
            <a:ext cx="720080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8</a:t>
            </a:r>
            <a:endParaRPr lang="it-IT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51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04048" y="4005064"/>
            <a:ext cx="345638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03648" y="260648"/>
            <a:ext cx="6203032" cy="113972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 smtClean="0"/>
              <a:t>HackingTeam</a:t>
            </a:r>
            <a:r>
              <a:rPr lang="it-IT" dirty="0"/>
              <a:t> </a:t>
            </a:r>
            <a:r>
              <a:rPr lang="it-IT" dirty="0" smtClean="0"/>
              <a:t>2012</a:t>
            </a:r>
            <a:endParaRPr lang="it-IT" dirty="0" smtClean="0"/>
          </a:p>
        </p:txBody>
      </p:sp>
      <p:pic>
        <p:nvPicPr>
          <p:cNvPr id="2" name="Picture 2" descr="C:\Lucia Dati\18 - FIERE\Stand Pon\photo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96752"/>
            <a:ext cx="3456384" cy="2592288"/>
          </a:xfrm>
          <a:prstGeom prst="rect">
            <a:avLst/>
          </a:prstGeom>
          <a:noFill/>
        </p:spPr>
      </p:pic>
      <p:pic>
        <p:nvPicPr>
          <p:cNvPr id="5" name="Picture 2" descr="C:\Lucia Dati\18 - FIERE\Stand Pon\photo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933056"/>
            <a:ext cx="3384376" cy="2592288"/>
          </a:xfrm>
          <a:prstGeom prst="rect">
            <a:avLst/>
          </a:prstGeom>
          <a:noFill/>
        </p:spPr>
      </p:pic>
      <p:pic>
        <p:nvPicPr>
          <p:cNvPr id="4" name="Picture 2" descr="C:\Users\l.rana\Desktop\f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196752"/>
            <a:ext cx="3384376" cy="2541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3324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140968"/>
            <a:ext cx="393643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Lucia\Desktop\IMG00134-20120605-1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3888432" cy="2916324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123728" y="260648"/>
            <a:ext cx="5482952" cy="113972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 smtClean="0"/>
              <a:t>HackingTeam</a:t>
            </a:r>
            <a:r>
              <a:rPr lang="it-IT" dirty="0"/>
              <a:t> </a:t>
            </a:r>
            <a:r>
              <a:rPr lang="it-IT" dirty="0" smtClean="0"/>
              <a:t>2012</a:t>
            </a:r>
            <a:endParaRPr lang="it-IT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evron 8"/>
          <p:cNvSpPr/>
          <p:nvPr/>
        </p:nvSpPr>
        <p:spPr>
          <a:xfrm>
            <a:off x="-612576" y="620688"/>
            <a:ext cx="10176556" cy="1008112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6834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1Q 2013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6926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</a:t>
            </a:r>
            <a:r>
              <a:rPr lang="it-IT" dirty="0" smtClean="0"/>
              <a:t>Q 2013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7020272" y="692696"/>
            <a:ext cx="104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</a:t>
            </a:r>
            <a:r>
              <a:rPr lang="it-IT" dirty="0" smtClean="0"/>
              <a:t>Q 2013</a:t>
            </a:r>
            <a:endParaRPr lang="it-IT" dirty="0"/>
          </a:p>
        </p:txBody>
      </p:sp>
      <p:sp>
        <p:nvSpPr>
          <p:cNvPr id="13" name="TextBox 12"/>
          <p:cNvSpPr txBox="1"/>
          <p:nvPr/>
        </p:nvSpPr>
        <p:spPr>
          <a:xfrm>
            <a:off x="2967726" y="683404"/>
            <a:ext cx="102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</a:t>
            </a:r>
            <a:r>
              <a:rPr lang="it-IT" dirty="0" smtClean="0"/>
              <a:t>Q 2013</a:t>
            </a:r>
            <a:endParaRPr lang="it-IT" dirty="0"/>
          </a:p>
        </p:txBody>
      </p:sp>
      <p:sp>
        <p:nvSpPr>
          <p:cNvPr id="14" name="TextBox 13"/>
          <p:cNvSpPr txBox="1"/>
          <p:nvPr/>
        </p:nvSpPr>
        <p:spPr>
          <a:xfrm>
            <a:off x="107504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Jan</a:t>
            </a:r>
            <a:endParaRPr lang="it-IT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827584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Feb</a:t>
            </a:r>
            <a:endParaRPr lang="it-IT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475656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Mar</a:t>
            </a:r>
            <a:endParaRPr lang="it-IT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627784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Apr</a:t>
            </a:r>
            <a:endParaRPr lang="it-IT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131840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May</a:t>
            </a:r>
            <a:endParaRPr lang="it-IT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707904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Jun</a:t>
            </a:r>
            <a:endParaRPr lang="it-IT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644008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July</a:t>
            </a:r>
            <a:endParaRPr lang="it-IT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148064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Ago</a:t>
            </a:r>
            <a:endParaRPr lang="it-IT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652120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Sep</a:t>
            </a:r>
            <a:endParaRPr lang="it-IT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372200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Oct</a:t>
            </a:r>
            <a:endParaRPr lang="it-IT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7164288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Nov</a:t>
            </a:r>
            <a:endParaRPr lang="it-IT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8172400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Dec</a:t>
            </a:r>
            <a:endParaRPr lang="it-IT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547664" y="1916832"/>
            <a:ext cx="7372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B050"/>
                </a:solidFill>
              </a:rPr>
              <a:t>ISS 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Dubai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(UAE)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Mar. 04</a:t>
            </a:r>
            <a:endParaRPr lang="it-IT" sz="1400" dirty="0">
              <a:solidFill>
                <a:srgbClr val="00B05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2555776" y="1268760"/>
            <a:ext cx="0" cy="558924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635896" y="3140968"/>
            <a:ext cx="10350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B050"/>
                </a:solidFill>
              </a:rPr>
              <a:t>ISS </a:t>
            </a:r>
          </a:p>
          <a:p>
            <a:r>
              <a:rPr lang="it-IT" sz="1400" dirty="0" err="1" smtClean="0">
                <a:solidFill>
                  <a:srgbClr val="00B050"/>
                </a:solidFill>
              </a:rPr>
              <a:t>Prague</a:t>
            </a:r>
            <a:endParaRPr lang="it-IT" sz="1400" dirty="0" smtClean="0">
              <a:solidFill>
                <a:srgbClr val="00B050"/>
              </a:solidFill>
            </a:endParaRPr>
          </a:p>
          <a:p>
            <a:r>
              <a:rPr lang="it-IT" sz="1400" dirty="0" smtClean="0">
                <a:solidFill>
                  <a:srgbClr val="00B050"/>
                </a:solidFill>
              </a:rPr>
              <a:t>(</a:t>
            </a:r>
            <a:r>
              <a:rPr lang="it-IT" sz="1400" dirty="0" err="1" smtClean="0">
                <a:solidFill>
                  <a:srgbClr val="00B050"/>
                </a:solidFill>
              </a:rPr>
              <a:t>Czech</a:t>
            </a:r>
            <a:r>
              <a:rPr lang="it-IT" sz="1400" dirty="0" smtClean="0">
                <a:solidFill>
                  <a:srgbClr val="00B050"/>
                </a:solidFill>
              </a:rPr>
              <a:t> </a:t>
            </a:r>
            <a:r>
              <a:rPr lang="it-IT" sz="1400" dirty="0" err="1" smtClean="0">
                <a:solidFill>
                  <a:srgbClr val="00B050"/>
                </a:solidFill>
              </a:rPr>
              <a:t>Rep</a:t>
            </a:r>
            <a:r>
              <a:rPr lang="it-IT" sz="1400" dirty="0" smtClean="0">
                <a:solidFill>
                  <a:srgbClr val="00B050"/>
                </a:solidFill>
              </a:rPr>
              <a:t>)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Jun. 04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72000" y="1916832"/>
            <a:ext cx="6832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B050"/>
                </a:solidFill>
              </a:rPr>
              <a:t>NATIA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Austin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(USA)</a:t>
            </a:r>
          </a:p>
          <a:p>
            <a:r>
              <a:rPr lang="it-IT" sz="1400" dirty="0" err="1" smtClean="0">
                <a:solidFill>
                  <a:srgbClr val="00B050"/>
                </a:solidFill>
              </a:rPr>
              <a:t>July</a:t>
            </a:r>
            <a:r>
              <a:rPr lang="it-IT" sz="1400" dirty="0" smtClean="0">
                <a:solidFill>
                  <a:srgbClr val="00B050"/>
                </a:solidFill>
              </a:rPr>
              <a:t> 13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80112" y="1700808"/>
            <a:ext cx="7393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b="1" dirty="0" smtClean="0">
              <a:solidFill>
                <a:srgbClr val="FFC000"/>
              </a:solidFill>
            </a:endParaRPr>
          </a:p>
          <a:p>
            <a:r>
              <a:rPr lang="it-IT" sz="1400" b="1" dirty="0" smtClean="0">
                <a:solidFill>
                  <a:srgbClr val="FFC000"/>
                </a:solidFill>
              </a:rPr>
              <a:t>HTCIA</a:t>
            </a:r>
          </a:p>
          <a:p>
            <a:r>
              <a:rPr lang="it-IT" sz="1400" dirty="0" smtClean="0">
                <a:solidFill>
                  <a:srgbClr val="FFC000"/>
                </a:solidFill>
              </a:rPr>
              <a:t>Nevada</a:t>
            </a:r>
          </a:p>
          <a:p>
            <a:r>
              <a:rPr lang="it-IT" sz="1400" dirty="0" smtClean="0">
                <a:solidFill>
                  <a:srgbClr val="FFC000"/>
                </a:solidFill>
              </a:rPr>
              <a:t>(USA)</a:t>
            </a:r>
          </a:p>
          <a:p>
            <a:r>
              <a:rPr lang="it-IT" sz="1400" dirty="0" smtClean="0">
                <a:solidFill>
                  <a:srgbClr val="FFC000"/>
                </a:solidFill>
              </a:rPr>
              <a:t>Sep. 08</a:t>
            </a:r>
            <a:endParaRPr lang="it-IT" sz="1400" dirty="0">
              <a:solidFill>
                <a:srgbClr val="FFC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72000" y="3140968"/>
            <a:ext cx="7100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B050"/>
                </a:solidFill>
              </a:rPr>
              <a:t>ISS 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Brasilia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(</a:t>
            </a:r>
            <a:r>
              <a:rPr lang="it-IT" sz="1400" dirty="0" err="1" smtClean="0">
                <a:solidFill>
                  <a:srgbClr val="00B050"/>
                </a:solidFill>
              </a:rPr>
              <a:t>Brazil</a:t>
            </a:r>
            <a:r>
              <a:rPr lang="it-IT" sz="1400" dirty="0" smtClean="0">
                <a:solidFill>
                  <a:srgbClr val="00B050"/>
                </a:solidFill>
              </a:rPr>
              <a:t>)</a:t>
            </a:r>
          </a:p>
          <a:p>
            <a:r>
              <a:rPr lang="it-IT" sz="1400" dirty="0" err="1" smtClean="0">
                <a:solidFill>
                  <a:srgbClr val="00B050"/>
                </a:solidFill>
              </a:rPr>
              <a:t>July</a:t>
            </a:r>
            <a:r>
              <a:rPr lang="it-IT" sz="1400" dirty="0" smtClean="0">
                <a:solidFill>
                  <a:srgbClr val="00B050"/>
                </a:solidFill>
              </a:rPr>
              <a:t> 23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300192" y="1916832"/>
            <a:ext cx="1057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B050"/>
                </a:solidFill>
              </a:rPr>
              <a:t>ISS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Washington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(USA)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Oct. 08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236296" y="3212976"/>
            <a:ext cx="8066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B050"/>
                </a:solidFill>
              </a:rPr>
              <a:t>MILIPOL</a:t>
            </a:r>
          </a:p>
          <a:p>
            <a:r>
              <a:rPr lang="it-IT" sz="1400" dirty="0" err="1" smtClean="0">
                <a:solidFill>
                  <a:srgbClr val="00B050"/>
                </a:solidFill>
              </a:rPr>
              <a:t>Paris</a:t>
            </a:r>
            <a:endParaRPr lang="it-IT" sz="1400" dirty="0" smtClean="0">
              <a:solidFill>
                <a:srgbClr val="00B050"/>
              </a:solidFill>
            </a:endParaRPr>
          </a:p>
          <a:p>
            <a:r>
              <a:rPr lang="it-IT" sz="1400" dirty="0" smtClean="0">
                <a:solidFill>
                  <a:srgbClr val="00B050"/>
                </a:solidFill>
              </a:rPr>
              <a:t>(France)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Nov. 19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206115" y="1916832"/>
            <a:ext cx="93788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B050"/>
                </a:solidFill>
              </a:rPr>
              <a:t>ISS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Kuala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Lumpur 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(Malaysia)</a:t>
            </a:r>
          </a:p>
          <a:p>
            <a:r>
              <a:rPr lang="it-IT" sz="1400" dirty="0" err="1" smtClean="0">
                <a:solidFill>
                  <a:srgbClr val="00B050"/>
                </a:solidFill>
              </a:rPr>
              <a:t>Dec</a:t>
            </a:r>
            <a:r>
              <a:rPr lang="it-IT" sz="1400" dirty="0" smtClean="0">
                <a:solidFill>
                  <a:srgbClr val="00B050"/>
                </a:solidFill>
              </a:rPr>
              <a:t>. 03</a:t>
            </a:r>
            <a:endParaRPr lang="it-IT" sz="1400" dirty="0">
              <a:solidFill>
                <a:srgbClr val="00B050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4572000" y="1196752"/>
            <a:ext cx="0" cy="566124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300192" y="1196752"/>
            <a:ext cx="0" cy="566124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555776" y="4221088"/>
            <a:ext cx="1368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b="1" dirty="0" smtClean="0">
              <a:solidFill>
                <a:srgbClr val="FFC000"/>
              </a:solidFill>
            </a:endParaRPr>
          </a:p>
          <a:p>
            <a:r>
              <a:rPr lang="it-IT" sz="1400" b="1" dirty="0" smtClean="0">
                <a:solidFill>
                  <a:srgbClr val="FFC000"/>
                </a:solidFill>
              </a:rPr>
              <a:t>COUNTER TERROR </a:t>
            </a:r>
          </a:p>
          <a:p>
            <a:r>
              <a:rPr lang="it-IT" sz="1400" dirty="0" smtClean="0">
                <a:solidFill>
                  <a:srgbClr val="FFC000"/>
                </a:solidFill>
              </a:rPr>
              <a:t>Olympia</a:t>
            </a:r>
          </a:p>
          <a:p>
            <a:r>
              <a:rPr lang="it-IT" sz="1400" dirty="0" smtClean="0">
                <a:solidFill>
                  <a:srgbClr val="FFC000"/>
                </a:solidFill>
              </a:rPr>
              <a:t>(UK)</a:t>
            </a:r>
          </a:p>
          <a:p>
            <a:r>
              <a:rPr lang="it-IT" sz="1400" dirty="0" smtClean="0">
                <a:solidFill>
                  <a:srgbClr val="FFC000"/>
                </a:solidFill>
              </a:rPr>
              <a:t>Apr. 24</a:t>
            </a:r>
            <a:endParaRPr lang="it-IT" sz="1400" dirty="0">
              <a:solidFill>
                <a:srgbClr val="FFC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35896" y="1916832"/>
            <a:ext cx="7996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B050"/>
                </a:solidFill>
              </a:rPr>
              <a:t>IDEC</a:t>
            </a:r>
          </a:p>
          <a:p>
            <a:r>
              <a:rPr lang="it-IT" sz="1400" dirty="0" err="1" smtClean="0">
                <a:solidFill>
                  <a:srgbClr val="00B050"/>
                </a:solidFill>
              </a:rPr>
              <a:t>Moscow</a:t>
            </a:r>
            <a:endParaRPr lang="it-IT" sz="1400" dirty="0" smtClean="0">
              <a:solidFill>
                <a:srgbClr val="00B050"/>
              </a:solidFill>
            </a:endParaRPr>
          </a:p>
          <a:p>
            <a:r>
              <a:rPr lang="it-IT" sz="1400" dirty="0" smtClean="0">
                <a:solidFill>
                  <a:srgbClr val="00B050"/>
                </a:solidFill>
              </a:rPr>
              <a:t>(Russia)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Jun. 03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37" name="TextBox 26"/>
          <p:cNvSpPr txBox="1"/>
          <p:nvPr/>
        </p:nvSpPr>
        <p:spPr>
          <a:xfrm>
            <a:off x="1403648" y="3140968"/>
            <a:ext cx="11227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B050"/>
                </a:solidFill>
              </a:rPr>
              <a:t>HOSDB</a:t>
            </a:r>
          </a:p>
          <a:p>
            <a:r>
              <a:rPr lang="it-IT" sz="1400" dirty="0" err="1" smtClean="0">
                <a:solidFill>
                  <a:srgbClr val="00B050"/>
                </a:solidFill>
              </a:rPr>
              <a:t>Farnborough</a:t>
            </a:r>
            <a:endParaRPr lang="it-IT" sz="1400" dirty="0" smtClean="0">
              <a:solidFill>
                <a:srgbClr val="00B050"/>
              </a:solidFill>
            </a:endParaRPr>
          </a:p>
          <a:p>
            <a:r>
              <a:rPr lang="it-IT" sz="1400" dirty="0" smtClean="0">
                <a:solidFill>
                  <a:srgbClr val="00B050"/>
                </a:solidFill>
              </a:rPr>
              <a:t>(UK)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Mar. 12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44" name="TextBox 35"/>
          <p:cNvSpPr txBox="1"/>
          <p:nvPr/>
        </p:nvSpPr>
        <p:spPr>
          <a:xfrm>
            <a:off x="2555776" y="1916832"/>
            <a:ext cx="1080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B050"/>
                </a:solidFill>
              </a:rPr>
              <a:t>GSA </a:t>
            </a:r>
          </a:p>
          <a:p>
            <a:r>
              <a:rPr lang="it-IT" sz="1400" dirty="0" err="1" smtClean="0">
                <a:solidFill>
                  <a:srgbClr val="00B050"/>
                </a:solidFill>
              </a:rPr>
              <a:t>Suntec</a:t>
            </a:r>
            <a:endParaRPr lang="it-IT" sz="1400" dirty="0" smtClean="0">
              <a:solidFill>
                <a:srgbClr val="00B050"/>
              </a:solidFill>
            </a:endParaRPr>
          </a:p>
          <a:p>
            <a:r>
              <a:rPr lang="it-IT" sz="1400" dirty="0" smtClean="0">
                <a:solidFill>
                  <a:srgbClr val="00B050"/>
                </a:solidFill>
              </a:rPr>
              <a:t>(Singapore)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Apr. 02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1331640" y="4221088"/>
            <a:ext cx="12298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400" b="1" dirty="0" smtClean="0">
              <a:solidFill>
                <a:srgbClr val="FFC000"/>
              </a:solidFill>
            </a:endParaRPr>
          </a:p>
          <a:p>
            <a:r>
              <a:rPr lang="it-IT" sz="1400" b="1" dirty="0" smtClean="0">
                <a:solidFill>
                  <a:srgbClr val="FFC000"/>
                </a:solidFill>
              </a:rPr>
              <a:t>CYBER</a:t>
            </a:r>
          </a:p>
          <a:p>
            <a:r>
              <a:rPr lang="it-IT" sz="1400" b="1" dirty="0" smtClean="0">
                <a:solidFill>
                  <a:srgbClr val="FFC000"/>
                </a:solidFill>
              </a:rPr>
              <a:t>INTELLIGENCE</a:t>
            </a:r>
          </a:p>
          <a:p>
            <a:r>
              <a:rPr lang="it-IT" sz="1400" dirty="0" smtClean="0">
                <a:solidFill>
                  <a:srgbClr val="FFC000"/>
                </a:solidFill>
              </a:rPr>
              <a:t>Kuala Lumpur</a:t>
            </a:r>
          </a:p>
          <a:p>
            <a:r>
              <a:rPr lang="it-IT" sz="1400" dirty="0" smtClean="0">
                <a:solidFill>
                  <a:srgbClr val="FFC000"/>
                </a:solidFill>
              </a:rPr>
              <a:t>(Malaysia)</a:t>
            </a:r>
          </a:p>
          <a:p>
            <a:r>
              <a:rPr lang="it-IT" sz="1400" dirty="0" smtClean="0">
                <a:solidFill>
                  <a:srgbClr val="FFC000"/>
                </a:solidFill>
              </a:rPr>
              <a:t>Mar. 12</a:t>
            </a:r>
          </a:p>
        </p:txBody>
      </p:sp>
      <p:sp>
        <p:nvSpPr>
          <p:cNvPr id="48" name="TextBox 37"/>
          <p:cNvSpPr txBox="1"/>
          <p:nvPr/>
        </p:nvSpPr>
        <p:spPr>
          <a:xfrm>
            <a:off x="3635896" y="4437112"/>
            <a:ext cx="93788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B050"/>
                </a:solidFill>
              </a:rPr>
              <a:t>GPEC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Kuala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Lumpur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(Malaysia)</a:t>
            </a:r>
          </a:p>
          <a:p>
            <a:r>
              <a:rPr lang="it-IT" sz="1400" dirty="0" err="1" smtClean="0">
                <a:solidFill>
                  <a:srgbClr val="00B050"/>
                </a:solidFill>
              </a:rPr>
              <a:t>Jun</a:t>
            </a:r>
            <a:r>
              <a:rPr lang="it-IT" sz="1400" dirty="0" smtClean="0">
                <a:solidFill>
                  <a:srgbClr val="00B050"/>
                </a:solidFill>
              </a:rPr>
              <a:t>. 17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53" name="TextBox 38"/>
          <p:cNvSpPr txBox="1"/>
          <p:nvPr/>
        </p:nvSpPr>
        <p:spPr>
          <a:xfrm>
            <a:off x="2555776" y="3140968"/>
            <a:ext cx="959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C000"/>
                </a:solidFill>
              </a:rPr>
              <a:t>IALEIA</a:t>
            </a:r>
          </a:p>
          <a:p>
            <a:r>
              <a:rPr lang="it-IT" sz="1400" dirty="0" smtClean="0">
                <a:solidFill>
                  <a:srgbClr val="FFC000"/>
                </a:solidFill>
              </a:rPr>
              <a:t>Chicago</a:t>
            </a:r>
          </a:p>
          <a:p>
            <a:r>
              <a:rPr lang="it-IT" sz="1400" dirty="0" smtClean="0">
                <a:solidFill>
                  <a:srgbClr val="FFC000"/>
                </a:solidFill>
              </a:rPr>
              <a:t>(USA)</a:t>
            </a:r>
          </a:p>
          <a:p>
            <a:r>
              <a:rPr lang="it-IT" sz="1400" dirty="0" smtClean="0">
                <a:solidFill>
                  <a:srgbClr val="FFC000"/>
                </a:solidFill>
              </a:rPr>
              <a:t>Apr. 08 </a:t>
            </a:r>
          </a:p>
        </p:txBody>
      </p:sp>
      <p:sp>
        <p:nvSpPr>
          <p:cNvPr id="55" name="TextBox 27"/>
          <p:cNvSpPr txBox="1"/>
          <p:nvPr/>
        </p:nvSpPr>
        <p:spPr>
          <a:xfrm>
            <a:off x="0" y="2564904"/>
            <a:ext cx="12028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b="1" dirty="0" smtClean="0">
              <a:solidFill>
                <a:srgbClr val="FFC000"/>
              </a:solidFill>
            </a:endParaRPr>
          </a:p>
          <a:p>
            <a:r>
              <a:rPr lang="it-IT" sz="1400" b="1" dirty="0" err="1" smtClean="0">
                <a:solidFill>
                  <a:srgbClr val="FFC000"/>
                </a:solidFill>
              </a:rPr>
              <a:t>CyberSec</a:t>
            </a:r>
            <a:r>
              <a:rPr lang="it-IT" sz="1400" b="1" dirty="0" smtClean="0">
                <a:solidFill>
                  <a:srgbClr val="FFC000"/>
                </a:solidFill>
              </a:rPr>
              <a:t> </a:t>
            </a:r>
            <a:r>
              <a:rPr lang="it-IT" sz="1400" b="1" dirty="0" err="1" smtClean="0">
                <a:solidFill>
                  <a:srgbClr val="FFC000"/>
                </a:solidFill>
              </a:rPr>
              <a:t>Gov</a:t>
            </a:r>
            <a:endParaRPr lang="it-IT" sz="1400" b="1" dirty="0" smtClean="0">
              <a:solidFill>
                <a:srgbClr val="FFC000"/>
              </a:solidFill>
            </a:endParaRPr>
          </a:p>
          <a:p>
            <a:r>
              <a:rPr lang="it-IT" sz="1400" b="1" dirty="0" smtClean="0">
                <a:solidFill>
                  <a:srgbClr val="FFC000"/>
                </a:solidFill>
              </a:rPr>
              <a:t>Asia</a:t>
            </a:r>
          </a:p>
          <a:p>
            <a:r>
              <a:rPr lang="it-IT" sz="1400" dirty="0" smtClean="0">
                <a:solidFill>
                  <a:srgbClr val="FFC000"/>
                </a:solidFill>
              </a:rPr>
              <a:t>Kuala Lumpur</a:t>
            </a:r>
          </a:p>
          <a:p>
            <a:r>
              <a:rPr lang="it-IT" sz="1400" dirty="0" smtClean="0">
                <a:solidFill>
                  <a:srgbClr val="FFC000"/>
                </a:solidFill>
              </a:rPr>
              <a:t>(Malaysia)</a:t>
            </a:r>
          </a:p>
          <a:p>
            <a:r>
              <a:rPr lang="it-IT" sz="1400" dirty="0" smtClean="0">
                <a:solidFill>
                  <a:srgbClr val="FFC000"/>
                </a:solidFill>
              </a:rPr>
              <a:t>Jan. 29  </a:t>
            </a:r>
          </a:p>
          <a:p>
            <a:r>
              <a:rPr lang="it-IT" sz="1400" b="1" i="1" dirty="0" smtClean="0">
                <a:solidFill>
                  <a:srgbClr val="FFC000"/>
                </a:solidFill>
              </a:rPr>
              <a:t>(</a:t>
            </a:r>
            <a:r>
              <a:rPr lang="it-IT" sz="1400" b="1" i="1" dirty="0" err="1" smtClean="0">
                <a:solidFill>
                  <a:srgbClr val="FFC000"/>
                </a:solidFill>
              </a:rPr>
              <a:t>Missing</a:t>
            </a:r>
            <a:r>
              <a:rPr lang="it-IT" sz="1400" b="1" i="1" dirty="0" smtClean="0">
                <a:solidFill>
                  <a:srgbClr val="FFC000"/>
                </a:solidFill>
              </a:rPr>
              <a:t> info)</a:t>
            </a:r>
            <a:endParaRPr lang="it-IT" sz="1400" b="1" i="1" dirty="0">
              <a:solidFill>
                <a:srgbClr val="FFC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24328" y="5805264"/>
            <a:ext cx="10588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B050"/>
                </a:solidFill>
              </a:rPr>
              <a:t>Confermata</a:t>
            </a:r>
          </a:p>
          <a:p>
            <a:r>
              <a:rPr lang="it-IT" sz="1400" b="1" dirty="0" smtClean="0">
                <a:solidFill>
                  <a:srgbClr val="FFC000"/>
                </a:solidFill>
              </a:rPr>
              <a:t>Da valutare</a:t>
            </a:r>
          </a:p>
          <a:p>
            <a:r>
              <a:rPr lang="it-IT" sz="1400" b="1" dirty="0" smtClean="0">
                <a:solidFill>
                  <a:srgbClr val="FF0000"/>
                </a:solidFill>
              </a:rPr>
              <a:t>Bocciata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36296" y="4509120"/>
            <a:ext cx="12028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FFC000"/>
                </a:solidFill>
              </a:rPr>
              <a:t>MATIA</a:t>
            </a:r>
          </a:p>
          <a:p>
            <a:r>
              <a:rPr lang="it-IT" sz="1400" dirty="0" smtClean="0">
                <a:solidFill>
                  <a:srgbClr val="FFC000"/>
                </a:solidFill>
              </a:rPr>
              <a:t>USA</a:t>
            </a:r>
          </a:p>
          <a:p>
            <a:r>
              <a:rPr lang="it-IT" sz="1400" b="1" i="1" dirty="0" smtClean="0">
                <a:solidFill>
                  <a:srgbClr val="FFC000"/>
                </a:solidFill>
              </a:rPr>
              <a:t>(</a:t>
            </a:r>
            <a:r>
              <a:rPr lang="it-IT" sz="1400" b="1" i="1" dirty="0" err="1" smtClean="0">
                <a:solidFill>
                  <a:srgbClr val="FFC000"/>
                </a:solidFill>
              </a:rPr>
              <a:t>Missing</a:t>
            </a:r>
            <a:r>
              <a:rPr lang="it-IT" sz="1400" b="1" i="1" dirty="0" smtClean="0">
                <a:solidFill>
                  <a:srgbClr val="FFC000"/>
                </a:solidFill>
              </a:rPr>
              <a:t> info)</a:t>
            </a:r>
            <a:endParaRPr lang="it-IT" sz="1400" b="1" i="1" dirty="0">
              <a:solidFill>
                <a:srgbClr val="FFC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3568" y="1916832"/>
            <a:ext cx="9460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B050"/>
                </a:solidFill>
              </a:rPr>
              <a:t>IDEX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Abu Dhabi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(UAE)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Feb.17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42" name="TextBox 26"/>
          <p:cNvSpPr txBox="1"/>
          <p:nvPr/>
        </p:nvSpPr>
        <p:spPr>
          <a:xfrm>
            <a:off x="1331640" y="5688449"/>
            <a:ext cx="12464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C000"/>
                </a:solidFill>
              </a:rPr>
              <a:t>CYBER</a:t>
            </a:r>
          </a:p>
          <a:p>
            <a:r>
              <a:rPr lang="it-IT" sz="1400" b="1" dirty="0" smtClean="0">
                <a:solidFill>
                  <a:srgbClr val="FFC000"/>
                </a:solidFill>
              </a:rPr>
              <a:t>SECURITY UAE</a:t>
            </a:r>
          </a:p>
          <a:p>
            <a:r>
              <a:rPr lang="it-IT" sz="1400" dirty="0" smtClean="0">
                <a:solidFill>
                  <a:srgbClr val="FFC000"/>
                </a:solidFill>
              </a:rPr>
              <a:t>Dubai</a:t>
            </a:r>
          </a:p>
          <a:p>
            <a:r>
              <a:rPr lang="it-IT" sz="1400" dirty="0" smtClean="0">
                <a:solidFill>
                  <a:srgbClr val="FFC000"/>
                </a:solidFill>
              </a:rPr>
              <a:t>(UAE)</a:t>
            </a:r>
          </a:p>
          <a:p>
            <a:r>
              <a:rPr lang="it-IT" sz="1400" dirty="0" smtClean="0">
                <a:solidFill>
                  <a:srgbClr val="FFC000"/>
                </a:solidFill>
              </a:rPr>
              <a:t>Mar. 18</a:t>
            </a:r>
          </a:p>
        </p:txBody>
      </p:sp>
      <p:sp>
        <p:nvSpPr>
          <p:cNvPr id="43" name="TextBox 49"/>
          <p:cNvSpPr txBox="1"/>
          <p:nvPr/>
        </p:nvSpPr>
        <p:spPr>
          <a:xfrm>
            <a:off x="7236296" y="1700808"/>
            <a:ext cx="10081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b="1" dirty="0" smtClean="0">
              <a:solidFill>
                <a:srgbClr val="FFC000"/>
              </a:solidFill>
            </a:endParaRPr>
          </a:p>
          <a:p>
            <a:r>
              <a:rPr lang="it-IT" sz="1400" b="1" dirty="0" smtClean="0">
                <a:solidFill>
                  <a:srgbClr val="FFC000"/>
                </a:solidFill>
              </a:rPr>
              <a:t>INTERPOL</a:t>
            </a:r>
          </a:p>
          <a:p>
            <a:r>
              <a:rPr lang="it-IT" sz="1400" dirty="0" smtClean="0">
                <a:solidFill>
                  <a:srgbClr val="FFC000"/>
                </a:solidFill>
              </a:rPr>
              <a:t>Cartagena</a:t>
            </a:r>
          </a:p>
          <a:p>
            <a:r>
              <a:rPr lang="it-IT" sz="1400" dirty="0" smtClean="0">
                <a:solidFill>
                  <a:srgbClr val="FFC000"/>
                </a:solidFill>
              </a:rPr>
              <a:t>(Colombia)</a:t>
            </a:r>
          </a:p>
          <a:p>
            <a:r>
              <a:rPr lang="it-IT" sz="1400" dirty="0" smtClean="0">
                <a:solidFill>
                  <a:srgbClr val="FFC000"/>
                </a:solidFill>
              </a:rPr>
              <a:t>Nov. 04</a:t>
            </a:r>
            <a:endParaRPr lang="it-IT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17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evron 8"/>
          <p:cNvSpPr/>
          <p:nvPr/>
        </p:nvSpPr>
        <p:spPr>
          <a:xfrm>
            <a:off x="-540568" y="620688"/>
            <a:ext cx="10176556" cy="1008112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6834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1Q 2013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5323892" y="6834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</a:t>
            </a:r>
            <a:r>
              <a:rPr lang="it-IT" dirty="0" smtClean="0"/>
              <a:t>Q 2013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7680058" y="6834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</a:t>
            </a:r>
            <a:r>
              <a:rPr lang="it-IT" dirty="0" smtClean="0"/>
              <a:t>Q 2013</a:t>
            </a:r>
            <a:endParaRPr lang="it-IT" dirty="0"/>
          </a:p>
        </p:txBody>
      </p:sp>
      <p:sp>
        <p:nvSpPr>
          <p:cNvPr id="13" name="TextBox 12"/>
          <p:cNvSpPr txBox="1"/>
          <p:nvPr/>
        </p:nvSpPr>
        <p:spPr>
          <a:xfrm>
            <a:off x="2967726" y="6834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</a:t>
            </a:r>
            <a:r>
              <a:rPr lang="it-IT" dirty="0" smtClean="0"/>
              <a:t>Q 2013</a:t>
            </a:r>
            <a:endParaRPr lang="it-IT" dirty="0"/>
          </a:p>
        </p:txBody>
      </p:sp>
      <p:sp>
        <p:nvSpPr>
          <p:cNvPr id="14" name="TextBox 13"/>
          <p:cNvSpPr txBox="1"/>
          <p:nvPr/>
        </p:nvSpPr>
        <p:spPr>
          <a:xfrm>
            <a:off x="107504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Jan</a:t>
            </a:r>
            <a:endParaRPr lang="it-IT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853769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Feb</a:t>
            </a:r>
            <a:endParaRPr lang="it-IT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600034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Mar</a:t>
            </a:r>
            <a:endParaRPr lang="it-IT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346299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Apr</a:t>
            </a:r>
            <a:endParaRPr lang="it-IT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092564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May</a:t>
            </a:r>
            <a:endParaRPr lang="it-IT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838829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Jun</a:t>
            </a:r>
            <a:endParaRPr lang="it-IT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585094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July</a:t>
            </a:r>
            <a:endParaRPr lang="it-IT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331359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Ago</a:t>
            </a:r>
            <a:endParaRPr lang="it-IT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077624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Sep</a:t>
            </a:r>
            <a:endParaRPr lang="it-IT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823889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Oct</a:t>
            </a:r>
            <a:endParaRPr lang="it-IT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7570154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Nov</a:t>
            </a:r>
            <a:endParaRPr lang="it-IT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8316416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Dec</a:t>
            </a:r>
            <a:endParaRPr lang="it-IT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2411760" y="2276872"/>
            <a:ext cx="9593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LAAD</a:t>
            </a:r>
          </a:p>
          <a:p>
            <a:r>
              <a:rPr lang="it-IT" sz="1400" dirty="0" err="1" smtClean="0">
                <a:solidFill>
                  <a:srgbClr val="FF0000"/>
                </a:solidFill>
              </a:rPr>
              <a:t>Brazil</a:t>
            </a:r>
            <a:endParaRPr lang="it-IT" sz="1400" dirty="0" smtClean="0">
              <a:solidFill>
                <a:srgbClr val="FF0000"/>
              </a:solidFill>
            </a:endParaRPr>
          </a:p>
          <a:p>
            <a:r>
              <a:rPr lang="it-IT" sz="1400" dirty="0" smtClean="0">
                <a:solidFill>
                  <a:srgbClr val="FF0000"/>
                </a:solidFill>
              </a:rPr>
              <a:t>Apr. 09</a:t>
            </a:r>
            <a:endParaRPr lang="it-IT" sz="1400" dirty="0">
              <a:solidFill>
                <a:srgbClr val="FF000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2339752" y="1340768"/>
            <a:ext cx="0" cy="474265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572000" y="1340768"/>
            <a:ext cx="0" cy="474265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732240" y="1340768"/>
            <a:ext cx="0" cy="474265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49"/>
          <p:cNvSpPr txBox="1"/>
          <p:nvPr/>
        </p:nvSpPr>
        <p:spPr>
          <a:xfrm>
            <a:off x="5868144" y="2276872"/>
            <a:ext cx="8937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solidFill>
                  <a:srgbClr val="FF0000"/>
                </a:solidFill>
              </a:rPr>
              <a:t>Tecnicrim</a:t>
            </a:r>
            <a:endParaRPr lang="it-IT" sz="1400" b="1" dirty="0" smtClean="0">
              <a:solidFill>
                <a:srgbClr val="FF0000"/>
              </a:solidFill>
            </a:endParaRPr>
          </a:p>
          <a:p>
            <a:r>
              <a:rPr lang="it-IT" sz="1400" dirty="0" smtClean="0">
                <a:solidFill>
                  <a:srgbClr val="FF0000"/>
                </a:solidFill>
              </a:rPr>
              <a:t>Cuba</a:t>
            </a:r>
          </a:p>
          <a:p>
            <a:r>
              <a:rPr lang="it-IT" sz="1400" dirty="0" smtClean="0">
                <a:solidFill>
                  <a:srgbClr val="FF0000"/>
                </a:solidFill>
              </a:rPr>
              <a:t>Sep. 10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43" name="TextBox 27"/>
          <p:cNvSpPr txBox="1"/>
          <p:nvPr/>
        </p:nvSpPr>
        <p:spPr>
          <a:xfrm>
            <a:off x="0" y="2204864"/>
            <a:ext cx="7970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Intersec</a:t>
            </a:r>
          </a:p>
          <a:p>
            <a:r>
              <a:rPr lang="it-IT" sz="1400" dirty="0" smtClean="0">
                <a:solidFill>
                  <a:srgbClr val="FF0000"/>
                </a:solidFill>
              </a:rPr>
              <a:t>Dubai</a:t>
            </a:r>
          </a:p>
          <a:p>
            <a:r>
              <a:rPr lang="it-IT" sz="1400" dirty="0" smtClean="0">
                <a:solidFill>
                  <a:srgbClr val="FF0000"/>
                </a:solidFill>
              </a:rPr>
              <a:t>Jan. 15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452320" y="5805264"/>
            <a:ext cx="10588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00B050"/>
                </a:solidFill>
              </a:rPr>
              <a:t>Confermata</a:t>
            </a:r>
          </a:p>
          <a:p>
            <a:r>
              <a:rPr lang="it-IT" sz="1400" b="1" dirty="0" smtClean="0">
                <a:solidFill>
                  <a:srgbClr val="FFC000"/>
                </a:solidFill>
              </a:rPr>
              <a:t>Da valutare</a:t>
            </a:r>
          </a:p>
          <a:p>
            <a:r>
              <a:rPr lang="it-IT" sz="1400" b="1" dirty="0" smtClean="0">
                <a:solidFill>
                  <a:srgbClr val="FF0000"/>
                </a:solidFill>
              </a:rPr>
              <a:t>Bocciata</a:t>
            </a:r>
            <a:endParaRPr lang="it-IT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17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27584" y="1052736"/>
            <a:ext cx="7389813" cy="4341812"/>
            <a:chOff x="825500" y="1031404"/>
            <a:chExt cx="7389813" cy="4341812"/>
          </a:xfrm>
        </p:grpSpPr>
        <p:sp>
          <p:nvSpPr>
            <p:cNvPr id="9" name="Freeform 559"/>
            <p:cNvSpPr>
              <a:spLocks/>
            </p:cNvSpPr>
            <p:nvPr/>
          </p:nvSpPr>
          <p:spPr bwMode="auto">
            <a:xfrm>
              <a:off x="4184650" y="2387129"/>
              <a:ext cx="93663" cy="158750"/>
            </a:xfrm>
            <a:custGeom>
              <a:avLst/>
              <a:gdLst>
                <a:gd name="T0" fmla="*/ 2147483647 w 56"/>
                <a:gd name="T1" fmla="*/ 2147483647 h 88"/>
                <a:gd name="T2" fmla="*/ 0 w 56"/>
                <a:gd name="T3" fmla="*/ 2147483647 h 88"/>
                <a:gd name="T4" fmla="*/ 0 w 56"/>
                <a:gd name="T5" fmla="*/ 2147483647 h 88"/>
                <a:gd name="T6" fmla="*/ 0 w 56"/>
                <a:gd name="T7" fmla="*/ 2147483647 h 88"/>
                <a:gd name="T8" fmla="*/ 2147483647 w 56"/>
                <a:gd name="T9" fmla="*/ 2147483647 h 88"/>
                <a:gd name="T10" fmla="*/ 2147483647 w 56"/>
                <a:gd name="T11" fmla="*/ 2147483647 h 88"/>
                <a:gd name="T12" fmla="*/ 0 w 56"/>
                <a:gd name="T13" fmla="*/ 2147483647 h 88"/>
                <a:gd name="T14" fmla="*/ 2147483647 w 56"/>
                <a:gd name="T15" fmla="*/ 2147483647 h 88"/>
                <a:gd name="T16" fmla="*/ 0 w 56"/>
                <a:gd name="T17" fmla="*/ 2147483647 h 88"/>
                <a:gd name="T18" fmla="*/ 2147483647 w 56"/>
                <a:gd name="T19" fmla="*/ 2147483647 h 88"/>
                <a:gd name="T20" fmla="*/ 2147483647 w 56"/>
                <a:gd name="T21" fmla="*/ 2147483647 h 88"/>
                <a:gd name="T22" fmla="*/ 2147483647 w 56"/>
                <a:gd name="T23" fmla="*/ 0 h 88"/>
                <a:gd name="T24" fmla="*/ 2147483647 w 56"/>
                <a:gd name="T25" fmla="*/ 2147483647 h 88"/>
                <a:gd name="T26" fmla="*/ 2147483647 w 56"/>
                <a:gd name="T27" fmla="*/ 2147483647 h 88"/>
                <a:gd name="T28" fmla="*/ 2147483647 w 56"/>
                <a:gd name="T29" fmla="*/ 2147483647 h 88"/>
                <a:gd name="T30" fmla="*/ 2147483647 w 56"/>
                <a:gd name="T31" fmla="*/ 2147483647 h 88"/>
                <a:gd name="T32" fmla="*/ 2147483647 w 56"/>
                <a:gd name="T33" fmla="*/ 2147483647 h 88"/>
                <a:gd name="T34" fmla="*/ 2147483647 w 56"/>
                <a:gd name="T35" fmla="*/ 2147483647 h 88"/>
                <a:gd name="T36" fmla="*/ 2147483647 w 56"/>
                <a:gd name="T37" fmla="*/ 2147483647 h 88"/>
                <a:gd name="T38" fmla="*/ 2147483647 w 56"/>
                <a:gd name="T39" fmla="*/ 2147483647 h 88"/>
                <a:gd name="T40" fmla="*/ 2147483647 w 56"/>
                <a:gd name="T41" fmla="*/ 2147483647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88"/>
                <a:gd name="T65" fmla="*/ 56 w 56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88">
                  <a:moveTo>
                    <a:pt x="8" y="88"/>
                  </a:moveTo>
                  <a:lnTo>
                    <a:pt x="0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8" y="8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Freeform 560"/>
            <p:cNvSpPr>
              <a:spLocks/>
            </p:cNvSpPr>
            <p:nvPr/>
          </p:nvSpPr>
          <p:spPr bwMode="auto">
            <a:xfrm>
              <a:off x="4265613" y="2255366"/>
              <a:ext cx="160337" cy="336550"/>
            </a:xfrm>
            <a:custGeom>
              <a:avLst/>
              <a:gdLst>
                <a:gd name="T0" fmla="*/ 2147483647 w 96"/>
                <a:gd name="T1" fmla="*/ 2147483647 h 184"/>
                <a:gd name="T2" fmla="*/ 2147483647 w 96"/>
                <a:gd name="T3" fmla="*/ 2147483647 h 184"/>
                <a:gd name="T4" fmla="*/ 2147483647 w 96"/>
                <a:gd name="T5" fmla="*/ 2147483647 h 184"/>
                <a:gd name="T6" fmla="*/ 2147483647 w 96"/>
                <a:gd name="T7" fmla="*/ 2147483647 h 184"/>
                <a:gd name="T8" fmla="*/ 2147483647 w 96"/>
                <a:gd name="T9" fmla="*/ 2147483647 h 184"/>
                <a:gd name="T10" fmla="*/ 2147483647 w 96"/>
                <a:gd name="T11" fmla="*/ 2147483647 h 184"/>
                <a:gd name="T12" fmla="*/ 2147483647 w 96"/>
                <a:gd name="T13" fmla="*/ 2147483647 h 184"/>
                <a:gd name="T14" fmla="*/ 2147483647 w 96"/>
                <a:gd name="T15" fmla="*/ 2147483647 h 184"/>
                <a:gd name="T16" fmla="*/ 2147483647 w 96"/>
                <a:gd name="T17" fmla="*/ 2147483647 h 184"/>
                <a:gd name="T18" fmla="*/ 2147483647 w 96"/>
                <a:gd name="T19" fmla="*/ 2147483647 h 184"/>
                <a:gd name="T20" fmla="*/ 2147483647 w 96"/>
                <a:gd name="T21" fmla="*/ 2147483647 h 184"/>
                <a:gd name="T22" fmla="*/ 2147483647 w 96"/>
                <a:gd name="T23" fmla="*/ 2147483647 h 184"/>
                <a:gd name="T24" fmla="*/ 2147483647 w 96"/>
                <a:gd name="T25" fmla="*/ 2147483647 h 184"/>
                <a:gd name="T26" fmla="*/ 2147483647 w 96"/>
                <a:gd name="T27" fmla="*/ 2147483647 h 184"/>
                <a:gd name="T28" fmla="*/ 2147483647 w 96"/>
                <a:gd name="T29" fmla="*/ 2147483647 h 184"/>
                <a:gd name="T30" fmla="*/ 0 w 96"/>
                <a:gd name="T31" fmla="*/ 2147483647 h 184"/>
                <a:gd name="T32" fmla="*/ 0 w 96"/>
                <a:gd name="T33" fmla="*/ 2147483647 h 184"/>
                <a:gd name="T34" fmla="*/ 0 w 96"/>
                <a:gd name="T35" fmla="*/ 2147483647 h 184"/>
                <a:gd name="T36" fmla="*/ 0 w 96"/>
                <a:gd name="T37" fmla="*/ 2147483647 h 184"/>
                <a:gd name="T38" fmla="*/ 0 w 96"/>
                <a:gd name="T39" fmla="*/ 2147483647 h 184"/>
                <a:gd name="T40" fmla="*/ 2147483647 w 96"/>
                <a:gd name="T41" fmla="*/ 2147483647 h 184"/>
                <a:gd name="T42" fmla="*/ 2147483647 w 96"/>
                <a:gd name="T43" fmla="*/ 0 h 184"/>
                <a:gd name="T44" fmla="*/ 2147483647 w 96"/>
                <a:gd name="T45" fmla="*/ 0 h 184"/>
                <a:gd name="T46" fmla="*/ 2147483647 w 96"/>
                <a:gd name="T47" fmla="*/ 0 h 184"/>
                <a:gd name="T48" fmla="*/ 2147483647 w 96"/>
                <a:gd name="T49" fmla="*/ 2147483647 h 184"/>
                <a:gd name="T50" fmla="*/ 2147483647 w 96"/>
                <a:gd name="T51" fmla="*/ 2147483647 h 184"/>
                <a:gd name="T52" fmla="*/ 2147483647 w 96"/>
                <a:gd name="T53" fmla="*/ 2147483647 h 184"/>
                <a:gd name="T54" fmla="*/ 2147483647 w 96"/>
                <a:gd name="T55" fmla="*/ 2147483647 h 184"/>
                <a:gd name="T56" fmla="*/ 2147483647 w 96"/>
                <a:gd name="T57" fmla="*/ 2147483647 h 184"/>
                <a:gd name="T58" fmla="*/ 2147483647 w 96"/>
                <a:gd name="T59" fmla="*/ 2147483647 h 184"/>
                <a:gd name="T60" fmla="*/ 2147483647 w 96"/>
                <a:gd name="T61" fmla="*/ 2147483647 h 184"/>
                <a:gd name="T62" fmla="*/ 2147483647 w 96"/>
                <a:gd name="T63" fmla="*/ 2147483647 h 184"/>
                <a:gd name="T64" fmla="*/ 2147483647 w 96"/>
                <a:gd name="T65" fmla="*/ 2147483647 h 184"/>
                <a:gd name="T66" fmla="*/ 2147483647 w 96"/>
                <a:gd name="T67" fmla="*/ 2147483647 h 184"/>
                <a:gd name="T68" fmla="*/ 2147483647 w 96"/>
                <a:gd name="T69" fmla="*/ 2147483647 h 184"/>
                <a:gd name="T70" fmla="*/ 2147483647 w 96"/>
                <a:gd name="T71" fmla="*/ 2147483647 h 184"/>
                <a:gd name="T72" fmla="*/ 2147483647 w 96"/>
                <a:gd name="T73" fmla="*/ 2147483647 h 184"/>
                <a:gd name="T74" fmla="*/ 2147483647 w 96"/>
                <a:gd name="T75" fmla="*/ 2147483647 h 184"/>
                <a:gd name="T76" fmla="*/ 2147483647 w 96"/>
                <a:gd name="T77" fmla="*/ 2147483647 h 184"/>
                <a:gd name="T78" fmla="*/ 2147483647 w 96"/>
                <a:gd name="T79" fmla="*/ 2147483647 h 184"/>
                <a:gd name="T80" fmla="*/ 2147483647 w 96"/>
                <a:gd name="T81" fmla="*/ 2147483647 h 184"/>
                <a:gd name="T82" fmla="*/ 2147483647 w 96"/>
                <a:gd name="T83" fmla="*/ 2147483647 h 184"/>
                <a:gd name="T84" fmla="*/ 2147483647 w 96"/>
                <a:gd name="T85" fmla="*/ 2147483647 h 184"/>
                <a:gd name="T86" fmla="*/ 2147483647 w 96"/>
                <a:gd name="T87" fmla="*/ 2147483647 h 184"/>
                <a:gd name="T88" fmla="*/ 2147483647 w 96"/>
                <a:gd name="T89" fmla="*/ 2147483647 h 184"/>
                <a:gd name="T90" fmla="*/ 2147483647 w 96"/>
                <a:gd name="T91" fmla="*/ 2147483647 h 184"/>
                <a:gd name="T92" fmla="*/ 2147483647 w 96"/>
                <a:gd name="T93" fmla="*/ 2147483647 h 184"/>
                <a:gd name="T94" fmla="*/ 2147483647 w 96"/>
                <a:gd name="T95" fmla="*/ 2147483647 h 184"/>
                <a:gd name="T96" fmla="*/ 2147483647 w 96"/>
                <a:gd name="T97" fmla="*/ 2147483647 h 184"/>
                <a:gd name="T98" fmla="*/ 2147483647 w 96"/>
                <a:gd name="T99" fmla="*/ 2147483647 h 184"/>
                <a:gd name="T100" fmla="*/ 2147483647 w 96"/>
                <a:gd name="T101" fmla="*/ 2147483647 h 184"/>
                <a:gd name="T102" fmla="*/ 2147483647 w 96"/>
                <a:gd name="T103" fmla="*/ 2147483647 h 184"/>
                <a:gd name="T104" fmla="*/ 2147483647 w 96"/>
                <a:gd name="T105" fmla="*/ 2147483647 h 184"/>
                <a:gd name="T106" fmla="*/ 2147483647 w 96"/>
                <a:gd name="T107" fmla="*/ 2147483647 h 184"/>
                <a:gd name="T108" fmla="*/ 2147483647 w 96"/>
                <a:gd name="T109" fmla="*/ 2147483647 h 184"/>
                <a:gd name="T110" fmla="*/ 2147483647 w 96"/>
                <a:gd name="T111" fmla="*/ 2147483647 h 184"/>
                <a:gd name="T112" fmla="*/ 2147483647 w 96"/>
                <a:gd name="T113" fmla="*/ 2147483647 h 184"/>
                <a:gd name="T114" fmla="*/ 2147483647 w 96"/>
                <a:gd name="T115" fmla="*/ 2147483647 h 184"/>
                <a:gd name="T116" fmla="*/ 2147483647 w 96"/>
                <a:gd name="T117" fmla="*/ 2147483647 h 184"/>
                <a:gd name="T118" fmla="*/ 2147483647 w 96"/>
                <a:gd name="T119" fmla="*/ 2147483647 h 1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6"/>
                <a:gd name="T181" fmla="*/ 0 h 184"/>
                <a:gd name="T182" fmla="*/ 96 w 96"/>
                <a:gd name="T183" fmla="*/ 184 h 1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6" h="184">
                  <a:moveTo>
                    <a:pt x="16" y="144"/>
                  </a:moveTo>
                  <a:lnTo>
                    <a:pt x="24" y="136"/>
                  </a:lnTo>
                  <a:lnTo>
                    <a:pt x="24" y="128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40" y="112"/>
                  </a:lnTo>
                  <a:lnTo>
                    <a:pt x="40" y="104"/>
                  </a:lnTo>
                  <a:lnTo>
                    <a:pt x="40" y="96"/>
                  </a:lnTo>
                  <a:lnTo>
                    <a:pt x="32" y="88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56" y="64"/>
                  </a:lnTo>
                  <a:lnTo>
                    <a:pt x="64" y="88"/>
                  </a:lnTo>
                  <a:lnTo>
                    <a:pt x="72" y="96"/>
                  </a:lnTo>
                  <a:lnTo>
                    <a:pt x="80" y="112"/>
                  </a:lnTo>
                  <a:lnTo>
                    <a:pt x="80" y="120"/>
                  </a:lnTo>
                  <a:lnTo>
                    <a:pt x="80" y="128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96" y="144"/>
                  </a:lnTo>
                  <a:lnTo>
                    <a:pt x="88" y="152"/>
                  </a:lnTo>
                  <a:lnTo>
                    <a:pt x="88" y="160"/>
                  </a:lnTo>
                  <a:lnTo>
                    <a:pt x="96" y="160"/>
                  </a:lnTo>
                  <a:lnTo>
                    <a:pt x="88" y="160"/>
                  </a:lnTo>
                  <a:lnTo>
                    <a:pt x="72" y="168"/>
                  </a:lnTo>
                  <a:lnTo>
                    <a:pt x="56" y="168"/>
                  </a:lnTo>
                  <a:lnTo>
                    <a:pt x="48" y="176"/>
                  </a:lnTo>
                  <a:lnTo>
                    <a:pt x="40" y="168"/>
                  </a:lnTo>
                  <a:lnTo>
                    <a:pt x="32" y="176"/>
                  </a:lnTo>
                  <a:lnTo>
                    <a:pt x="24" y="176"/>
                  </a:lnTo>
                  <a:lnTo>
                    <a:pt x="16" y="176"/>
                  </a:lnTo>
                  <a:lnTo>
                    <a:pt x="16" y="184"/>
                  </a:lnTo>
                  <a:lnTo>
                    <a:pt x="8" y="184"/>
                  </a:lnTo>
                  <a:lnTo>
                    <a:pt x="8" y="176"/>
                  </a:lnTo>
                  <a:lnTo>
                    <a:pt x="24" y="168"/>
                  </a:lnTo>
                  <a:lnTo>
                    <a:pt x="32" y="152"/>
                  </a:lnTo>
                  <a:lnTo>
                    <a:pt x="24" y="152"/>
                  </a:lnTo>
                  <a:lnTo>
                    <a:pt x="16" y="152"/>
                  </a:lnTo>
                  <a:lnTo>
                    <a:pt x="16" y="144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Freeform 562"/>
            <p:cNvSpPr>
              <a:spLocks/>
            </p:cNvSpPr>
            <p:nvPr/>
          </p:nvSpPr>
          <p:spPr bwMode="auto">
            <a:xfrm>
              <a:off x="4184650" y="2387129"/>
              <a:ext cx="93663" cy="158750"/>
            </a:xfrm>
            <a:custGeom>
              <a:avLst/>
              <a:gdLst>
                <a:gd name="T0" fmla="*/ 2147483647 w 56"/>
                <a:gd name="T1" fmla="*/ 2147483647 h 88"/>
                <a:gd name="T2" fmla="*/ 0 w 56"/>
                <a:gd name="T3" fmla="*/ 2147483647 h 88"/>
                <a:gd name="T4" fmla="*/ 0 w 56"/>
                <a:gd name="T5" fmla="*/ 2147483647 h 88"/>
                <a:gd name="T6" fmla="*/ 0 w 56"/>
                <a:gd name="T7" fmla="*/ 2147483647 h 88"/>
                <a:gd name="T8" fmla="*/ 2147483647 w 56"/>
                <a:gd name="T9" fmla="*/ 2147483647 h 88"/>
                <a:gd name="T10" fmla="*/ 2147483647 w 56"/>
                <a:gd name="T11" fmla="*/ 2147483647 h 88"/>
                <a:gd name="T12" fmla="*/ 0 w 56"/>
                <a:gd name="T13" fmla="*/ 2147483647 h 88"/>
                <a:gd name="T14" fmla="*/ 2147483647 w 56"/>
                <a:gd name="T15" fmla="*/ 2147483647 h 88"/>
                <a:gd name="T16" fmla="*/ 0 w 56"/>
                <a:gd name="T17" fmla="*/ 2147483647 h 88"/>
                <a:gd name="T18" fmla="*/ 2147483647 w 56"/>
                <a:gd name="T19" fmla="*/ 2147483647 h 88"/>
                <a:gd name="T20" fmla="*/ 2147483647 w 56"/>
                <a:gd name="T21" fmla="*/ 2147483647 h 88"/>
                <a:gd name="T22" fmla="*/ 2147483647 w 56"/>
                <a:gd name="T23" fmla="*/ 0 h 88"/>
                <a:gd name="T24" fmla="*/ 2147483647 w 56"/>
                <a:gd name="T25" fmla="*/ 2147483647 h 88"/>
                <a:gd name="T26" fmla="*/ 2147483647 w 56"/>
                <a:gd name="T27" fmla="*/ 2147483647 h 88"/>
                <a:gd name="T28" fmla="*/ 2147483647 w 56"/>
                <a:gd name="T29" fmla="*/ 2147483647 h 88"/>
                <a:gd name="T30" fmla="*/ 2147483647 w 56"/>
                <a:gd name="T31" fmla="*/ 2147483647 h 88"/>
                <a:gd name="T32" fmla="*/ 2147483647 w 56"/>
                <a:gd name="T33" fmla="*/ 2147483647 h 88"/>
                <a:gd name="T34" fmla="*/ 2147483647 w 56"/>
                <a:gd name="T35" fmla="*/ 2147483647 h 88"/>
                <a:gd name="T36" fmla="*/ 2147483647 w 56"/>
                <a:gd name="T37" fmla="*/ 2147483647 h 88"/>
                <a:gd name="T38" fmla="*/ 2147483647 w 56"/>
                <a:gd name="T39" fmla="*/ 2147483647 h 88"/>
                <a:gd name="T40" fmla="*/ 2147483647 w 56"/>
                <a:gd name="T41" fmla="*/ 2147483647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88"/>
                <a:gd name="T65" fmla="*/ 56 w 56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88">
                  <a:moveTo>
                    <a:pt x="8" y="88"/>
                  </a:moveTo>
                  <a:lnTo>
                    <a:pt x="0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8" y="8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Freeform 564"/>
            <p:cNvSpPr>
              <a:spLocks/>
            </p:cNvSpPr>
            <p:nvPr/>
          </p:nvSpPr>
          <p:spPr bwMode="auto">
            <a:xfrm>
              <a:off x="5311775" y="4207991"/>
              <a:ext cx="133350" cy="320675"/>
            </a:xfrm>
            <a:custGeom>
              <a:avLst/>
              <a:gdLst>
                <a:gd name="T0" fmla="*/ 0 w 80"/>
                <a:gd name="T1" fmla="*/ 2147483647 h 176"/>
                <a:gd name="T2" fmla="*/ 0 w 80"/>
                <a:gd name="T3" fmla="*/ 2147483647 h 176"/>
                <a:gd name="T4" fmla="*/ 2147483647 w 80"/>
                <a:gd name="T5" fmla="*/ 2147483647 h 176"/>
                <a:gd name="T6" fmla="*/ 2147483647 w 80"/>
                <a:gd name="T7" fmla="*/ 2147483647 h 176"/>
                <a:gd name="T8" fmla="*/ 2147483647 w 80"/>
                <a:gd name="T9" fmla="*/ 2147483647 h 176"/>
                <a:gd name="T10" fmla="*/ 2147483647 w 80"/>
                <a:gd name="T11" fmla="*/ 2147483647 h 176"/>
                <a:gd name="T12" fmla="*/ 2147483647 w 80"/>
                <a:gd name="T13" fmla="*/ 2147483647 h 176"/>
                <a:gd name="T14" fmla="*/ 2147483647 w 80"/>
                <a:gd name="T15" fmla="*/ 2147483647 h 176"/>
                <a:gd name="T16" fmla="*/ 2147483647 w 80"/>
                <a:gd name="T17" fmla="*/ 0 h 176"/>
                <a:gd name="T18" fmla="*/ 2147483647 w 80"/>
                <a:gd name="T19" fmla="*/ 2147483647 h 176"/>
                <a:gd name="T20" fmla="*/ 2147483647 w 80"/>
                <a:gd name="T21" fmla="*/ 2147483647 h 176"/>
                <a:gd name="T22" fmla="*/ 2147483647 w 80"/>
                <a:gd name="T23" fmla="*/ 2147483647 h 176"/>
                <a:gd name="T24" fmla="*/ 2147483647 w 80"/>
                <a:gd name="T25" fmla="*/ 2147483647 h 176"/>
                <a:gd name="T26" fmla="*/ 2147483647 w 80"/>
                <a:gd name="T27" fmla="*/ 2147483647 h 176"/>
                <a:gd name="T28" fmla="*/ 2147483647 w 80"/>
                <a:gd name="T29" fmla="*/ 2147483647 h 176"/>
                <a:gd name="T30" fmla="*/ 0 w 80"/>
                <a:gd name="T31" fmla="*/ 2147483647 h 176"/>
                <a:gd name="T32" fmla="*/ 0 w 80"/>
                <a:gd name="T33" fmla="*/ 2147483647 h 1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176"/>
                <a:gd name="T53" fmla="*/ 80 w 80"/>
                <a:gd name="T54" fmla="*/ 176 h 1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176">
                  <a:moveTo>
                    <a:pt x="0" y="144"/>
                  </a:moveTo>
                  <a:lnTo>
                    <a:pt x="0" y="128"/>
                  </a:lnTo>
                  <a:lnTo>
                    <a:pt x="8" y="112"/>
                  </a:lnTo>
                  <a:lnTo>
                    <a:pt x="16" y="88"/>
                  </a:lnTo>
                  <a:lnTo>
                    <a:pt x="8" y="56"/>
                  </a:lnTo>
                  <a:lnTo>
                    <a:pt x="16" y="48"/>
                  </a:lnTo>
                  <a:lnTo>
                    <a:pt x="32" y="40"/>
                  </a:lnTo>
                  <a:lnTo>
                    <a:pt x="48" y="16"/>
                  </a:lnTo>
                  <a:lnTo>
                    <a:pt x="72" y="0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0" y="56"/>
                  </a:lnTo>
                  <a:lnTo>
                    <a:pt x="48" y="168"/>
                  </a:lnTo>
                  <a:lnTo>
                    <a:pt x="32" y="168"/>
                  </a:lnTo>
                  <a:lnTo>
                    <a:pt x="16" y="176"/>
                  </a:lnTo>
                  <a:lnTo>
                    <a:pt x="0" y="16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Freeform 565"/>
            <p:cNvSpPr>
              <a:spLocks/>
            </p:cNvSpPr>
            <p:nvPr/>
          </p:nvSpPr>
          <p:spPr bwMode="auto">
            <a:xfrm>
              <a:off x="6088063" y="3712691"/>
              <a:ext cx="39687" cy="58738"/>
            </a:xfrm>
            <a:custGeom>
              <a:avLst/>
              <a:gdLst>
                <a:gd name="T0" fmla="*/ 0 w 24"/>
                <a:gd name="T1" fmla="*/ 0 h 32"/>
                <a:gd name="T2" fmla="*/ 0 w 24"/>
                <a:gd name="T3" fmla="*/ 2147483647 h 32"/>
                <a:gd name="T4" fmla="*/ 0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0 w 24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2"/>
                <a:gd name="T20" fmla="*/ 24 w 24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2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CC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Freeform 567"/>
            <p:cNvSpPr>
              <a:spLocks/>
            </p:cNvSpPr>
            <p:nvPr/>
          </p:nvSpPr>
          <p:spPr bwMode="auto">
            <a:xfrm>
              <a:off x="6088063" y="3712691"/>
              <a:ext cx="39687" cy="58738"/>
            </a:xfrm>
            <a:custGeom>
              <a:avLst/>
              <a:gdLst>
                <a:gd name="T0" fmla="*/ 0 w 24"/>
                <a:gd name="T1" fmla="*/ 0 h 32"/>
                <a:gd name="T2" fmla="*/ 0 w 24"/>
                <a:gd name="T3" fmla="*/ 2147483647 h 32"/>
                <a:gd name="T4" fmla="*/ 0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0 w 24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2"/>
                <a:gd name="T20" fmla="*/ 24 w 24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2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Freeform 569"/>
            <p:cNvSpPr>
              <a:spLocks/>
            </p:cNvSpPr>
            <p:nvPr/>
          </p:nvSpPr>
          <p:spPr bwMode="auto">
            <a:xfrm>
              <a:off x="6943725" y="3318991"/>
              <a:ext cx="26988" cy="87313"/>
            </a:xfrm>
            <a:custGeom>
              <a:avLst/>
              <a:gdLst>
                <a:gd name="T0" fmla="*/ 0 w 16"/>
                <a:gd name="T1" fmla="*/ 2147483647 h 48"/>
                <a:gd name="T2" fmla="*/ 0 w 16"/>
                <a:gd name="T3" fmla="*/ 2147483647 h 48"/>
                <a:gd name="T4" fmla="*/ 2147483647 w 16"/>
                <a:gd name="T5" fmla="*/ 0 h 48"/>
                <a:gd name="T6" fmla="*/ 2147483647 w 16"/>
                <a:gd name="T7" fmla="*/ 2147483647 h 48"/>
                <a:gd name="T8" fmla="*/ 2147483647 w 16"/>
                <a:gd name="T9" fmla="*/ 2147483647 h 48"/>
                <a:gd name="T10" fmla="*/ 0 w 16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48"/>
                <a:gd name="T20" fmla="*/ 16 w 16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48">
                  <a:moveTo>
                    <a:pt x="0" y="32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4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Freeform 570"/>
            <p:cNvSpPr>
              <a:spLocks/>
            </p:cNvSpPr>
            <p:nvPr/>
          </p:nvSpPr>
          <p:spPr bwMode="auto">
            <a:xfrm>
              <a:off x="7145338" y="3099916"/>
              <a:ext cx="39687" cy="58738"/>
            </a:xfrm>
            <a:custGeom>
              <a:avLst/>
              <a:gdLst>
                <a:gd name="T0" fmla="*/ 0 w 24"/>
                <a:gd name="T1" fmla="*/ 2147483647 h 32"/>
                <a:gd name="T2" fmla="*/ 2147483647 w 24"/>
                <a:gd name="T3" fmla="*/ 2147483647 h 32"/>
                <a:gd name="T4" fmla="*/ 2147483647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2147483647 w 24"/>
                <a:gd name="T11" fmla="*/ 0 h 32"/>
                <a:gd name="T12" fmla="*/ 0 w 24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2"/>
                <a:gd name="T23" fmla="*/ 24 w 2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2">
                  <a:moveTo>
                    <a:pt x="0" y="8"/>
                  </a:moveTo>
                  <a:lnTo>
                    <a:pt x="8" y="24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Freeform 571"/>
            <p:cNvSpPr>
              <a:spLocks/>
            </p:cNvSpPr>
            <p:nvPr/>
          </p:nvSpPr>
          <p:spPr bwMode="auto">
            <a:xfrm>
              <a:off x="6943725" y="3318991"/>
              <a:ext cx="26988" cy="87313"/>
            </a:xfrm>
            <a:custGeom>
              <a:avLst/>
              <a:gdLst>
                <a:gd name="T0" fmla="*/ 0 w 16"/>
                <a:gd name="T1" fmla="*/ 2147483647 h 48"/>
                <a:gd name="T2" fmla="*/ 0 w 16"/>
                <a:gd name="T3" fmla="*/ 2147483647 h 48"/>
                <a:gd name="T4" fmla="*/ 2147483647 w 16"/>
                <a:gd name="T5" fmla="*/ 0 h 48"/>
                <a:gd name="T6" fmla="*/ 2147483647 w 16"/>
                <a:gd name="T7" fmla="*/ 2147483647 h 48"/>
                <a:gd name="T8" fmla="*/ 2147483647 w 16"/>
                <a:gd name="T9" fmla="*/ 2147483647 h 48"/>
                <a:gd name="T10" fmla="*/ 0 w 16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48"/>
                <a:gd name="T20" fmla="*/ 16 w 16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48">
                  <a:moveTo>
                    <a:pt x="0" y="32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4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Freeform 572"/>
            <p:cNvSpPr>
              <a:spLocks/>
            </p:cNvSpPr>
            <p:nvPr/>
          </p:nvSpPr>
          <p:spPr bwMode="auto">
            <a:xfrm>
              <a:off x="7145338" y="3099916"/>
              <a:ext cx="39687" cy="58738"/>
            </a:xfrm>
            <a:custGeom>
              <a:avLst/>
              <a:gdLst>
                <a:gd name="T0" fmla="*/ 0 w 24"/>
                <a:gd name="T1" fmla="*/ 2147483647 h 32"/>
                <a:gd name="T2" fmla="*/ 2147483647 w 24"/>
                <a:gd name="T3" fmla="*/ 2147483647 h 32"/>
                <a:gd name="T4" fmla="*/ 2147483647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2147483647 w 24"/>
                <a:gd name="T11" fmla="*/ 0 h 32"/>
                <a:gd name="T12" fmla="*/ 0 w 24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2"/>
                <a:gd name="T23" fmla="*/ 24 w 2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2">
                  <a:moveTo>
                    <a:pt x="0" y="8"/>
                  </a:moveTo>
                  <a:lnTo>
                    <a:pt x="8" y="24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Freeform 573"/>
            <p:cNvSpPr>
              <a:spLocks/>
            </p:cNvSpPr>
            <p:nvPr/>
          </p:nvSpPr>
          <p:spPr bwMode="auto">
            <a:xfrm>
              <a:off x="7197725" y="2764954"/>
              <a:ext cx="293688" cy="350837"/>
            </a:xfrm>
            <a:custGeom>
              <a:avLst/>
              <a:gdLst>
                <a:gd name="T0" fmla="*/ 0 w 176"/>
                <a:gd name="T1" fmla="*/ 2147483647 h 192"/>
                <a:gd name="T2" fmla="*/ 2147483647 w 176"/>
                <a:gd name="T3" fmla="*/ 2147483647 h 192"/>
                <a:gd name="T4" fmla="*/ 2147483647 w 176"/>
                <a:gd name="T5" fmla="*/ 2147483647 h 192"/>
                <a:gd name="T6" fmla="*/ 2147483647 w 176"/>
                <a:gd name="T7" fmla="*/ 2147483647 h 192"/>
                <a:gd name="T8" fmla="*/ 2147483647 w 176"/>
                <a:gd name="T9" fmla="*/ 2147483647 h 192"/>
                <a:gd name="T10" fmla="*/ 2147483647 w 176"/>
                <a:gd name="T11" fmla="*/ 2147483647 h 192"/>
                <a:gd name="T12" fmla="*/ 2147483647 w 176"/>
                <a:gd name="T13" fmla="*/ 2147483647 h 192"/>
                <a:gd name="T14" fmla="*/ 2147483647 w 176"/>
                <a:gd name="T15" fmla="*/ 2147483647 h 192"/>
                <a:gd name="T16" fmla="*/ 2147483647 w 176"/>
                <a:gd name="T17" fmla="*/ 2147483647 h 192"/>
                <a:gd name="T18" fmla="*/ 2147483647 w 176"/>
                <a:gd name="T19" fmla="*/ 2147483647 h 192"/>
                <a:gd name="T20" fmla="*/ 2147483647 w 176"/>
                <a:gd name="T21" fmla="*/ 0 h 192"/>
                <a:gd name="T22" fmla="*/ 2147483647 w 176"/>
                <a:gd name="T23" fmla="*/ 2147483647 h 192"/>
                <a:gd name="T24" fmla="*/ 2147483647 w 176"/>
                <a:gd name="T25" fmla="*/ 2147483647 h 192"/>
                <a:gd name="T26" fmla="*/ 2147483647 w 176"/>
                <a:gd name="T27" fmla="*/ 2147483647 h 192"/>
                <a:gd name="T28" fmla="*/ 2147483647 w 176"/>
                <a:gd name="T29" fmla="*/ 2147483647 h 192"/>
                <a:gd name="T30" fmla="*/ 2147483647 w 176"/>
                <a:gd name="T31" fmla="*/ 2147483647 h 192"/>
                <a:gd name="T32" fmla="*/ 2147483647 w 176"/>
                <a:gd name="T33" fmla="*/ 2147483647 h 192"/>
                <a:gd name="T34" fmla="*/ 2147483647 w 176"/>
                <a:gd name="T35" fmla="*/ 2147483647 h 192"/>
                <a:gd name="T36" fmla="*/ 2147483647 w 176"/>
                <a:gd name="T37" fmla="*/ 2147483647 h 192"/>
                <a:gd name="T38" fmla="*/ 2147483647 w 176"/>
                <a:gd name="T39" fmla="*/ 2147483647 h 192"/>
                <a:gd name="T40" fmla="*/ 2147483647 w 176"/>
                <a:gd name="T41" fmla="*/ 2147483647 h 192"/>
                <a:gd name="T42" fmla="*/ 2147483647 w 176"/>
                <a:gd name="T43" fmla="*/ 2147483647 h 192"/>
                <a:gd name="T44" fmla="*/ 2147483647 w 176"/>
                <a:gd name="T45" fmla="*/ 2147483647 h 192"/>
                <a:gd name="T46" fmla="*/ 2147483647 w 176"/>
                <a:gd name="T47" fmla="*/ 2147483647 h 192"/>
                <a:gd name="T48" fmla="*/ 2147483647 w 176"/>
                <a:gd name="T49" fmla="*/ 2147483647 h 192"/>
                <a:gd name="T50" fmla="*/ 2147483647 w 176"/>
                <a:gd name="T51" fmla="*/ 2147483647 h 192"/>
                <a:gd name="T52" fmla="*/ 2147483647 w 176"/>
                <a:gd name="T53" fmla="*/ 2147483647 h 192"/>
                <a:gd name="T54" fmla="*/ 2147483647 w 176"/>
                <a:gd name="T55" fmla="*/ 2147483647 h 192"/>
                <a:gd name="T56" fmla="*/ 2147483647 w 176"/>
                <a:gd name="T57" fmla="*/ 2147483647 h 192"/>
                <a:gd name="T58" fmla="*/ 2147483647 w 176"/>
                <a:gd name="T59" fmla="*/ 2147483647 h 192"/>
                <a:gd name="T60" fmla="*/ 2147483647 w 176"/>
                <a:gd name="T61" fmla="*/ 2147483647 h 192"/>
                <a:gd name="T62" fmla="*/ 2147483647 w 176"/>
                <a:gd name="T63" fmla="*/ 2147483647 h 192"/>
                <a:gd name="T64" fmla="*/ 2147483647 w 176"/>
                <a:gd name="T65" fmla="*/ 2147483647 h 192"/>
                <a:gd name="T66" fmla="*/ 0 w 176"/>
                <a:gd name="T67" fmla="*/ 2147483647 h 192"/>
                <a:gd name="T68" fmla="*/ 0 w 176"/>
                <a:gd name="T69" fmla="*/ 2147483647 h 1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6"/>
                <a:gd name="T106" fmla="*/ 0 h 192"/>
                <a:gd name="T107" fmla="*/ 176 w 176"/>
                <a:gd name="T108" fmla="*/ 192 h 1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6" h="192">
                  <a:moveTo>
                    <a:pt x="0" y="160"/>
                  </a:moveTo>
                  <a:lnTo>
                    <a:pt x="24" y="152"/>
                  </a:lnTo>
                  <a:lnTo>
                    <a:pt x="40" y="152"/>
                  </a:lnTo>
                  <a:lnTo>
                    <a:pt x="72" y="128"/>
                  </a:lnTo>
                  <a:lnTo>
                    <a:pt x="88" y="120"/>
                  </a:lnTo>
                  <a:lnTo>
                    <a:pt x="96" y="104"/>
                  </a:lnTo>
                  <a:lnTo>
                    <a:pt x="104" y="72"/>
                  </a:lnTo>
                  <a:lnTo>
                    <a:pt x="104" y="48"/>
                  </a:lnTo>
                  <a:lnTo>
                    <a:pt x="112" y="32"/>
                  </a:lnTo>
                  <a:lnTo>
                    <a:pt x="112" y="8"/>
                  </a:lnTo>
                  <a:lnTo>
                    <a:pt x="120" y="0"/>
                  </a:lnTo>
                  <a:lnTo>
                    <a:pt x="136" y="8"/>
                  </a:lnTo>
                  <a:lnTo>
                    <a:pt x="160" y="16"/>
                  </a:lnTo>
                  <a:lnTo>
                    <a:pt x="176" y="16"/>
                  </a:lnTo>
                  <a:lnTo>
                    <a:pt x="160" y="32"/>
                  </a:lnTo>
                  <a:lnTo>
                    <a:pt x="144" y="40"/>
                  </a:lnTo>
                  <a:lnTo>
                    <a:pt x="136" y="56"/>
                  </a:lnTo>
                  <a:lnTo>
                    <a:pt x="120" y="40"/>
                  </a:lnTo>
                  <a:lnTo>
                    <a:pt x="104" y="64"/>
                  </a:lnTo>
                  <a:lnTo>
                    <a:pt x="120" y="88"/>
                  </a:lnTo>
                  <a:lnTo>
                    <a:pt x="112" y="112"/>
                  </a:lnTo>
                  <a:lnTo>
                    <a:pt x="104" y="128"/>
                  </a:lnTo>
                  <a:lnTo>
                    <a:pt x="104" y="152"/>
                  </a:lnTo>
                  <a:lnTo>
                    <a:pt x="96" y="160"/>
                  </a:lnTo>
                  <a:lnTo>
                    <a:pt x="88" y="160"/>
                  </a:lnTo>
                  <a:lnTo>
                    <a:pt x="80" y="160"/>
                  </a:lnTo>
                  <a:lnTo>
                    <a:pt x="64" y="160"/>
                  </a:lnTo>
                  <a:lnTo>
                    <a:pt x="56" y="160"/>
                  </a:lnTo>
                  <a:lnTo>
                    <a:pt x="40" y="176"/>
                  </a:lnTo>
                  <a:lnTo>
                    <a:pt x="40" y="168"/>
                  </a:lnTo>
                  <a:lnTo>
                    <a:pt x="32" y="176"/>
                  </a:lnTo>
                  <a:lnTo>
                    <a:pt x="24" y="176"/>
                  </a:lnTo>
                  <a:lnTo>
                    <a:pt x="8" y="192"/>
                  </a:lnTo>
                  <a:lnTo>
                    <a:pt x="0" y="168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Freeform 574"/>
            <p:cNvSpPr>
              <a:spLocks/>
            </p:cNvSpPr>
            <p:nvPr/>
          </p:nvSpPr>
          <p:spPr bwMode="auto">
            <a:xfrm>
              <a:off x="7399338" y="2445866"/>
              <a:ext cx="52387" cy="276225"/>
            </a:xfrm>
            <a:custGeom>
              <a:avLst/>
              <a:gdLst>
                <a:gd name="T0" fmla="*/ 2147483647 w 32"/>
                <a:gd name="T1" fmla="*/ 2147483647 h 152"/>
                <a:gd name="T2" fmla="*/ 2147483647 w 32"/>
                <a:gd name="T3" fmla="*/ 2147483647 h 152"/>
                <a:gd name="T4" fmla="*/ 2147483647 w 32"/>
                <a:gd name="T5" fmla="*/ 2147483647 h 152"/>
                <a:gd name="T6" fmla="*/ 0 w 32"/>
                <a:gd name="T7" fmla="*/ 2147483647 h 152"/>
                <a:gd name="T8" fmla="*/ 2147483647 w 32"/>
                <a:gd name="T9" fmla="*/ 2147483647 h 152"/>
                <a:gd name="T10" fmla="*/ 2147483647 w 32"/>
                <a:gd name="T11" fmla="*/ 0 h 152"/>
                <a:gd name="T12" fmla="*/ 2147483647 w 32"/>
                <a:gd name="T13" fmla="*/ 2147483647 h 152"/>
                <a:gd name="T14" fmla="*/ 2147483647 w 32"/>
                <a:gd name="T15" fmla="*/ 2147483647 h 152"/>
                <a:gd name="T16" fmla="*/ 2147483647 w 32"/>
                <a:gd name="T17" fmla="*/ 2147483647 h 152"/>
                <a:gd name="T18" fmla="*/ 2147483647 w 32"/>
                <a:gd name="T19" fmla="*/ 2147483647 h 152"/>
                <a:gd name="T20" fmla="*/ 2147483647 w 32"/>
                <a:gd name="T21" fmla="*/ 2147483647 h 152"/>
                <a:gd name="T22" fmla="*/ 2147483647 w 32"/>
                <a:gd name="T23" fmla="*/ 2147483647 h 152"/>
                <a:gd name="T24" fmla="*/ 2147483647 w 32"/>
                <a:gd name="T25" fmla="*/ 2147483647 h 152"/>
                <a:gd name="T26" fmla="*/ 2147483647 w 32"/>
                <a:gd name="T27" fmla="*/ 2147483647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152"/>
                <a:gd name="T44" fmla="*/ 32 w 32"/>
                <a:gd name="T45" fmla="*/ 152 h 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152">
                  <a:moveTo>
                    <a:pt x="8" y="144"/>
                  </a:moveTo>
                  <a:lnTo>
                    <a:pt x="8" y="120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16" y="128"/>
                  </a:lnTo>
                  <a:lnTo>
                    <a:pt x="32" y="152"/>
                  </a:lnTo>
                  <a:lnTo>
                    <a:pt x="8" y="14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Freeform 576"/>
            <p:cNvSpPr>
              <a:spLocks/>
            </p:cNvSpPr>
            <p:nvPr/>
          </p:nvSpPr>
          <p:spPr bwMode="auto">
            <a:xfrm>
              <a:off x="7399338" y="2445866"/>
              <a:ext cx="52387" cy="276225"/>
            </a:xfrm>
            <a:custGeom>
              <a:avLst/>
              <a:gdLst>
                <a:gd name="T0" fmla="*/ 2147483647 w 32"/>
                <a:gd name="T1" fmla="*/ 2147483647 h 152"/>
                <a:gd name="T2" fmla="*/ 2147483647 w 32"/>
                <a:gd name="T3" fmla="*/ 2147483647 h 152"/>
                <a:gd name="T4" fmla="*/ 2147483647 w 32"/>
                <a:gd name="T5" fmla="*/ 2147483647 h 152"/>
                <a:gd name="T6" fmla="*/ 0 w 32"/>
                <a:gd name="T7" fmla="*/ 2147483647 h 152"/>
                <a:gd name="T8" fmla="*/ 2147483647 w 32"/>
                <a:gd name="T9" fmla="*/ 2147483647 h 152"/>
                <a:gd name="T10" fmla="*/ 2147483647 w 32"/>
                <a:gd name="T11" fmla="*/ 0 h 152"/>
                <a:gd name="T12" fmla="*/ 2147483647 w 32"/>
                <a:gd name="T13" fmla="*/ 2147483647 h 152"/>
                <a:gd name="T14" fmla="*/ 2147483647 w 32"/>
                <a:gd name="T15" fmla="*/ 2147483647 h 152"/>
                <a:gd name="T16" fmla="*/ 2147483647 w 32"/>
                <a:gd name="T17" fmla="*/ 2147483647 h 152"/>
                <a:gd name="T18" fmla="*/ 2147483647 w 32"/>
                <a:gd name="T19" fmla="*/ 2147483647 h 152"/>
                <a:gd name="T20" fmla="*/ 2147483647 w 32"/>
                <a:gd name="T21" fmla="*/ 2147483647 h 152"/>
                <a:gd name="T22" fmla="*/ 2147483647 w 32"/>
                <a:gd name="T23" fmla="*/ 2147483647 h 152"/>
                <a:gd name="T24" fmla="*/ 2147483647 w 32"/>
                <a:gd name="T25" fmla="*/ 2147483647 h 152"/>
                <a:gd name="T26" fmla="*/ 2147483647 w 32"/>
                <a:gd name="T27" fmla="*/ 2147483647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152"/>
                <a:gd name="T44" fmla="*/ 32 w 32"/>
                <a:gd name="T45" fmla="*/ 152 h 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152">
                  <a:moveTo>
                    <a:pt x="8" y="144"/>
                  </a:moveTo>
                  <a:lnTo>
                    <a:pt x="8" y="120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16" y="128"/>
                  </a:lnTo>
                  <a:lnTo>
                    <a:pt x="32" y="152"/>
                  </a:lnTo>
                  <a:lnTo>
                    <a:pt x="8" y="14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Freeform 594"/>
            <p:cNvSpPr>
              <a:spLocks/>
            </p:cNvSpPr>
            <p:nvPr/>
          </p:nvSpPr>
          <p:spPr bwMode="auto">
            <a:xfrm>
              <a:off x="3141663" y="2531591"/>
              <a:ext cx="133350" cy="176213"/>
            </a:xfrm>
            <a:custGeom>
              <a:avLst/>
              <a:gdLst>
                <a:gd name="T0" fmla="*/ 0 w 80"/>
                <a:gd name="T1" fmla="*/ 2147483647 h 96"/>
                <a:gd name="T2" fmla="*/ 0 w 80"/>
                <a:gd name="T3" fmla="*/ 2147483647 h 96"/>
                <a:gd name="T4" fmla="*/ 0 w 80"/>
                <a:gd name="T5" fmla="*/ 2147483647 h 96"/>
                <a:gd name="T6" fmla="*/ 2147483647 w 80"/>
                <a:gd name="T7" fmla="*/ 2147483647 h 96"/>
                <a:gd name="T8" fmla="*/ 2147483647 w 80"/>
                <a:gd name="T9" fmla="*/ 0 h 96"/>
                <a:gd name="T10" fmla="*/ 2147483647 w 80"/>
                <a:gd name="T11" fmla="*/ 2147483647 h 96"/>
                <a:gd name="T12" fmla="*/ 2147483647 w 80"/>
                <a:gd name="T13" fmla="*/ 2147483647 h 96"/>
                <a:gd name="T14" fmla="*/ 2147483647 w 80"/>
                <a:gd name="T15" fmla="*/ 2147483647 h 96"/>
                <a:gd name="T16" fmla="*/ 2147483647 w 80"/>
                <a:gd name="T17" fmla="*/ 2147483647 h 96"/>
                <a:gd name="T18" fmla="*/ 2147483647 w 80"/>
                <a:gd name="T19" fmla="*/ 2147483647 h 96"/>
                <a:gd name="T20" fmla="*/ 2147483647 w 80"/>
                <a:gd name="T21" fmla="*/ 2147483647 h 96"/>
                <a:gd name="T22" fmla="*/ 2147483647 w 80"/>
                <a:gd name="T23" fmla="*/ 2147483647 h 96"/>
                <a:gd name="T24" fmla="*/ 2147483647 w 80"/>
                <a:gd name="T25" fmla="*/ 2147483647 h 96"/>
                <a:gd name="T26" fmla="*/ 2147483647 w 80"/>
                <a:gd name="T27" fmla="*/ 2147483647 h 96"/>
                <a:gd name="T28" fmla="*/ 2147483647 w 80"/>
                <a:gd name="T29" fmla="*/ 2147483647 h 96"/>
                <a:gd name="T30" fmla="*/ 2147483647 w 80"/>
                <a:gd name="T31" fmla="*/ 2147483647 h 96"/>
                <a:gd name="T32" fmla="*/ 0 w 80"/>
                <a:gd name="T33" fmla="*/ 2147483647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96"/>
                <a:gd name="T53" fmla="*/ 80 w 80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96">
                  <a:moveTo>
                    <a:pt x="0" y="80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80" y="88"/>
                  </a:lnTo>
                  <a:lnTo>
                    <a:pt x="64" y="96"/>
                  </a:lnTo>
                  <a:lnTo>
                    <a:pt x="56" y="80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66CC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Freeform 597"/>
            <p:cNvSpPr>
              <a:spLocks/>
            </p:cNvSpPr>
            <p:nvPr/>
          </p:nvSpPr>
          <p:spPr bwMode="auto">
            <a:xfrm>
              <a:off x="3141663" y="2531591"/>
              <a:ext cx="133350" cy="176213"/>
            </a:xfrm>
            <a:custGeom>
              <a:avLst/>
              <a:gdLst>
                <a:gd name="T0" fmla="*/ 0 w 80"/>
                <a:gd name="T1" fmla="*/ 2147483647 h 96"/>
                <a:gd name="T2" fmla="*/ 0 w 80"/>
                <a:gd name="T3" fmla="*/ 2147483647 h 96"/>
                <a:gd name="T4" fmla="*/ 0 w 80"/>
                <a:gd name="T5" fmla="*/ 2147483647 h 96"/>
                <a:gd name="T6" fmla="*/ 2147483647 w 80"/>
                <a:gd name="T7" fmla="*/ 2147483647 h 96"/>
                <a:gd name="T8" fmla="*/ 2147483647 w 80"/>
                <a:gd name="T9" fmla="*/ 0 h 96"/>
                <a:gd name="T10" fmla="*/ 2147483647 w 80"/>
                <a:gd name="T11" fmla="*/ 2147483647 h 96"/>
                <a:gd name="T12" fmla="*/ 2147483647 w 80"/>
                <a:gd name="T13" fmla="*/ 2147483647 h 96"/>
                <a:gd name="T14" fmla="*/ 2147483647 w 80"/>
                <a:gd name="T15" fmla="*/ 2147483647 h 96"/>
                <a:gd name="T16" fmla="*/ 2147483647 w 80"/>
                <a:gd name="T17" fmla="*/ 2147483647 h 96"/>
                <a:gd name="T18" fmla="*/ 2147483647 w 80"/>
                <a:gd name="T19" fmla="*/ 2147483647 h 96"/>
                <a:gd name="T20" fmla="*/ 2147483647 w 80"/>
                <a:gd name="T21" fmla="*/ 2147483647 h 96"/>
                <a:gd name="T22" fmla="*/ 2147483647 w 80"/>
                <a:gd name="T23" fmla="*/ 2147483647 h 96"/>
                <a:gd name="T24" fmla="*/ 2147483647 w 80"/>
                <a:gd name="T25" fmla="*/ 2147483647 h 96"/>
                <a:gd name="T26" fmla="*/ 2147483647 w 80"/>
                <a:gd name="T27" fmla="*/ 2147483647 h 96"/>
                <a:gd name="T28" fmla="*/ 2147483647 w 80"/>
                <a:gd name="T29" fmla="*/ 2147483647 h 96"/>
                <a:gd name="T30" fmla="*/ 2147483647 w 80"/>
                <a:gd name="T31" fmla="*/ 2147483647 h 96"/>
                <a:gd name="T32" fmla="*/ 0 w 80"/>
                <a:gd name="T33" fmla="*/ 2147483647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96"/>
                <a:gd name="T53" fmla="*/ 80 w 80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96">
                  <a:moveTo>
                    <a:pt x="0" y="80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80" y="88"/>
                  </a:lnTo>
                  <a:lnTo>
                    <a:pt x="64" y="96"/>
                  </a:lnTo>
                  <a:lnTo>
                    <a:pt x="56" y="80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66CC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Freeform 599"/>
            <p:cNvSpPr>
              <a:spLocks/>
            </p:cNvSpPr>
            <p:nvPr/>
          </p:nvSpPr>
          <p:spPr bwMode="auto">
            <a:xfrm>
              <a:off x="4641850" y="2969741"/>
              <a:ext cx="66675" cy="44450"/>
            </a:xfrm>
            <a:custGeom>
              <a:avLst/>
              <a:gdLst>
                <a:gd name="T0" fmla="*/ 0 w 40"/>
                <a:gd name="T1" fmla="*/ 2147483647 h 24"/>
                <a:gd name="T2" fmla="*/ 2147483647 w 40"/>
                <a:gd name="T3" fmla="*/ 0 h 24"/>
                <a:gd name="T4" fmla="*/ 2147483647 w 40"/>
                <a:gd name="T5" fmla="*/ 0 h 24"/>
                <a:gd name="T6" fmla="*/ 2147483647 w 40"/>
                <a:gd name="T7" fmla="*/ 2147483647 h 24"/>
                <a:gd name="T8" fmla="*/ 2147483647 w 40"/>
                <a:gd name="T9" fmla="*/ 2147483647 h 24"/>
                <a:gd name="T10" fmla="*/ 2147483647 w 40"/>
                <a:gd name="T11" fmla="*/ 2147483647 h 24"/>
                <a:gd name="T12" fmla="*/ 0 w 40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4"/>
                <a:gd name="T23" fmla="*/ 40 w 40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4">
                  <a:moveTo>
                    <a:pt x="0" y="8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Freeform 600"/>
            <p:cNvSpPr>
              <a:spLocks/>
            </p:cNvSpPr>
            <p:nvPr/>
          </p:nvSpPr>
          <p:spPr bwMode="auto">
            <a:xfrm>
              <a:off x="4575175" y="2880841"/>
              <a:ext cx="26988" cy="60325"/>
            </a:xfrm>
            <a:custGeom>
              <a:avLst/>
              <a:gdLst>
                <a:gd name="T0" fmla="*/ 0 w 16"/>
                <a:gd name="T1" fmla="*/ 2147483647 h 32"/>
                <a:gd name="T2" fmla="*/ 0 w 16"/>
                <a:gd name="T3" fmla="*/ 2147483647 h 32"/>
                <a:gd name="T4" fmla="*/ 2147483647 w 16"/>
                <a:gd name="T5" fmla="*/ 0 h 32"/>
                <a:gd name="T6" fmla="*/ 2147483647 w 16"/>
                <a:gd name="T7" fmla="*/ 2147483647 h 32"/>
                <a:gd name="T8" fmla="*/ 2147483647 w 16"/>
                <a:gd name="T9" fmla="*/ 2147483647 h 32"/>
                <a:gd name="T10" fmla="*/ 0 w 16"/>
                <a:gd name="T11" fmla="*/ 2147483647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2"/>
                <a:gd name="T20" fmla="*/ 16 w 16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2">
                  <a:moveTo>
                    <a:pt x="0" y="32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1" name="Freeform 601"/>
            <p:cNvSpPr>
              <a:spLocks/>
            </p:cNvSpPr>
            <p:nvPr/>
          </p:nvSpPr>
          <p:spPr bwMode="auto">
            <a:xfrm>
              <a:off x="4641850" y="2969741"/>
              <a:ext cx="66675" cy="44450"/>
            </a:xfrm>
            <a:custGeom>
              <a:avLst/>
              <a:gdLst>
                <a:gd name="T0" fmla="*/ 0 w 40"/>
                <a:gd name="T1" fmla="*/ 2147483647 h 24"/>
                <a:gd name="T2" fmla="*/ 2147483647 w 40"/>
                <a:gd name="T3" fmla="*/ 0 h 24"/>
                <a:gd name="T4" fmla="*/ 2147483647 w 40"/>
                <a:gd name="T5" fmla="*/ 0 h 24"/>
                <a:gd name="T6" fmla="*/ 2147483647 w 40"/>
                <a:gd name="T7" fmla="*/ 2147483647 h 24"/>
                <a:gd name="T8" fmla="*/ 2147483647 w 40"/>
                <a:gd name="T9" fmla="*/ 2147483647 h 24"/>
                <a:gd name="T10" fmla="*/ 2147483647 w 40"/>
                <a:gd name="T11" fmla="*/ 2147483647 h 24"/>
                <a:gd name="T12" fmla="*/ 0 w 40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4"/>
                <a:gd name="T23" fmla="*/ 40 w 40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4">
                  <a:moveTo>
                    <a:pt x="0" y="8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Freeform 602"/>
            <p:cNvSpPr>
              <a:spLocks/>
            </p:cNvSpPr>
            <p:nvPr/>
          </p:nvSpPr>
          <p:spPr bwMode="auto">
            <a:xfrm>
              <a:off x="4575175" y="2880841"/>
              <a:ext cx="26988" cy="60325"/>
            </a:xfrm>
            <a:custGeom>
              <a:avLst/>
              <a:gdLst>
                <a:gd name="T0" fmla="*/ 0 w 16"/>
                <a:gd name="T1" fmla="*/ 2147483647 h 32"/>
                <a:gd name="T2" fmla="*/ 0 w 16"/>
                <a:gd name="T3" fmla="*/ 2147483647 h 32"/>
                <a:gd name="T4" fmla="*/ 2147483647 w 16"/>
                <a:gd name="T5" fmla="*/ 0 h 32"/>
                <a:gd name="T6" fmla="*/ 2147483647 w 16"/>
                <a:gd name="T7" fmla="*/ 2147483647 h 32"/>
                <a:gd name="T8" fmla="*/ 2147483647 w 16"/>
                <a:gd name="T9" fmla="*/ 2147483647 h 32"/>
                <a:gd name="T10" fmla="*/ 0 w 16"/>
                <a:gd name="T11" fmla="*/ 2147483647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2"/>
                <a:gd name="T20" fmla="*/ 16 w 16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2">
                  <a:moveTo>
                    <a:pt x="0" y="32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3" name="Freeform 603"/>
            <p:cNvSpPr>
              <a:spLocks/>
            </p:cNvSpPr>
            <p:nvPr/>
          </p:nvSpPr>
          <p:spPr bwMode="auto">
            <a:xfrm>
              <a:off x="4562475" y="2823691"/>
              <a:ext cx="39688" cy="44450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0 h 24"/>
                <a:gd name="T4" fmla="*/ 2147483647 w 24"/>
                <a:gd name="T5" fmla="*/ 2147483647 h 24"/>
                <a:gd name="T6" fmla="*/ 2147483647 w 24"/>
                <a:gd name="T7" fmla="*/ 2147483647 h 24"/>
                <a:gd name="T8" fmla="*/ 0 w 24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4"/>
                <a:gd name="T17" fmla="*/ 24 w 2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4">
                  <a:moveTo>
                    <a:pt x="0" y="8"/>
                  </a:moveTo>
                  <a:lnTo>
                    <a:pt x="16" y="0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Freeform 604"/>
            <p:cNvSpPr>
              <a:spLocks/>
            </p:cNvSpPr>
            <p:nvPr/>
          </p:nvSpPr>
          <p:spPr bwMode="auto">
            <a:xfrm>
              <a:off x="5257800" y="2998316"/>
              <a:ext cx="39688" cy="15875"/>
            </a:xfrm>
            <a:custGeom>
              <a:avLst/>
              <a:gdLst>
                <a:gd name="T0" fmla="*/ 2147483647 w 24"/>
                <a:gd name="T1" fmla="*/ 0 h 8"/>
                <a:gd name="T2" fmla="*/ 2147483647 w 24"/>
                <a:gd name="T3" fmla="*/ 0 h 8"/>
                <a:gd name="T4" fmla="*/ 0 w 24"/>
                <a:gd name="T5" fmla="*/ 2147483647 h 8"/>
                <a:gd name="T6" fmla="*/ 2147483647 w 2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8"/>
                <a:gd name="T14" fmla="*/ 24 w 2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8">
                  <a:moveTo>
                    <a:pt x="16" y="0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5" name="Freeform 605"/>
            <p:cNvSpPr>
              <a:spLocks/>
            </p:cNvSpPr>
            <p:nvPr/>
          </p:nvSpPr>
          <p:spPr bwMode="auto">
            <a:xfrm>
              <a:off x="4562475" y="2823691"/>
              <a:ext cx="39688" cy="44450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0 h 24"/>
                <a:gd name="T4" fmla="*/ 2147483647 w 24"/>
                <a:gd name="T5" fmla="*/ 2147483647 h 24"/>
                <a:gd name="T6" fmla="*/ 2147483647 w 24"/>
                <a:gd name="T7" fmla="*/ 2147483647 h 24"/>
                <a:gd name="T8" fmla="*/ 0 w 24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4"/>
                <a:gd name="T17" fmla="*/ 24 w 2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4">
                  <a:moveTo>
                    <a:pt x="0" y="8"/>
                  </a:moveTo>
                  <a:lnTo>
                    <a:pt x="16" y="0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Freeform 606"/>
            <p:cNvSpPr>
              <a:spLocks/>
            </p:cNvSpPr>
            <p:nvPr/>
          </p:nvSpPr>
          <p:spPr bwMode="auto">
            <a:xfrm>
              <a:off x="5257800" y="2998316"/>
              <a:ext cx="39688" cy="15875"/>
            </a:xfrm>
            <a:custGeom>
              <a:avLst/>
              <a:gdLst>
                <a:gd name="T0" fmla="*/ 2147483647 w 24"/>
                <a:gd name="T1" fmla="*/ 0 h 8"/>
                <a:gd name="T2" fmla="*/ 2147483647 w 24"/>
                <a:gd name="T3" fmla="*/ 0 h 8"/>
                <a:gd name="T4" fmla="*/ 0 w 24"/>
                <a:gd name="T5" fmla="*/ 2147483647 h 8"/>
                <a:gd name="T6" fmla="*/ 2147483647 w 2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8"/>
                <a:gd name="T14" fmla="*/ 24 w 2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8">
                  <a:moveTo>
                    <a:pt x="16" y="0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7" name="Rectangle 607"/>
            <p:cNvSpPr>
              <a:spLocks noChangeArrowheads="1"/>
            </p:cNvSpPr>
            <p:nvPr/>
          </p:nvSpPr>
          <p:spPr bwMode="auto">
            <a:xfrm>
              <a:off x="5135563" y="3217391"/>
              <a:ext cx="0" cy="0"/>
            </a:xfrm>
            <a:prstGeom prst="rect">
              <a:avLst/>
            </a:prstGeom>
            <a:solidFill>
              <a:schemeClr val="accent1"/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8" name="Freeform 608"/>
            <p:cNvSpPr>
              <a:spLocks/>
            </p:cNvSpPr>
            <p:nvPr/>
          </p:nvSpPr>
          <p:spPr bwMode="auto">
            <a:xfrm>
              <a:off x="4949825" y="2868141"/>
              <a:ext cx="387350" cy="158750"/>
            </a:xfrm>
            <a:custGeom>
              <a:avLst/>
              <a:gdLst>
                <a:gd name="T0" fmla="*/ 2147483647 w 232"/>
                <a:gd name="T1" fmla="*/ 2147483647 h 88"/>
                <a:gd name="T2" fmla="*/ 2147483647 w 232"/>
                <a:gd name="T3" fmla="*/ 2147483647 h 88"/>
                <a:gd name="T4" fmla="*/ 2147483647 w 232"/>
                <a:gd name="T5" fmla="*/ 2147483647 h 88"/>
                <a:gd name="T6" fmla="*/ 2147483647 w 232"/>
                <a:gd name="T7" fmla="*/ 2147483647 h 88"/>
                <a:gd name="T8" fmla="*/ 2147483647 w 232"/>
                <a:gd name="T9" fmla="*/ 2147483647 h 88"/>
                <a:gd name="T10" fmla="*/ 2147483647 w 232"/>
                <a:gd name="T11" fmla="*/ 2147483647 h 88"/>
                <a:gd name="T12" fmla="*/ 2147483647 w 232"/>
                <a:gd name="T13" fmla="*/ 2147483647 h 88"/>
                <a:gd name="T14" fmla="*/ 2147483647 w 232"/>
                <a:gd name="T15" fmla="*/ 2147483647 h 88"/>
                <a:gd name="T16" fmla="*/ 2147483647 w 232"/>
                <a:gd name="T17" fmla="*/ 2147483647 h 88"/>
                <a:gd name="T18" fmla="*/ 2147483647 w 232"/>
                <a:gd name="T19" fmla="*/ 0 h 88"/>
                <a:gd name="T20" fmla="*/ 2147483647 w 232"/>
                <a:gd name="T21" fmla="*/ 0 h 88"/>
                <a:gd name="T22" fmla="*/ 2147483647 w 232"/>
                <a:gd name="T23" fmla="*/ 0 h 88"/>
                <a:gd name="T24" fmla="*/ 2147483647 w 232"/>
                <a:gd name="T25" fmla="*/ 2147483647 h 88"/>
                <a:gd name="T26" fmla="*/ 2147483647 w 232"/>
                <a:gd name="T27" fmla="*/ 2147483647 h 88"/>
                <a:gd name="T28" fmla="*/ 2147483647 w 232"/>
                <a:gd name="T29" fmla="*/ 2147483647 h 88"/>
                <a:gd name="T30" fmla="*/ 2147483647 w 232"/>
                <a:gd name="T31" fmla="*/ 0 h 88"/>
                <a:gd name="T32" fmla="*/ 2147483647 w 232"/>
                <a:gd name="T33" fmla="*/ 0 h 88"/>
                <a:gd name="T34" fmla="*/ 2147483647 w 232"/>
                <a:gd name="T35" fmla="*/ 0 h 88"/>
                <a:gd name="T36" fmla="*/ 2147483647 w 232"/>
                <a:gd name="T37" fmla="*/ 0 h 88"/>
                <a:gd name="T38" fmla="*/ 2147483647 w 232"/>
                <a:gd name="T39" fmla="*/ 0 h 88"/>
                <a:gd name="T40" fmla="*/ 2147483647 w 232"/>
                <a:gd name="T41" fmla="*/ 2147483647 h 88"/>
                <a:gd name="T42" fmla="*/ 2147483647 w 232"/>
                <a:gd name="T43" fmla="*/ 2147483647 h 88"/>
                <a:gd name="T44" fmla="*/ 2147483647 w 232"/>
                <a:gd name="T45" fmla="*/ 2147483647 h 88"/>
                <a:gd name="T46" fmla="*/ 2147483647 w 232"/>
                <a:gd name="T47" fmla="*/ 2147483647 h 88"/>
                <a:gd name="T48" fmla="*/ 2147483647 w 232"/>
                <a:gd name="T49" fmla="*/ 2147483647 h 88"/>
                <a:gd name="T50" fmla="*/ 0 w 232"/>
                <a:gd name="T51" fmla="*/ 2147483647 h 88"/>
                <a:gd name="T52" fmla="*/ 2147483647 w 232"/>
                <a:gd name="T53" fmla="*/ 2147483647 h 88"/>
                <a:gd name="T54" fmla="*/ 2147483647 w 232"/>
                <a:gd name="T55" fmla="*/ 2147483647 h 88"/>
                <a:gd name="T56" fmla="*/ 2147483647 w 232"/>
                <a:gd name="T57" fmla="*/ 2147483647 h 88"/>
                <a:gd name="T58" fmla="*/ 2147483647 w 232"/>
                <a:gd name="T59" fmla="*/ 2147483647 h 88"/>
                <a:gd name="T60" fmla="*/ 2147483647 w 232"/>
                <a:gd name="T61" fmla="*/ 2147483647 h 88"/>
                <a:gd name="T62" fmla="*/ 2147483647 w 232"/>
                <a:gd name="T63" fmla="*/ 2147483647 h 88"/>
                <a:gd name="T64" fmla="*/ 2147483647 w 232"/>
                <a:gd name="T65" fmla="*/ 2147483647 h 88"/>
                <a:gd name="T66" fmla="*/ 2147483647 w 232"/>
                <a:gd name="T67" fmla="*/ 2147483647 h 88"/>
                <a:gd name="T68" fmla="*/ 2147483647 w 232"/>
                <a:gd name="T69" fmla="*/ 2147483647 h 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2"/>
                <a:gd name="T106" fmla="*/ 0 h 88"/>
                <a:gd name="T107" fmla="*/ 232 w 232"/>
                <a:gd name="T108" fmla="*/ 88 h 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2" h="88">
                  <a:moveTo>
                    <a:pt x="136" y="80"/>
                  </a:moveTo>
                  <a:lnTo>
                    <a:pt x="144" y="80"/>
                  </a:lnTo>
                  <a:lnTo>
                    <a:pt x="184" y="80"/>
                  </a:lnTo>
                  <a:lnTo>
                    <a:pt x="208" y="72"/>
                  </a:lnTo>
                  <a:lnTo>
                    <a:pt x="224" y="72"/>
                  </a:lnTo>
                  <a:lnTo>
                    <a:pt x="232" y="72"/>
                  </a:lnTo>
                  <a:lnTo>
                    <a:pt x="232" y="64"/>
                  </a:lnTo>
                  <a:lnTo>
                    <a:pt x="232" y="32"/>
                  </a:lnTo>
                  <a:lnTo>
                    <a:pt x="216" y="8"/>
                  </a:lnTo>
                  <a:lnTo>
                    <a:pt x="208" y="0"/>
                  </a:lnTo>
                  <a:lnTo>
                    <a:pt x="200" y="0"/>
                  </a:lnTo>
                  <a:lnTo>
                    <a:pt x="192" y="0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52" y="8"/>
                  </a:lnTo>
                  <a:lnTo>
                    <a:pt x="136" y="0"/>
                  </a:lnTo>
                  <a:lnTo>
                    <a:pt x="128" y="0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64" y="8"/>
                  </a:lnTo>
                  <a:lnTo>
                    <a:pt x="48" y="16"/>
                  </a:lnTo>
                  <a:lnTo>
                    <a:pt x="40" y="8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16" y="64"/>
                  </a:lnTo>
                  <a:lnTo>
                    <a:pt x="24" y="80"/>
                  </a:lnTo>
                  <a:lnTo>
                    <a:pt x="56" y="80"/>
                  </a:lnTo>
                  <a:lnTo>
                    <a:pt x="64" y="80"/>
                  </a:lnTo>
                  <a:lnTo>
                    <a:pt x="88" y="88"/>
                  </a:lnTo>
                  <a:lnTo>
                    <a:pt x="104" y="80"/>
                  </a:lnTo>
                  <a:lnTo>
                    <a:pt x="120" y="88"/>
                  </a:lnTo>
                  <a:lnTo>
                    <a:pt x="136" y="8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9" name="Freeform 609"/>
            <p:cNvSpPr>
              <a:spLocks/>
            </p:cNvSpPr>
            <p:nvPr/>
          </p:nvSpPr>
          <p:spPr bwMode="auto">
            <a:xfrm>
              <a:off x="5135563" y="2998316"/>
              <a:ext cx="149225" cy="146050"/>
            </a:xfrm>
            <a:custGeom>
              <a:avLst/>
              <a:gdLst>
                <a:gd name="T0" fmla="*/ 2147483647 w 88"/>
                <a:gd name="T1" fmla="*/ 2147483647 h 80"/>
                <a:gd name="T2" fmla="*/ 2147483647 w 88"/>
                <a:gd name="T3" fmla="*/ 2147483647 h 80"/>
                <a:gd name="T4" fmla="*/ 2147483647 w 88"/>
                <a:gd name="T5" fmla="*/ 2147483647 h 80"/>
                <a:gd name="T6" fmla="*/ 2147483647 w 88"/>
                <a:gd name="T7" fmla="*/ 2147483647 h 80"/>
                <a:gd name="T8" fmla="*/ 2147483647 w 88"/>
                <a:gd name="T9" fmla="*/ 2147483647 h 80"/>
                <a:gd name="T10" fmla="*/ 2147483647 w 88"/>
                <a:gd name="T11" fmla="*/ 2147483647 h 80"/>
                <a:gd name="T12" fmla="*/ 2147483647 w 88"/>
                <a:gd name="T13" fmla="*/ 0 h 80"/>
                <a:gd name="T14" fmla="*/ 2147483647 w 88"/>
                <a:gd name="T15" fmla="*/ 2147483647 h 80"/>
                <a:gd name="T16" fmla="*/ 2147483647 w 88"/>
                <a:gd name="T17" fmla="*/ 2147483647 h 80"/>
                <a:gd name="T18" fmla="*/ 2147483647 w 88"/>
                <a:gd name="T19" fmla="*/ 2147483647 h 80"/>
                <a:gd name="T20" fmla="*/ 2147483647 w 88"/>
                <a:gd name="T21" fmla="*/ 2147483647 h 80"/>
                <a:gd name="T22" fmla="*/ 2147483647 w 88"/>
                <a:gd name="T23" fmla="*/ 2147483647 h 80"/>
                <a:gd name="T24" fmla="*/ 0 w 88"/>
                <a:gd name="T25" fmla="*/ 2147483647 h 80"/>
                <a:gd name="T26" fmla="*/ 2147483647 w 88"/>
                <a:gd name="T27" fmla="*/ 2147483647 h 80"/>
                <a:gd name="T28" fmla="*/ 2147483647 w 88"/>
                <a:gd name="T29" fmla="*/ 2147483647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"/>
                <a:gd name="T46" fmla="*/ 0 h 80"/>
                <a:gd name="T47" fmla="*/ 88 w 88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" h="80">
                  <a:moveTo>
                    <a:pt x="16" y="80"/>
                  </a:moveTo>
                  <a:lnTo>
                    <a:pt x="40" y="64"/>
                  </a:lnTo>
                  <a:lnTo>
                    <a:pt x="48" y="64"/>
                  </a:lnTo>
                  <a:lnTo>
                    <a:pt x="72" y="48"/>
                  </a:lnTo>
                  <a:lnTo>
                    <a:pt x="80" y="16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Freeform 610"/>
            <p:cNvSpPr>
              <a:spLocks/>
            </p:cNvSpPr>
            <p:nvPr/>
          </p:nvSpPr>
          <p:spPr bwMode="auto">
            <a:xfrm>
              <a:off x="5110163" y="3115791"/>
              <a:ext cx="106362" cy="101600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0 h 56"/>
                <a:gd name="T4" fmla="*/ 2147483647 w 64"/>
                <a:gd name="T5" fmla="*/ 0 h 56"/>
                <a:gd name="T6" fmla="*/ 2147483647 w 64"/>
                <a:gd name="T7" fmla="*/ 2147483647 h 56"/>
                <a:gd name="T8" fmla="*/ 2147483647 w 64"/>
                <a:gd name="T9" fmla="*/ 2147483647 h 56"/>
                <a:gd name="T10" fmla="*/ 2147483647 w 64"/>
                <a:gd name="T11" fmla="*/ 2147483647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2147483647 w 64"/>
                <a:gd name="T29" fmla="*/ 2147483647 h 56"/>
                <a:gd name="T30" fmla="*/ 2147483647 w 64"/>
                <a:gd name="T31" fmla="*/ 2147483647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4"/>
                <a:gd name="T49" fmla="*/ 0 h 56"/>
                <a:gd name="T50" fmla="*/ 64 w 64"/>
                <a:gd name="T51" fmla="*/ 56 h 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4" h="56">
                  <a:moveTo>
                    <a:pt x="64" y="16"/>
                  </a:move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Freeform 611"/>
            <p:cNvSpPr>
              <a:spLocks/>
            </p:cNvSpPr>
            <p:nvPr/>
          </p:nvSpPr>
          <p:spPr bwMode="auto">
            <a:xfrm>
              <a:off x="5135563" y="2998316"/>
              <a:ext cx="149225" cy="146050"/>
            </a:xfrm>
            <a:custGeom>
              <a:avLst/>
              <a:gdLst>
                <a:gd name="T0" fmla="*/ 2147483647 w 88"/>
                <a:gd name="T1" fmla="*/ 2147483647 h 80"/>
                <a:gd name="T2" fmla="*/ 2147483647 w 88"/>
                <a:gd name="T3" fmla="*/ 2147483647 h 80"/>
                <a:gd name="T4" fmla="*/ 2147483647 w 88"/>
                <a:gd name="T5" fmla="*/ 2147483647 h 80"/>
                <a:gd name="T6" fmla="*/ 2147483647 w 88"/>
                <a:gd name="T7" fmla="*/ 2147483647 h 80"/>
                <a:gd name="T8" fmla="*/ 2147483647 w 88"/>
                <a:gd name="T9" fmla="*/ 2147483647 h 80"/>
                <a:gd name="T10" fmla="*/ 2147483647 w 88"/>
                <a:gd name="T11" fmla="*/ 2147483647 h 80"/>
                <a:gd name="T12" fmla="*/ 2147483647 w 88"/>
                <a:gd name="T13" fmla="*/ 0 h 80"/>
                <a:gd name="T14" fmla="*/ 2147483647 w 88"/>
                <a:gd name="T15" fmla="*/ 2147483647 h 80"/>
                <a:gd name="T16" fmla="*/ 2147483647 w 88"/>
                <a:gd name="T17" fmla="*/ 2147483647 h 80"/>
                <a:gd name="T18" fmla="*/ 2147483647 w 88"/>
                <a:gd name="T19" fmla="*/ 2147483647 h 80"/>
                <a:gd name="T20" fmla="*/ 2147483647 w 88"/>
                <a:gd name="T21" fmla="*/ 2147483647 h 80"/>
                <a:gd name="T22" fmla="*/ 2147483647 w 88"/>
                <a:gd name="T23" fmla="*/ 2147483647 h 80"/>
                <a:gd name="T24" fmla="*/ 2147483647 w 88"/>
                <a:gd name="T25" fmla="*/ 2147483647 h 80"/>
                <a:gd name="T26" fmla="*/ 0 w 88"/>
                <a:gd name="T27" fmla="*/ 2147483647 h 80"/>
                <a:gd name="T28" fmla="*/ 2147483647 w 88"/>
                <a:gd name="T29" fmla="*/ 2147483647 h 80"/>
                <a:gd name="T30" fmla="*/ 2147483647 w 88"/>
                <a:gd name="T31" fmla="*/ 2147483647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80"/>
                <a:gd name="T50" fmla="*/ 88 w 88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80">
                  <a:moveTo>
                    <a:pt x="16" y="80"/>
                  </a:moveTo>
                  <a:lnTo>
                    <a:pt x="40" y="64"/>
                  </a:lnTo>
                  <a:lnTo>
                    <a:pt x="48" y="64"/>
                  </a:lnTo>
                  <a:lnTo>
                    <a:pt x="72" y="48"/>
                  </a:lnTo>
                  <a:lnTo>
                    <a:pt x="80" y="16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2" name="Freeform 613"/>
            <p:cNvSpPr>
              <a:spLocks/>
            </p:cNvSpPr>
            <p:nvPr/>
          </p:nvSpPr>
          <p:spPr bwMode="auto">
            <a:xfrm>
              <a:off x="5484813" y="3318991"/>
              <a:ext cx="106362" cy="73025"/>
            </a:xfrm>
            <a:custGeom>
              <a:avLst/>
              <a:gdLst>
                <a:gd name="T0" fmla="*/ 2147483647 w 64"/>
                <a:gd name="T1" fmla="*/ 2147483647 h 40"/>
                <a:gd name="T2" fmla="*/ 2147483647 w 64"/>
                <a:gd name="T3" fmla="*/ 2147483647 h 40"/>
                <a:gd name="T4" fmla="*/ 2147483647 w 64"/>
                <a:gd name="T5" fmla="*/ 2147483647 h 40"/>
                <a:gd name="T6" fmla="*/ 2147483647 w 64"/>
                <a:gd name="T7" fmla="*/ 2147483647 h 40"/>
                <a:gd name="T8" fmla="*/ 2147483647 w 64"/>
                <a:gd name="T9" fmla="*/ 0 h 40"/>
                <a:gd name="T10" fmla="*/ 2147483647 w 64"/>
                <a:gd name="T11" fmla="*/ 2147483647 h 40"/>
                <a:gd name="T12" fmla="*/ 2147483647 w 64"/>
                <a:gd name="T13" fmla="*/ 0 h 40"/>
                <a:gd name="T14" fmla="*/ 0 w 64"/>
                <a:gd name="T15" fmla="*/ 2147483647 h 40"/>
                <a:gd name="T16" fmla="*/ 2147483647 w 64"/>
                <a:gd name="T17" fmla="*/ 2147483647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40"/>
                <a:gd name="T29" fmla="*/ 64 w 64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40">
                  <a:moveTo>
                    <a:pt x="16" y="32"/>
                  </a:moveTo>
                  <a:lnTo>
                    <a:pt x="48" y="4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3" name="Freeform 614"/>
            <p:cNvSpPr>
              <a:spLocks/>
            </p:cNvSpPr>
            <p:nvPr/>
          </p:nvSpPr>
          <p:spPr bwMode="auto">
            <a:xfrm>
              <a:off x="5499100" y="3349154"/>
              <a:ext cx="158750" cy="203200"/>
            </a:xfrm>
            <a:custGeom>
              <a:avLst/>
              <a:gdLst>
                <a:gd name="T0" fmla="*/ 2147483647 w 96"/>
                <a:gd name="T1" fmla="*/ 2147483647 h 112"/>
                <a:gd name="T2" fmla="*/ 2147483647 w 96"/>
                <a:gd name="T3" fmla="*/ 2147483647 h 112"/>
                <a:gd name="T4" fmla="*/ 2147483647 w 96"/>
                <a:gd name="T5" fmla="*/ 2147483647 h 112"/>
                <a:gd name="T6" fmla="*/ 0 w 96"/>
                <a:gd name="T7" fmla="*/ 2147483647 h 112"/>
                <a:gd name="T8" fmla="*/ 2147483647 w 96"/>
                <a:gd name="T9" fmla="*/ 2147483647 h 112"/>
                <a:gd name="T10" fmla="*/ 2147483647 w 96"/>
                <a:gd name="T11" fmla="*/ 2147483647 h 112"/>
                <a:gd name="T12" fmla="*/ 2147483647 w 96"/>
                <a:gd name="T13" fmla="*/ 2147483647 h 112"/>
                <a:gd name="T14" fmla="*/ 2147483647 w 96"/>
                <a:gd name="T15" fmla="*/ 2147483647 h 112"/>
                <a:gd name="T16" fmla="*/ 2147483647 w 96"/>
                <a:gd name="T17" fmla="*/ 2147483647 h 112"/>
                <a:gd name="T18" fmla="*/ 2147483647 w 96"/>
                <a:gd name="T19" fmla="*/ 2147483647 h 112"/>
                <a:gd name="T20" fmla="*/ 2147483647 w 96"/>
                <a:gd name="T21" fmla="*/ 0 h 112"/>
                <a:gd name="T22" fmla="*/ 2147483647 w 96"/>
                <a:gd name="T23" fmla="*/ 0 h 112"/>
                <a:gd name="T24" fmla="*/ 2147483647 w 96"/>
                <a:gd name="T25" fmla="*/ 0 h 112"/>
                <a:gd name="T26" fmla="*/ 2147483647 w 96"/>
                <a:gd name="T27" fmla="*/ 2147483647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"/>
                <a:gd name="T43" fmla="*/ 0 h 112"/>
                <a:gd name="T44" fmla="*/ 96 w 96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" h="112">
                  <a:moveTo>
                    <a:pt x="40" y="24"/>
                  </a:moveTo>
                  <a:lnTo>
                    <a:pt x="40" y="48"/>
                  </a:lnTo>
                  <a:lnTo>
                    <a:pt x="16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112"/>
                  </a:lnTo>
                  <a:lnTo>
                    <a:pt x="48" y="88"/>
                  </a:lnTo>
                  <a:lnTo>
                    <a:pt x="72" y="56"/>
                  </a:lnTo>
                  <a:lnTo>
                    <a:pt x="80" y="40"/>
                  </a:lnTo>
                  <a:lnTo>
                    <a:pt x="96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Freeform 615"/>
            <p:cNvSpPr>
              <a:spLocks/>
            </p:cNvSpPr>
            <p:nvPr/>
          </p:nvSpPr>
          <p:spPr bwMode="auto">
            <a:xfrm>
              <a:off x="5297488" y="3479329"/>
              <a:ext cx="227012" cy="146050"/>
            </a:xfrm>
            <a:custGeom>
              <a:avLst/>
              <a:gdLst>
                <a:gd name="T0" fmla="*/ 2147483647 w 136"/>
                <a:gd name="T1" fmla="*/ 0 h 80"/>
                <a:gd name="T2" fmla="*/ 2147483647 w 136"/>
                <a:gd name="T3" fmla="*/ 2147483647 h 80"/>
                <a:gd name="T4" fmla="*/ 2147483647 w 136"/>
                <a:gd name="T5" fmla="*/ 2147483647 h 80"/>
                <a:gd name="T6" fmla="*/ 2147483647 w 136"/>
                <a:gd name="T7" fmla="*/ 2147483647 h 80"/>
                <a:gd name="T8" fmla="*/ 0 w 136"/>
                <a:gd name="T9" fmla="*/ 2147483647 h 80"/>
                <a:gd name="T10" fmla="*/ 2147483647 w 136"/>
                <a:gd name="T11" fmla="*/ 2147483647 h 80"/>
                <a:gd name="T12" fmla="*/ 2147483647 w 136"/>
                <a:gd name="T13" fmla="*/ 2147483647 h 80"/>
                <a:gd name="T14" fmla="*/ 2147483647 w 136"/>
                <a:gd name="T15" fmla="*/ 2147483647 h 80"/>
                <a:gd name="T16" fmla="*/ 2147483647 w 136"/>
                <a:gd name="T17" fmla="*/ 2147483647 h 80"/>
                <a:gd name="T18" fmla="*/ 2147483647 w 136"/>
                <a:gd name="T19" fmla="*/ 2147483647 h 80"/>
                <a:gd name="T20" fmla="*/ 2147483647 w 136"/>
                <a:gd name="T21" fmla="*/ 2147483647 h 80"/>
                <a:gd name="T22" fmla="*/ 2147483647 w 136"/>
                <a:gd name="T23" fmla="*/ 2147483647 h 80"/>
                <a:gd name="T24" fmla="*/ 2147483647 w 136"/>
                <a:gd name="T25" fmla="*/ 2147483647 h 80"/>
                <a:gd name="T26" fmla="*/ 2147483647 w 136"/>
                <a:gd name="T27" fmla="*/ 0 h 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6"/>
                <a:gd name="T43" fmla="*/ 0 h 80"/>
                <a:gd name="T44" fmla="*/ 136 w 136"/>
                <a:gd name="T45" fmla="*/ 80 h 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6" h="80">
                  <a:moveTo>
                    <a:pt x="120" y="0"/>
                  </a:moveTo>
                  <a:lnTo>
                    <a:pt x="72" y="16"/>
                  </a:lnTo>
                  <a:lnTo>
                    <a:pt x="56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80"/>
                  </a:lnTo>
                  <a:lnTo>
                    <a:pt x="48" y="72"/>
                  </a:lnTo>
                  <a:lnTo>
                    <a:pt x="64" y="72"/>
                  </a:lnTo>
                  <a:lnTo>
                    <a:pt x="80" y="56"/>
                  </a:lnTo>
                  <a:lnTo>
                    <a:pt x="104" y="48"/>
                  </a:lnTo>
                  <a:lnTo>
                    <a:pt x="136" y="40"/>
                  </a:lnTo>
                  <a:lnTo>
                    <a:pt x="128" y="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Freeform 616"/>
            <p:cNvSpPr>
              <a:spLocks/>
            </p:cNvSpPr>
            <p:nvPr/>
          </p:nvSpPr>
          <p:spPr bwMode="auto">
            <a:xfrm>
              <a:off x="5135563" y="3144366"/>
              <a:ext cx="430212" cy="393700"/>
            </a:xfrm>
            <a:custGeom>
              <a:avLst/>
              <a:gdLst>
                <a:gd name="T0" fmla="*/ 2147483647 w 256"/>
                <a:gd name="T1" fmla="*/ 2147483647 h 216"/>
                <a:gd name="T2" fmla="*/ 2147483647 w 256"/>
                <a:gd name="T3" fmla="*/ 2147483647 h 216"/>
                <a:gd name="T4" fmla="*/ 2147483647 w 256"/>
                <a:gd name="T5" fmla="*/ 2147483647 h 216"/>
                <a:gd name="T6" fmla="*/ 2147483647 w 256"/>
                <a:gd name="T7" fmla="*/ 2147483647 h 216"/>
                <a:gd name="T8" fmla="*/ 2147483647 w 256"/>
                <a:gd name="T9" fmla="*/ 2147483647 h 216"/>
                <a:gd name="T10" fmla="*/ 2147483647 w 256"/>
                <a:gd name="T11" fmla="*/ 2147483647 h 216"/>
                <a:gd name="T12" fmla="*/ 2147483647 w 256"/>
                <a:gd name="T13" fmla="*/ 2147483647 h 216"/>
                <a:gd name="T14" fmla="*/ 2147483647 w 256"/>
                <a:gd name="T15" fmla="*/ 2147483647 h 216"/>
                <a:gd name="T16" fmla="*/ 2147483647 w 256"/>
                <a:gd name="T17" fmla="*/ 2147483647 h 216"/>
                <a:gd name="T18" fmla="*/ 2147483647 w 256"/>
                <a:gd name="T19" fmla="*/ 2147483647 h 216"/>
                <a:gd name="T20" fmla="*/ 2147483647 w 256"/>
                <a:gd name="T21" fmla="*/ 2147483647 h 216"/>
                <a:gd name="T22" fmla="*/ 2147483647 w 256"/>
                <a:gd name="T23" fmla="*/ 2147483647 h 216"/>
                <a:gd name="T24" fmla="*/ 2147483647 w 256"/>
                <a:gd name="T25" fmla="*/ 0 h 216"/>
                <a:gd name="T26" fmla="*/ 2147483647 w 256"/>
                <a:gd name="T27" fmla="*/ 0 h 216"/>
                <a:gd name="T28" fmla="*/ 2147483647 w 256"/>
                <a:gd name="T29" fmla="*/ 0 h 216"/>
                <a:gd name="T30" fmla="*/ 2147483647 w 256"/>
                <a:gd name="T31" fmla="*/ 2147483647 h 216"/>
                <a:gd name="T32" fmla="*/ 2147483647 w 256"/>
                <a:gd name="T33" fmla="*/ 2147483647 h 216"/>
                <a:gd name="T34" fmla="*/ 2147483647 w 256"/>
                <a:gd name="T35" fmla="*/ 2147483647 h 216"/>
                <a:gd name="T36" fmla="*/ 2147483647 w 256"/>
                <a:gd name="T37" fmla="*/ 2147483647 h 216"/>
                <a:gd name="T38" fmla="*/ 2147483647 w 256"/>
                <a:gd name="T39" fmla="*/ 2147483647 h 216"/>
                <a:gd name="T40" fmla="*/ 0 w 256"/>
                <a:gd name="T41" fmla="*/ 2147483647 h 216"/>
                <a:gd name="T42" fmla="*/ 2147483647 w 256"/>
                <a:gd name="T43" fmla="*/ 2147483647 h 216"/>
                <a:gd name="T44" fmla="*/ 2147483647 w 256"/>
                <a:gd name="T45" fmla="*/ 2147483647 h 216"/>
                <a:gd name="T46" fmla="*/ 2147483647 w 256"/>
                <a:gd name="T47" fmla="*/ 2147483647 h 216"/>
                <a:gd name="T48" fmla="*/ 2147483647 w 256"/>
                <a:gd name="T49" fmla="*/ 2147483647 h 216"/>
                <a:gd name="T50" fmla="*/ 2147483647 w 256"/>
                <a:gd name="T51" fmla="*/ 2147483647 h 216"/>
                <a:gd name="T52" fmla="*/ 2147483647 w 256"/>
                <a:gd name="T53" fmla="*/ 2147483647 h 216"/>
                <a:gd name="T54" fmla="*/ 2147483647 w 256"/>
                <a:gd name="T55" fmla="*/ 2147483647 h 216"/>
                <a:gd name="T56" fmla="*/ 2147483647 w 256"/>
                <a:gd name="T57" fmla="*/ 2147483647 h 216"/>
                <a:gd name="T58" fmla="*/ 2147483647 w 256"/>
                <a:gd name="T59" fmla="*/ 2147483647 h 216"/>
                <a:gd name="T60" fmla="*/ 2147483647 w 256"/>
                <a:gd name="T61" fmla="*/ 2147483647 h 216"/>
                <a:gd name="T62" fmla="*/ 2147483647 w 256"/>
                <a:gd name="T63" fmla="*/ 2147483647 h 216"/>
                <a:gd name="T64" fmla="*/ 2147483647 w 256"/>
                <a:gd name="T65" fmla="*/ 2147483647 h 2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6"/>
                <a:gd name="T100" fmla="*/ 0 h 216"/>
                <a:gd name="T101" fmla="*/ 256 w 256"/>
                <a:gd name="T102" fmla="*/ 216 h 2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6" h="216">
                  <a:moveTo>
                    <a:pt x="256" y="136"/>
                  </a:moveTo>
                  <a:lnTo>
                    <a:pt x="224" y="128"/>
                  </a:lnTo>
                  <a:lnTo>
                    <a:pt x="208" y="112"/>
                  </a:lnTo>
                  <a:lnTo>
                    <a:pt x="216" y="96"/>
                  </a:lnTo>
                  <a:lnTo>
                    <a:pt x="208" y="96"/>
                  </a:lnTo>
                  <a:lnTo>
                    <a:pt x="192" y="88"/>
                  </a:lnTo>
                  <a:lnTo>
                    <a:pt x="184" y="64"/>
                  </a:lnTo>
                  <a:lnTo>
                    <a:pt x="168" y="48"/>
                  </a:lnTo>
                  <a:lnTo>
                    <a:pt x="160" y="48"/>
                  </a:lnTo>
                  <a:lnTo>
                    <a:pt x="144" y="40"/>
                  </a:lnTo>
                  <a:lnTo>
                    <a:pt x="112" y="32"/>
                  </a:lnTo>
                  <a:lnTo>
                    <a:pt x="104" y="24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56"/>
                  </a:lnTo>
                  <a:lnTo>
                    <a:pt x="40" y="112"/>
                  </a:lnTo>
                  <a:lnTo>
                    <a:pt x="56" y="128"/>
                  </a:lnTo>
                  <a:lnTo>
                    <a:pt x="64" y="152"/>
                  </a:lnTo>
                  <a:lnTo>
                    <a:pt x="72" y="184"/>
                  </a:lnTo>
                  <a:lnTo>
                    <a:pt x="96" y="208"/>
                  </a:lnTo>
                  <a:lnTo>
                    <a:pt x="96" y="216"/>
                  </a:lnTo>
                  <a:lnTo>
                    <a:pt x="112" y="208"/>
                  </a:lnTo>
                  <a:lnTo>
                    <a:pt x="152" y="208"/>
                  </a:lnTo>
                  <a:lnTo>
                    <a:pt x="168" y="200"/>
                  </a:lnTo>
                  <a:lnTo>
                    <a:pt x="216" y="184"/>
                  </a:lnTo>
                  <a:lnTo>
                    <a:pt x="256" y="13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6" name="Freeform 617"/>
            <p:cNvSpPr>
              <a:spLocks/>
            </p:cNvSpPr>
            <p:nvPr/>
          </p:nvSpPr>
          <p:spPr bwMode="auto">
            <a:xfrm>
              <a:off x="5499100" y="3392016"/>
              <a:ext cx="66675" cy="87313"/>
            </a:xfrm>
            <a:custGeom>
              <a:avLst/>
              <a:gdLst>
                <a:gd name="T0" fmla="*/ 0 w 40"/>
                <a:gd name="T1" fmla="*/ 2147483647 h 48"/>
                <a:gd name="T2" fmla="*/ 2147483647 w 40"/>
                <a:gd name="T3" fmla="*/ 2147483647 h 48"/>
                <a:gd name="T4" fmla="*/ 2147483647 w 40"/>
                <a:gd name="T5" fmla="*/ 2147483647 h 48"/>
                <a:gd name="T6" fmla="*/ 2147483647 w 40"/>
                <a:gd name="T7" fmla="*/ 0 h 48"/>
                <a:gd name="T8" fmla="*/ 0 w 40"/>
                <a:gd name="T9" fmla="*/ 214748364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8"/>
                <a:gd name="T17" fmla="*/ 40 w 4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8">
                  <a:moveTo>
                    <a:pt x="0" y="48"/>
                  </a:moveTo>
                  <a:lnTo>
                    <a:pt x="16" y="40"/>
                  </a:lnTo>
                  <a:lnTo>
                    <a:pt x="40" y="24"/>
                  </a:lnTo>
                  <a:lnTo>
                    <a:pt x="4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Freeform 618"/>
            <p:cNvSpPr>
              <a:spLocks/>
            </p:cNvSpPr>
            <p:nvPr/>
          </p:nvSpPr>
          <p:spPr bwMode="auto">
            <a:xfrm>
              <a:off x="5216525" y="2998316"/>
              <a:ext cx="215900" cy="233363"/>
            </a:xfrm>
            <a:custGeom>
              <a:avLst/>
              <a:gdLst>
                <a:gd name="T0" fmla="*/ 2147483647 w 128"/>
                <a:gd name="T1" fmla="*/ 2147483647 h 128"/>
                <a:gd name="T2" fmla="*/ 2147483647 w 128"/>
                <a:gd name="T3" fmla="*/ 2147483647 h 128"/>
                <a:gd name="T4" fmla="*/ 2147483647 w 128"/>
                <a:gd name="T5" fmla="*/ 2147483647 h 128"/>
                <a:gd name="T6" fmla="*/ 2147483647 w 128"/>
                <a:gd name="T7" fmla="*/ 2147483647 h 128"/>
                <a:gd name="T8" fmla="*/ 2147483647 w 128"/>
                <a:gd name="T9" fmla="*/ 0 h 128"/>
                <a:gd name="T10" fmla="*/ 2147483647 w 128"/>
                <a:gd name="T11" fmla="*/ 0 h 128"/>
                <a:gd name="T12" fmla="*/ 2147483647 w 128"/>
                <a:gd name="T13" fmla="*/ 0 h 128"/>
                <a:gd name="T14" fmla="*/ 2147483647 w 128"/>
                <a:gd name="T15" fmla="*/ 0 h 128"/>
                <a:gd name="T16" fmla="*/ 2147483647 w 128"/>
                <a:gd name="T17" fmla="*/ 2147483647 h 128"/>
                <a:gd name="T18" fmla="*/ 2147483647 w 128"/>
                <a:gd name="T19" fmla="*/ 2147483647 h 128"/>
                <a:gd name="T20" fmla="*/ 2147483647 w 128"/>
                <a:gd name="T21" fmla="*/ 2147483647 h 128"/>
                <a:gd name="T22" fmla="*/ 0 w 128"/>
                <a:gd name="T23" fmla="*/ 2147483647 h 128"/>
                <a:gd name="T24" fmla="*/ 0 w 128"/>
                <a:gd name="T25" fmla="*/ 2147483647 h 128"/>
                <a:gd name="T26" fmla="*/ 2147483647 w 128"/>
                <a:gd name="T27" fmla="*/ 2147483647 h 128"/>
                <a:gd name="T28" fmla="*/ 2147483647 w 128"/>
                <a:gd name="T29" fmla="*/ 2147483647 h 128"/>
                <a:gd name="T30" fmla="*/ 2147483647 w 128"/>
                <a:gd name="T31" fmla="*/ 2147483647 h 128"/>
                <a:gd name="T32" fmla="*/ 2147483647 w 128"/>
                <a:gd name="T33" fmla="*/ 2147483647 h 128"/>
                <a:gd name="T34" fmla="*/ 2147483647 w 128"/>
                <a:gd name="T35" fmla="*/ 2147483647 h 128"/>
                <a:gd name="T36" fmla="*/ 2147483647 w 128"/>
                <a:gd name="T37" fmla="*/ 2147483647 h 128"/>
                <a:gd name="T38" fmla="*/ 2147483647 w 128"/>
                <a:gd name="T39" fmla="*/ 2147483647 h 128"/>
                <a:gd name="T40" fmla="*/ 2147483647 w 128"/>
                <a:gd name="T41" fmla="*/ 2147483647 h 128"/>
                <a:gd name="T42" fmla="*/ 2147483647 w 128"/>
                <a:gd name="T43" fmla="*/ 2147483647 h 128"/>
                <a:gd name="T44" fmla="*/ 2147483647 w 128"/>
                <a:gd name="T45" fmla="*/ 2147483647 h 1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128"/>
                <a:gd name="T71" fmla="*/ 128 w 128"/>
                <a:gd name="T72" fmla="*/ 128 h 1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128">
                  <a:moveTo>
                    <a:pt x="112" y="80"/>
                  </a:moveTo>
                  <a:lnTo>
                    <a:pt x="88" y="56"/>
                  </a:lnTo>
                  <a:lnTo>
                    <a:pt x="88" y="40"/>
                  </a:lnTo>
                  <a:lnTo>
                    <a:pt x="88" y="24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24" y="48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16" y="80"/>
                  </a:lnTo>
                  <a:lnTo>
                    <a:pt x="56" y="104"/>
                  </a:lnTo>
                  <a:lnTo>
                    <a:pt x="64" y="112"/>
                  </a:lnTo>
                  <a:lnTo>
                    <a:pt x="96" y="120"/>
                  </a:lnTo>
                  <a:lnTo>
                    <a:pt x="112" y="128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8" y="112"/>
                  </a:lnTo>
                  <a:lnTo>
                    <a:pt x="120" y="96"/>
                  </a:lnTo>
                  <a:lnTo>
                    <a:pt x="112" y="8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Freeform 619"/>
            <p:cNvSpPr>
              <a:spLocks/>
            </p:cNvSpPr>
            <p:nvPr/>
          </p:nvSpPr>
          <p:spPr bwMode="auto">
            <a:xfrm>
              <a:off x="5484813" y="3318991"/>
              <a:ext cx="106362" cy="73025"/>
            </a:xfrm>
            <a:custGeom>
              <a:avLst/>
              <a:gdLst>
                <a:gd name="T0" fmla="*/ 2147483647 w 64"/>
                <a:gd name="T1" fmla="*/ 2147483647 h 40"/>
                <a:gd name="T2" fmla="*/ 2147483647 w 64"/>
                <a:gd name="T3" fmla="*/ 2147483647 h 40"/>
                <a:gd name="T4" fmla="*/ 2147483647 w 64"/>
                <a:gd name="T5" fmla="*/ 2147483647 h 40"/>
                <a:gd name="T6" fmla="*/ 2147483647 w 64"/>
                <a:gd name="T7" fmla="*/ 2147483647 h 40"/>
                <a:gd name="T8" fmla="*/ 2147483647 w 64"/>
                <a:gd name="T9" fmla="*/ 0 h 40"/>
                <a:gd name="T10" fmla="*/ 2147483647 w 64"/>
                <a:gd name="T11" fmla="*/ 2147483647 h 40"/>
                <a:gd name="T12" fmla="*/ 2147483647 w 64"/>
                <a:gd name="T13" fmla="*/ 0 h 40"/>
                <a:gd name="T14" fmla="*/ 0 w 64"/>
                <a:gd name="T15" fmla="*/ 2147483647 h 40"/>
                <a:gd name="T16" fmla="*/ 2147483647 w 64"/>
                <a:gd name="T17" fmla="*/ 2147483647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40"/>
                <a:gd name="T29" fmla="*/ 64 w 64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40">
                  <a:moveTo>
                    <a:pt x="16" y="32"/>
                  </a:moveTo>
                  <a:lnTo>
                    <a:pt x="48" y="4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Freeform 620"/>
            <p:cNvSpPr>
              <a:spLocks/>
            </p:cNvSpPr>
            <p:nvPr/>
          </p:nvSpPr>
          <p:spPr bwMode="auto">
            <a:xfrm>
              <a:off x="5216525" y="2998316"/>
              <a:ext cx="215900" cy="233363"/>
            </a:xfrm>
            <a:custGeom>
              <a:avLst/>
              <a:gdLst>
                <a:gd name="T0" fmla="*/ 2147483647 w 128"/>
                <a:gd name="T1" fmla="*/ 2147483647 h 128"/>
                <a:gd name="T2" fmla="*/ 2147483647 w 128"/>
                <a:gd name="T3" fmla="*/ 2147483647 h 128"/>
                <a:gd name="T4" fmla="*/ 2147483647 w 128"/>
                <a:gd name="T5" fmla="*/ 2147483647 h 128"/>
                <a:gd name="T6" fmla="*/ 2147483647 w 128"/>
                <a:gd name="T7" fmla="*/ 2147483647 h 128"/>
                <a:gd name="T8" fmla="*/ 2147483647 w 128"/>
                <a:gd name="T9" fmla="*/ 0 h 128"/>
                <a:gd name="T10" fmla="*/ 2147483647 w 128"/>
                <a:gd name="T11" fmla="*/ 0 h 128"/>
                <a:gd name="T12" fmla="*/ 2147483647 w 128"/>
                <a:gd name="T13" fmla="*/ 0 h 128"/>
                <a:gd name="T14" fmla="*/ 2147483647 w 128"/>
                <a:gd name="T15" fmla="*/ 0 h 128"/>
                <a:gd name="T16" fmla="*/ 2147483647 w 128"/>
                <a:gd name="T17" fmla="*/ 2147483647 h 128"/>
                <a:gd name="T18" fmla="*/ 2147483647 w 128"/>
                <a:gd name="T19" fmla="*/ 2147483647 h 128"/>
                <a:gd name="T20" fmla="*/ 2147483647 w 128"/>
                <a:gd name="T21" fmla="*/ 2147483647 h 128"/>
                <a:gd name="T22" fmla="*/ 0 w 128"/>
                <a:gd name="T23" fmla="*/ 2147483647 h 128"/>
                <a:gd name="T24" fmla="*/ 0 w 128"/>
                <a:gd name="T25" fmla="*/ 2147483647 h 128"/>
                <a:gd name="T26" fmla="*/ 2147483647 w 128"/>
                <a:gd name="T27" fmla="*/ 2147483647 h 128"/>
                <a:gd name="T28" fmla="*/ 2147483647 w 128"/>
                <a:gd name="T29" fmla="*/ 2147483647 h 128"/>
                <a:gd name="T30" fmla="*/ 2147483647 w 128"/>
                <a:gd name="T31" fmla="*/ 2147483647 h 128"/>
                <a:gd name="T32" fmla="*/ 2147483647 w 128"/>
                <a:gd name="T33" fmla="*/ 2147483647 h 128"/>
                <a:gd name="T34" fmla="*/ 2147483647 w 128"/>
                <a:gd name="T35" fmla="*/ 2147483647 h 128"/>
                <a:gd name="T36" fmla="*/ 2147483647 w 128"/>
                <a:gd name="T37" fmla="*/ 2147483647 h 128"/>
                <a:gd name="T38" fmla="*/ 2147483647 w 128"/>
                <a:gd name="T39" fmla="*/ 2147483647 h 128"/>
                <a:gd name="T40" fmla="*/ 2147483647 w 128"/>
                <a:gd name="T41" fmla="*/ 2147483647 h 128"/>
                <a:gd name="T42" fmla="*/ 2147483647 w 128"/>
                <a:gd name="T43" fmla="*/ 2147483647 h 128"/>
                <a:gd name="T44" fmla="*/ 2147483647 w 128"/>
                <a:gd name="T45" fmla="*/ 2147483647 h 1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128"/>
                <a:gd name="T71" fmla="*/ 128 w 128"/>
                <a:gd name="T72" fmla="*/ 128 h 1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128">
                  <a:moveTo>
                    <a:pt x="112" y="80"/>
                  </a:moveTo>
                  <a:lnTo>
                    <a:pt x="88" y="56"/>
                  </a:lnTo>
                  <a:lnTo>
                    <a:pt x="88" y="40"/>
                  </a:lnTo>
                  <a:lnTo>
                    <a:pt x="88" y="24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24" y="48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16" y="80"/>
                  </a:lnTo>
                  <a:lnTo>
                    <a:pt x="56" y="104"/>
                  </a:lnTo>
                  <a:lnTo>
                    <a:pt x="64" y="112"/>
                  </a:lnTo>
                  <a:lnTo>
                    <a:pt x="96" y="120"/>
                  </a:lnTo>
                  <a:lnTo>
                    <a:pt x="112" y="128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8" y="112"/>
                  </a:lnTo>
                  <a:lnTo>
                    <a:pt x="120" y="96"/>
                  </a:lnTo>
                  <a:lnTo>
                    <a:pt x="112" y="80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Freeform 621"/>
            <p:cNvSpPr>
              <a:spLocks/>
            </p:cNvSpPr>
            <p:nvPr/>
          </p:nvSpPr>
          <p:spPr bwMode="auto">
            <a:xfrm>
              <a:off x="5337175" y="2926879"/>
              <a:ext cx="401638" cy="406400"/>
            </a:xfrm>
            <a:custGeom>
              <a:avLst/>
              <a:gdLst>
                <a:gd name="T0" fmla="*/ 2147483647 w 240"/>
                <a:gd name="T1" fmla="*/ 2147483647 h 224"/>
                <a:gd name="T2" fmla="*/ 2147483647 w 240"/>
                <a:gd name="T3" fmla="*/ 2147483647 h 224"/>
                <a:gd name="T4" fmla="*/ 2147483647 w 240"/>
                <a:gd name="T5" fmla="*/ 2147483647 h 224"/>
                <a:gd name="T6" fmla="*/ 2147483647 w 240"/>
                <a:gd name="T7" fmla="*/ 2147483647 h 224"/>
                <a:gd name="T8" fmla="*/ 2147483647 w 240"/>
                <a:gd name="T9" fmla="*/ 2147483647 h 224"/>
                <a:gd name="T10" fmla="*/ 2147483647 w 240"/>
                <a:gd name="T11" fmla="*/ 2147483647 h 224"/>
                <a:gd name="T12" fmla="*/ 2147483647 w 240"/>
                <a:gd name="T13" fmla="*/ 2147483647 h 224"/>
                <a:gd name="T14" fmla="*/ 2147483647 w 240"/>
                <a:gd name="T15" fmla="*/ 2147483647 h 224"/>
                <a:gd name="T16" fmla="*/ 2147483647 w 240"/>
                <a:gd name="T17" fmla="*/ 2147483647 h 224"/>
                <a:gd name="T18" fmla="*/ 2147483647 w 240"/>
                <a:gd name="T19" fmla="*/ 2147483647 h 224"/>
                <a:gd name="T20" fmla="*/ 2147483647 w 240"/>
                <a:gd name="T21" fmla="*/ 2147483647 h 224"/>
                <a:gd name="T22" fmla="*/ 2147483647 w 240"/>
                <a:gd name="T23" fmla="*/ 2147483647 h 224"/>
                <a:gd name="T24" fmla="*/ 2147483647 w 240"/>
                <a:gd name="T25" fmla="*/ 2147483647 h 224"/>
                <a:gd name="T26" fmla="*/ 2147483647 w 240"/>
                <a:gd name="T27" fmla="*/ 2147483647 h 224"/>
                <a:gd name="T28" fmla="*/ 2147483647 w 240"/>
                <a:gd name="T29" fmla="*/ 2147483647 h 224"/>
                <a:gd name="T30" fmla="*/ 2147483647 w 240"/>
                <a:gd name="T31" fmla="*/ 2147483647 h 224"/>
                <a:gd name="T32" fmla="*/ 2147483647 w 240"/>
                <a:gd name="T33" fmla="*/ 2147483647 h 224"/>
                <a:gd name="T34" fmla="*/ 2147483647 w 240"/>
                <a:gd name="T35" fmla="*/ 2147483647 h 224"/>
                <a:gd name="T36" fmla="*/ 2147483647 w 240"/>
                <a:gd name="T37" fmla="*/ 2147483647 h 224"/>
                <a:gd name="T38" fmla="*/ 2147483647 w 240"/>
                <a:gd name="T39" fmla="*/ 0 h 224"/>
                <a:gd name="T40" fmla="*/ 2147483647 w 240"/>
                <a:gd name="T41" fmla="*/ 2147483647 h 224"/>
                <a:gd name="T42" fmla="*/ 2147483647 w 240"/>
                <a:gd name="T43" fmla="*/ 2147483647 h 224"/>
                <a:gd name="T44" fmla="*/ 0 w 240"/>
                <a:gd name="T45" fmla="*/ 0 h 224"/>
                <a:gd name="T46" fmla="*/ 0 w 240"/>
                <a:gd name="T47" fmla="*/ 2147483647 h 224"/>
                <a:gd name="T48" fmla="*/ 0 w 240"/>
                <a:gd name="T49" fmla="*/ 2147483647 h 224"/>
                <a:gd name="T50" fmla="*/ 2147483647 w 240"/>
                <a:gd name="T51" fmla="*/ 2147483647 h 224"/>
                <a:gd name="T52" fmla="*/ 2147483647 w 240"/>
                <a:gd name="T53" fmla="*/ 2147483647 h 224"/>
                <a:gd name="T54" fmla="*/ 2147483647 w 240"/>
                <a:gd name="T55" fmla="*/ 2147483647 h 224"/>
                <a:gd name="T56" fmla="*/ 2147483647 w 240"/>
                <a:gd name="T57" fmla="*/ 2147483647 h 224"/>
                <a:gd name="T58" fmla="*/ 2147483647 w 240"/>
                <a:gd name="T59" fmla="*/ 2147483647 h 224"/>
                <a:gd name="T60" fmla="*/ 2147483647 w 240"/>
                <a:gd name="T61" fmla="*/ 2147483647 h 224"/>
                <a:gd name="T62" fmla="*/ 2147483647 w 240"/>
                <a:gd name="T63" fmla="*/ 2147483647 h 224"/>
                <a:gd name="T64" fmla="*/ 2147483647 w 240"/>
                <a:gd name="T65" fmla="*/ 2147483647 h 224"/>
                <a:gd name="T66" fmla="*/ 2147483647 w 240"/>
                <a:gd name="T67" fmla="*/ 2147483647 h 224"/>
                <a:gd name="T68" fmla="*/ 2147483647 w 240"/>
                <a:gd name="T69" fmla="*/ 2147483647 h 224"/>
                <a:gd name="T70" fmla="*/ 2147483647 w 240"/>
                <a:gd name="T71" fmla="*/ 2147483647 h 224"/>
                <a:gd name="T72" fmla="*/ 2147483647 w 240"/>
                <a:gd name="T73" fmla="*/ 2147483647 h 224"/>
                <a:gd name="T74" fmla="*/ 2147483647 w 240"/>
                <a:gd name="T75" fmla="*/ 2147483647 h 224"/>
                <a:gd name="T76" fmla="*/ 2147483647 w 240"/>
                <a:gd name="T77" fmla="*/ 2147483647 h 224"/>
                <a:gd name="T78" fmla="*/ 2147483647 w 240"/>
                <a:gd name="T79" fmla="*/ 2147483647 h 224"/>
                <a:gd name="T80" fmla="*/ 2147483647 w 240"/>
                <a:gd name="T81" fmla="*/ 2147483647 h 224"/>
                <a:gd name="T82" fmla="*/ 2147483647 w 240"/>
                <a:gd name="T83" fmla="*/ 2147483647 h 224"/>
                <a:gd name="T84" fmla="*/ 2147483647 w 240"/>
                <a:gd name="T85" fmla="*/ 2147483647 h 224"/>
                <a:gd name="T86" fmla="*/ 2147483647 w 240"/>
                <a:gd name="T87" fmla="*/ 2147483647 h 224"/>
                <a:gd name="T88" fmla="*/ 2147483647 w 240"/>
                <a:gd name="T89" fmla="*/ 2147483647 h 224"/>
                <a:gd name="T90" fmla="*/ 2147483647 w 240"/>
                <a:gd name="T91" fmla="*/ 2147483647 h 2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0"/>
                <a:gd name="T139" fmla="*/ 0 h 224"/>
                <a:gd name="T140" fmla="*/ 240 w 240"/>
                <a:gd name="T141" fmla="*/ 224 h 2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0" h="224">
                  <a:moveTo>
                    <a:pt x="208" y="152"/>
                  </a:moveTo>
                  <a:lnTo>
                    <a:pt x="216" y="128"/>
                  </a:lnTo>
                  <a:lnTo>
                    <a:pt x="200" y="120"/>
                  </a:lnTo>
                  <a:lnTo>
                    <a:pt x="200" y="104"/>
                  </a:lnTo>
                  <a:lnTo>
                    <a:pt x="208" y="88"/>
                  </a:lnTo>
                  <a:lnTo>
                    <a:pt x="208" y="48"/>
                  </a:lnTo>
                  <a:lnTo>
                    <a:pt x="192" y="48"/>
                  </a:lnTo>
                  <a:lnTo>
                    <a:pt x="176" y="32"/>
                  </a:lnTo>
                  <a:lnTo>
                    <a:pt x="160" y="24"/>
                  </a:lnTo>
                  <a:lnTo>
                    <a:pt x="144" y="24"/>
                  </a:lnTo>
                  <a:lnTo>
                    <a:pt x="120" y="32"/>
                  </a:lnTo>
                  <a:lnTo>
                    <a:pt x="120" y="40"/>
                  </a:lnTo>
                  <a:lnTo>
                    <a:pt x="104" y="48"/>
                  </a:lnTo>
                  <a:lnTo>
                    <a:pt x="88" y="48"/>
                  </a:lnTo>
                  <a:lnTo>
                    <a:pt x="72" y="40"/>
                  </a:lnTo>
                  <a:lnTo>
                    <a:pt x="56" y="40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24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16" y="64"/>
                  </a:lnTo>
                  <a:lnTo>
                    <a:pt x="16" y="80"/>
                  </a:lnTo>
                  <a:lnTo>
                    <a:pt x="16" y="96"/>
                  </a:lnTo>
                  <a:lnTo>
                    <a:pt x="40" y="120"/>
                  </a:lnTo>
                  <a:lnTo>
                    <a:pt x="48" y="136"/>
                  </a:lnTo>
                  <a:lnTo>
                    <a:pt x="56" y="152"/>
                  </a:lnTo>
                  <a:lnTo>
                    <a:pt x="56" y="144"/>
                  </a:lnTo>
                  <a:lnTo>
                    <a:pt x="72" y="160"/>
                  </a:lnTo>
                  <a:lnTo>
                    <a:pt x="88" y="176"/>
                  </a:lnTo>
                  <a:lnTo>
                    <a:pt x="112" y="192"/>
                  </a:lnTo>
                  <a:lnTo>
                    <a:pt x="136" y="200"/>
                  </a:lnTo>
                  <a:lnTo>
                    <a:pt x="152" y="192"/>
                  </a:lnTo>
                  <a:lnTo>
                    <a:pt x="168" y="208"/>
                  </a:lnTo>
                  <a:lnTo>
                    <a:pt x="208" y="224"/>
                  </a:lnTo>
                  <a:lnTo>
                    <a:pt x="216" y="224"/>
                  </a:lnTo>
                  <a:lnTo>
                    <a:pt x="216" y="208"/>
                  </a:lnTo>
                  <a:lnTo>
                    <a:pt x="240" y="200"/>
                  </a:lnTo>
                  <a:lnTo>
                    <a:pt x="232" y="184"/>
                  </a:lnTo>
                  <a:lnTo>
                    <a:pt x="232" y="176"/>
                  </a:lnTo>
                  <a:lnTo>
                    <a:pt x="216" y="160"/>
                  </a:lnTo>
                  <a:lnTo>
                    <a:pt x="208" y="152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Freeform 622"/>
            <p:cNvSpPr>
              <a:spLocks/>
            </p:cNvSpPr>
            <p:nvPr/>
          </p:nvSpPr>
          <p:spPr bwMode="auto">
            <a:xfrm>
              <a:off x="5686425" y="3014191"/>
              <a:ext cx="346075" cy="347663"/>
            </a:xfrm>
            <a:custGeom>
              <a:avLst/>
              <a:gdLst>
                <a:gd name="T0" fmla="*/ 2147483647 w 208"/>
                <a:gd name="T1" fmla="*/ 2147483647 h 192"/>
                <a:gd name="T2" fmla="*/ 2147483647 w 208"/>
                <a:gd name="T3" fmla="*/ 2147483647 h 192"/>
                <a:gd name="T4" fmla="*/ 2147483647 w 208"/>
                <a:gd name="T5" fmla="*/ 2147483647 h 192"/>
                <a:gd name="T6" fmla="*/ 2147483647 w 208"/>
                <a:gd name="T7" fmla="*/ 2147483647 h 192"/>
                <a:gd name="T8" fmla="*/ 2147483647 w 208"/>
                <a:gd name="T9" fmla="*/ 2147483647 h 192"/>
                <a:gd name="T10" fmla="*/ 2147483647 w 208"/>
                <a:gd name="T11" fmla="*/ 2147483647 h 192"/>
                <a:gd name="T12" fmla="*/ 2147483647 w 208"/>
                <a:gd name="T13" fmla="*/ 2147483647 h 192"/>
                <a:gd name="T14" fmla="*/ 2147483647 w 208"/>
                <a:gd name="T15" fmla="*/ 2147483647 h 192"/>
                <a:gd name="T16" fmla="*/ 2147483647 w 208"/>
                <a:gd name="T17" fmla="*/ 2147483647 h 192"/>
                <a:gd name="T18" fmla="*/ 2147483647 w 208"/>
                <a:gd name="T19" fmla="*/ 2147483647 h 192"/>
                <a:gd name="T20" fmla="*/ 2147483647 w 208"/>
                <a:gd name="T21" fmla="*/ 2147483647 h 192"/>
                <a:gd name="T22" fmla="*/ 2147483647 w 208"/>
                <a:gd name="T23" fmla="*/ 2147483647 h 192"/>
                <a:gd name="T24" fmla="*/ 2147483647 w 208"/>
                <a:gd name="T25" fmla="*/ 0 h 192"/>
                <a:gd name="T26" fmla="*/ 2147483647 w 208"/>
                <a:gd name="T27" fmla="*/ 0 h 192"/>
                <a:gd name="T28" fmla="*/ 2147483647 w 208"/>
                <a:gd name="T29" fmla="*/ 0 h 192"/>
                <a:gd name="T30" fmla="*/ 2147483647 w 208"/>
                <a:gd name="T31" fmla="*/ 2147483647 h 192"/>
                <a:gd name="T32" fmla="*/ 2147483647 w 208"/>
                <a:gd name="T33" fmla="*/ 2147483647 h 192"/>
                <a:gd name="T34" fmla="*/ 2147483647 w 208"/>
                <a:gd name="T35" fmla="*/ 2147483647 h 192"/>
                <a:gd name="T36" fmla="*/ 2147483647 w 208"/>
                <a:gd name="T37" fmla="*/ 2147483647 h 192"/>
                <a:gd name="T38" fmla="*/ 2147483647 w 208"/>
                <a:gd name="T39" fmla="*/ 2147483647 h 192"/>
                <a:gd name="T40" fmla="*/ 2147483647 w 208"/>
                <a:gd name="T41" fmla="*/ 2147483647 h 192"/>
                <a:gd name="T42" fmla="*/ 2147483647 w 208"/>
                <a:gd name="T43" fmla="*/ 2147483647 h 192"/>
                <a:gd name="T44" fmla="*/ 2147483647 w 208"/>
                <a:gd name="T45" fmla="*/ 2147483647 h 192"/>
                <a:gd name="T46" fmla="*/ 2147483647 w 208"/>
                <a:gd name="T47" fmla="*/ 2147483647 h 192"/>
                <a:gd name="T48" fmla="*/ 2147483647 w 208"/>
                <a:gd name="T49" fmla="*/ 2147483647 h 192"/>
                <a:gd name="T50" fmla="*/ 2147483647 w 208"/>
                <a:gd name="T51" fmla="*/ 2147483647 h 192"/>
                <a:gd name="T52" fmla="*/ 0 w 208"/>
                <a:gd name="T53" fmla="*/ 2147483647 h 192"/>
                <a:gd name="T54" fmla="*/ 2147483647 w 208"/>
                <a:gd name="T55" fmla="*/ 2147483647 h 192"/>
                <a:gd name="T56" fmla="*/ 2147483647 w 208"/>
                <a:gd name="T57" fmla="*/ 2147483647 h 192"/>
                <a:gd name="T58" fmla="*/ 2147483647 w 208"/>
                <a:gd name="T59" fmla="*/ 2147483647 h 192"/>
                <a:gd name="T60" fmla="*/ 2147483647 w 208"/>
                <a:gd name="T61" fmla="*/ 2147483647 h 192"/>
                <a:gd name="T62" fmla="*/ 2147483647 w 208"/>
                <a:gd name="T63" fmla="*/ 2147483647 h 192"/>
                <a:gd name="T64" fmla="*/ 2147483647 w 208"/>
                <a:gd name="T65" fmla="*/ 2147483647 h 192"/>
                <a:gd name="T66" fmla="*/ 2147483647 w 208"/>
                <a:gd name="T67" fmla="*/ 2147483647 h 192"/>
                <a:gd name="T68" fmla="*/ 2147483647 w 208"/>
                <a:gd name="T69" fmla="*/ 2147483647 h 192"/>
                <a:gd name="T70" fmla="*/ 2147483647 w 208"/>
                <a:gd name="T71" fmla="*/ 2147483647 h 192"/>
                <a:gd name="T72" fmla="*/ 2147483647 w 208"/>
                <a:gd name="T73" fmla="*/ 2147483647 h 192"/>
                <a:gd name="T74" fmla="*/ 2147483647 w 208"/>
                <a:gd name="T75" fmla="*/ 2147483647 h 1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8"/>
                <a:gd name="T115" fmla="*/ 0 h 192"/>
                <a:gd name="T116" fmla="*/ 208 w 208"/>
                <a:gd name="T117" fmla="*/ 192 h 19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8" h="192">
                  <a:moveTo>
                    <a:pt x="112" y="184"/>
                  </a:moveTo>
                  <a:lnTo>
                    <a:pt x="128" y="176"/>
                  </a:lnTo>
                  <a:lnTo>
                    <a:pt x="120" y="160"/>
                  </a:lnTo>
                  <a:lnTo>
                    <a:pt x="112" y="144"/>
                  </a:lnTo>
                  <a:lnTo>
                    <a:pt x="120" y="136"/>
                  </a:lnTo>
                  <a:lnTo>
                    <a:pt x="136" y="136"/>
                  </a:lnTo>
                  <a:lnTo>
                    <a:pt x="160" y="96"/>
                  </a:lnTo>
                  <a:lnTo>
                    <a:pt x="168" y="80"/>
                  </a:lnTo>
                  <a:lnTo>
                    <a:pt x="176" y="64"/>
                  </a:lnTo>
                  <a:lnTo>
                    <a:pt x="168" y="56"/>
                  </a:lnTo>
                  <a:lnTo>
                    <a:pt x="168" y="32"/>
                  </a:lnTo>
                  <a:lnTo>
                    <a:pt x="208" y="24"/>
                  </a:lnTo>
                  <a:lnTo>
                    <a:pt x="192" y="0"/>
                  </a:lnTo>
                  <a:lnTo>
                    <a:pt x="176" y="0"/>
                  </a:lnTo>
                  <a:lnTo>
                    <a:pt x="152" y="0"/>
                  </a:lnTo>
                  <a:lnTo>
                    <a:pt x="128" y="8"/>
                  </a:lnTo>
                  <a:lnTo>
                    <a:pt x="128" y="24"/>
                  </a:lnTo>
                  <a:lnTo>
                    <a:pt x="120" y="40"/>
                  </a:lnTo>
                  <a:lnTo>
                    <a:pt x="112" y="48"/>
                  </a:lnTo>
                  <a:lnTo>
                    <a:pt x="112" y="56"/>
                  </a:lnTo>
                  <a:lnTo>
                    <a:pt x="104" y="72"/>
                  </a:lnTo>
                  <a:lnTo>
                    <a:pt x="80" y="80"/>
                  </a:lnTo>
                  <a:lnTo>
                    <a:pt x="72" y="88"/>
                  </a:lnTo>
                  <a:lnTo>
                    <a:pt x="56" y="112"/>
                  </a:lnTo>
                  <a:lnTo>
                    <a:pt x="32" y="112"/>
                  </a:lnTo>
                  <a:lnTo>
                    <a:pt x="16" y="104"/>
                  </a:lnTo>
                  <a:lnTo>
                    <a:pt x="0" y="104"/>
                  </a:lnTo>
                  <a:lnTo>
                    <a:pt x="8" y="112"/>
                  </a:lnTo>
                  <a:lnTo>
                    <a:pt x="24" y="128"/>
                  </a:lnTo>
                  <a:lnTo>
                    <a:pt x="24" y="136"/>
                  </a:lnTo>
                  <a:lnTo>
                    <a:pt x="32" y="152"/>
                  </a:lnTo>
                  <a:lnTo>
                    <a:pt x="8" y="160"/>
                  </a:lnTo>
                  <a:lnTo>
                    <a:pt x="8" y="176"/>
                  </a:lnTo>
                  <a:lnTo>
                    <a:pt x="32" y="168"/>
                  </a:lnTo>
                  <a:lnTo>
                    <a:pt x="72" y="168"/>
                  </a:lnTo>
                  <a:lnTo>
                    <a:pt x="88" y="192"/>
                  </a:lnTo>
                  <a:lnTo>
                    <a:pt x="96" y="192"/>
                  </a:lnTo>
                  <a:lnTo>
                    <a:pt x="112" y="18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Freeform 623"/>
            <p:cNvSpPr>
              <a:spLocks/>
            </p:cNvSpPr>
            <p:nvPr/>
          </p:nvSpPr>
          <p:spPr bwMode="auto">
            <a:xfrm>
              <a:off x="5834063" y="3042766"/>
              <a:ext cx="614362" cy="698500"/>
            </a:xfrm>
            <a:custGeom>
              <a:avLst/>
              <a:gdLst>
                <a:gd name="T0" fmla="*/ 2147483647 w 368"/>
                <a:gd name="T1" fmla="*/ 2147483647 h 384"/>
                <a:gd name="T2" fmla="*/ 2147483647 w 368"/>
                <a:gd name="T3" fmla="*/ 2147483647 h 384"/>
                <a:gd name="T4" fmla="*/ 2147483647 w 368"/>
                <a:gd name="T5" fmla="*/ 2147483647 h 384"/>
                <a:gd name="T6" fmla="*/ 2147483647 w 368"/>
                <a:gd name="T7" fmla="*/ 2147483647 h 384"/>
                <a:gd name="T8" fmla="*/ 2147483647 w 368"/>
                <a:gd name="T9" fmla="*/ 2147483647 h 384"/>
                <a:gd name="T10" fmla="*/ 2147483647 w 368"/>
                <a:gd name="T11" fmla="*/ 2147483647 h 384"/>
                <a:gd name="T12" fmla="*/ 2147483647 w 368"/>
                <a:gd name="T13" fmla="*/ 2147483647 h 384"/>
                <a:gd name="T14" fmla="*/ 2147483647 w 368"/>
                <a:gd name="T15" fmla="*/ 2147483647 h 384"/>
                <a:gd name="T16" fmla="*/ 2147483647 w 368"/>
                <a:gd name="T17" fmla="*/ 2147483647 h 384"/>
                <a:gd name="T18" fmla="*/ 2147483647 w 368"/>
                <a:gd name="T19" fmla="*/ 2147483647 h 384"/>
                <a:gd name="T20" fmla="*/ 2147483647 w 368"/>
                <a:gd name="T21" fmla="*/ 2147483647 h 384"/>
                <a:gd name="T22" fmla="*/ 2147483647 w 368"/>
                <a:gd name="T23" fmla="*/ 2147483647 h 384"/>
                <a:gd name="T24" fmla="*/ 2147483647 w 368"/>
                <a:gd name="T25" fmla="*/ 0 h 384"/>
                <a:gd name="T26" fmla="*/ 2147483647 w 368"/>
                <a:gd name="T27" fmla="*/ 2147483647 h 384"/>
                <a:gd name="T28" fmla="*/ 2147483647 w 368"/>
                <a:gd name="T29" fmla="*/ 2147483647 h 384"/>
                <a:gd name="T30" fmla="*/ 2147483647 w 368"/>
                <a:gd name="T31" fmla="*/ 2147483647 h 384"/>
                <a:gd name="T32" fmla="*/ 2147483647 w 368"/>
                <a:gd name="T33" fmla="*/ 2147483647 h 384"/>
                <a:gd name="T34" fmla="*/ 2147483647 w 368"/>
                <a:gd name="T35" fmla="*/ 2147483647 h 384"/>
                <a:gd name="T36" fmla="*/ 2147483647 w 368"/>
                <a:gd name="T37" fmla="*/ 2147483647 h 384"/>
                <a:gd name="T38" fmla="*/ 2147483647 w 368"/>
                <a:gd name="T39" fmla="*/ 2147483647 h 384"/>
                <a:gd name="T40" fmla="*/ 2147483647 w 368"/>
                <a:gd name="T41" fmla="*/ 2147483647 h 384"/>
                <a:gd name="T42" fmla="*/ 2147483647 w 368"/>
                <a:gd name="T43" fmla="*/ 2147483647 h 384"/>
                <a:gd name="T44" fmla="*/ 2147483647 w 368"/>
                <a:gd name="T45" fmla="*/ 2147483647 h 384"/>
                <a:gd name="T46" fmla="*/ 2147483647 w 368"/>
                <a:gd name="T47" fmla="*/ 2147483647 h 384"/>
                <a:gd name="T48" fmla="*/ 2147483647 w 368"/>
                <a:gd name="T49" fmla="*/ 2147483647 h 384"/>
                <a:gd name="T50" fmla="*/ 2147483647 w 368"/>
                <a:gd name="T51" fmla="*/ 2147483647 h 384"/>
                <a:gd name="T52" fmla="*/ 2147483647 w 368"/>
                <a:gd name="T53" fmla="*/ 2147483647 h 384"/>
                <a:gd name="T54" fmla="*/ 2147483647 w 368"/>
                <a:gd name="T55" fmla="*/ 2147483647 h 384"/>
                <a:gd name="T56" fmla="*/ 2147483647 w 368"/>
                <a:gd name="T57" fmla="*/ 2147483647 h 384"/>
                <a:gd name="T58" fmla="*/ 2147483647 w 368"/>
                <a:gd name="T59" fmla="*/ 2147483647 h 384"/>
                <a:gd name="T60" fmla="*/ 2147483647 w 368"/>
                <a:gd name="T61" fmla="*/ 2147483647 h 384"/>
                <a:gd name="T62" fmla="*/ 2147483647 w 368"/>
                <a:gd name="T63" fmla="*/ 2147483647 h 384"/>
                <a:gd name="T64" fmla="*/ 2147483647 w 368"/>
                <a:gd name="T65" fmla="*/ 2147483647 h 384"/>
                <a:gd name="T66" fmla="*/ 2147483647 w 368"/>
                <a:gd name="T67" fmla="*/ 2147483647 h 384"/>
                <a:gd name="T68" fmla="*/ 2147483647 w 368"/>
                <a:gd name="T69" fmla="*/ 2147483647 h 384"/>
                <a:gd name="T70" fmla="*/ 2147483647 w 368"/>
                <a:gd name="T71" fmla="*/ 2147483647 h 3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8"/>
                <a:gd name="T109" fmla="*/ 0 h 384"/>
                <a:gd name="T110" fmla="*/ 368 w 368"/>
                <a:gd name="T111" fmla="*/ 384 h 3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8" h="384">
                  <a:moveTo>
                    <a:pt x="328" y="168"/>
                  </a:moveTo>
                  <a:lnTo>
                    <a:pt x="344" y="160"/>
                  </a:lnTo>
                  <a:lnTo>
                    <a:pt x="352" y="136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52" y="104"/>
                  </a:lnTo>
                  <a:lnTo>
                    <a:pt x="336" y="104"/>
                  </a:lnTo>
                  <a:lnTo>
                    <a:pt x="320" y="112"/>
                  </a:lnTo>
                  <a:lnTo>
                    <a:pt x="304" y="128"/>
                  </a:lnTo>
                  <a:lnTo>
                    <a:pt x="288" y="128"/>
                  </a:lnTo>
                  <a:lnTo>
                    <a:pt x="272" y="128"/>
                  </a:lnTo>
                  <a:lnTo>
                    <a:pt x="264" y="120"/>
                  </a:lnTo>
                  <a:lnTo>
                    <a:pt x="256" y="120"/>
                  </a:lnTo>
                  <a:lnTo>
                    <a:pt x="248" y="136"/>
                  </a:lnTo>
                  <a:lnTo>
                    <a:pt x="240" y="136"/>
                  </a:lnTo>
                  <a:lnTo>
                    <a:pt x="224" y="128"/>
                  </a:lnTo>
                  <a:lnTo>
                    <a:pt x="192" y="128"/>
                  </a:lnTo>
                  <a:lnTo>
                    <a:pt x="152" y="104"/>
                  </a:lnTo>
                  <a:lnTo>
                    <a:pt x="168" y="80"/>
                  </a:lnTo>
                  <a:lnTo>
                    <a:pt x="144" y="72"/>
                  </a:lnTo>
                  <a:lnTo>
                    <a:pt x="136" y="56"/>
                  </a:lnTo>
                  <a:lnTo>
                    <a:pt x="144" y="48"/>
                  </a:lnTo>
                  <a:lnTo>
                    <a:pt x="144" y="32"/>
                  </a:lnTo>
                  <a:lnTo>
                    <a:pt x="160" y="8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112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48" y="120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24" y="168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16" y="200"/>
                  </a:lnTo>
                  <a:lnTo>
                    <a:pt x="32" y="216"/>
                  </a:lnTo>
                  <a:lnTo>
                    <a:pt x="56" y="200"/>
                  </a:lnTo>
                  <a:lnTo>
                    <a:pt x="64" y="272"/>
                  </a:lnTo>
                  <a:lnTo>
                    <a:pt x="72" y="304"/>
                  </a:lnTo>
                  <a:lnTo>
                    <a:pt x="96" y="344"/>
                  </a:lnTo>
                  <a:lnTo>
                    <a:pt x="104" y="360"/>
                  </a:lnTo>
                  <a:lnTo>
                    <a:pt x="120" y="384"/>
                  </a:lnTo>
                  <a:lnTo>
                    <a:pt x="128" y="368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04"/>
                  </a:lnTo>
                  <a:lnTo>
                    <a:pt x="160" y="280"/>
                  </a:lnTo>
                  <a:lnTo>
                    <a:pt x="184" y="256"/>
                  </a:lnTo>
                  <a:lnTo>
                    <a:pt x="216" y="240"/>
                  </a:lnTo>
                  <a:lnTo>
                    <a:pt x="232" y="224"/>
                  </a:lnTo>
                  <a:lnTo>
                    <a:pt x="240" y="200"/>
                  </a:lnTo>
                  <a:lnTo>
                    <a:pt x="264" y="200"/>
                  </a:lnTo>
                  <a:lnTo>
                    <a:pt x="256" y="168"/>
                  </a:lnTo>
                  <a:lnTo>
                    <a:pt x="248" y="160"/>
                  </a:lnTo>
                  <a:lnTo>
                    <a:pt x="256" y="152"/>
                  </a:lnTo>
                  <a:lnTo>
                    <a:pt x="256" y="144"/>
                  </a:lnTo>
                  <a:lnTo>
                    <a:pt x="272" y="144"/>
                  </a:lnTo>
                  <a:lnTo>
                    <a:pt x="280" y="152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296" y="176"/>
                  </a:lnTo>
                  <a:lnTo>
                    <a:pt x="312" y="176"/>
                  </a:lnTo>
                  <a:lnTo>
                    <a:pt x="304" y="192"/>
                  </a:lnTo>
                  <a:lnTo>
                    <a:pt x="312" y="208"/>
                  </a:lnTo>
                  <a:lnTo>
                    <a:pt x="320" y="192"/>
                  </a:lnTo>
                  <a:lnTo>
                    <a:pt x="328" y="16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Freeform 624"/>
            <p:cNvSpPr>
              <a:spLocks/>
            </p:cNvSpPr>
            <p:nvPr/>
          </p:nvSpPr>
          <p:spPr bwMode="auto">
            <a:xfrm>
              <a:off x="5672138" y="2969741"/>
              <a:ext cx="307975" cy="247650"/>
            </a:xfrm>
            <a:custGeom>
              <a:avLst/>
              <a:gdLst>
                <a:gd name="T0" fmla="*/ 2147483647 w 184"/>
                <a:gd name="T1" fmla="*/ 2147483647 h 136"/>
                <a:gd name="T2" fmla="*/ 2147483647 w 184"/>
                <a:gd name="T3" fmla="*/ 2147483647 h 136"/>
                <a:gd name="T4" fmla="*/ 2147483647 w 184"/>
                <a:gd name="T5" fmla="*/ 2147483647 h 136"/>
                <a:gd name="T6" fmla="*/ 2147483647 w 184"/>
                <a:gd name="T7" fmla="*/ 0 h 136"/>
                <a:gd name="T8" fmla="*/ 2147483647 w 184"/>
                <a:gd name="T9" fmla="*/ 2147483647 h 136"/>
                <a:gd name="T10" fmla="*/ 2147483647 w 184"/>
                <a:gd name="T11" fmla="*/ 2147483647 h 136"/>
                <a:gd name="T12" fmla="*/ 2147483647 w 184"/>
                <a:gd name="T13" fmla="*/ 2147483647 h 136"/>
                <a:gd name="T14" fmla="*/ 2147483647 w 184"/>
                <a:gd name="T15" fmla="*/ 2147483647 h 136"/>
                <a:gd name="T16" fmla="*/ 2147483647 w 184"/>
                <a:gd name="T17" fmla="*/ 2147483647 h 136"/>
                <a:gd name="T18" fmla="*/ 2147483647 w 184"/>
                <a:gd name="T19" fmla="*/ 2147483647 h 136"/>
                <a:gd name="T20" fmla="*/ 2147483647 w 184"/>
                <a:gd name="T21" fmla="*/ 2147483647 h 136"/>
                <a:gd name="T22" fmla="*/ 2147483647 w 184"/>
                <a:gd name="T23" fmla="*/ 2147483647 h 136"/>
                <a:gd name="T24" fmla="*/ 2147483647 w 184"/>
                <a:gd name="T25" fmla="*/ 2147483647 h 136"/>
                <a:gd name="T26" fmla="*/ 2147483647 w 184"/>
                <a:gd name="T27" fmla="*/ 2147483647 h 136"/>
                <a:gd name="T28" fmla="*/ 2147483647 w 184"/>
                <a:gd name="T29" fmla="*/ 2147483647 h 136"/>
                <a:gd name="T30" fmla="*/ 2147483647 w 184"/>
                <a:gd name="T31" fmla="*/ 2147483647 h 136"/>
                <a:gd name="T32" fmla="*/ 0 w 184"/>
                <a:gd name="T33" fmla="*/ 2147483647 h 136"/>
                <a:gd name="T34" fmla="*/ 0 w 184"/>
                <a:gd name="T35" fmla="*/ 2147483647 h 136"/>
                <a:gd name="T36" fmla="*/ 2147483647 w 184"/>
                <a:gd name="T37" fmla="*/ 2147483647 h 136"/>
                <a:gd name="T38" fmla="*/ 2147483647 w 184"/>
                <a:gd name="T39" fmla="*/ 2147483647 h 136"/>
                <a:gd name="T40" fmla="*/ 2147483647 w 184"/>
                <a:gd name="T41" fmla="*/ 2147483647 h 136"/>
                <a:gd name="T42" fmla="*/ 2147483647 w 184"/>
                <a:gd name="T43" fmla="*/ 2147483647 h 136"/>
                <a:gd name="T44" fmla="*/ 2147483647 w 184"/>
                <a:gd name="T45" fmla="*/ 2147483647 h 136"/>
                <a:gd name="T46" fmla="*/ 2147483647 w 184"/>
                <a:gd name="T47" fmla="*/ 2147483647 h 136"/>
                <a:gd name="T48" fmla="*/ 2147483647 w 184"/>
                <a:gd name="T49" fmla="*/ 2147483647 h 136"/>
                <a:gd name="T50" fmla="*/ 2147483647 w 184"/>
                <a:gd name="T51" fmla="*/ 2147483647 h 136"/>
                <a:gd name="T52" fmla="*/ 2147483647 w 184"/>
                <a:gd name="T53" fmla="*/ 2147483647 h 136"/>
                <a:gd name="T54" fmla="*/ 2147483647 w 184"/>
                <a:gd name="T55" fmla="*/ 2147483647 h 136"/>
                <a:gd name="T56" fmla="*/ 2147483647 w 184"/>
                <a:gd name="T57" fmla="*/ 2147483647 h 136"/>
                <a:gd name="T58" fmla="*/ 2147483647 w 184"/>
                <a:gd name="T59" fmla="*/ 2147483647 h 136"/>
                <a:gd name="T60" fmla="*/ 2147483647 w 184"/>
                <a:gd name="T61" fmla="*/ 2147483647 h 136"/>
                <a:gd name="T62" fmla="*/ 2147483647 w 184"/>
                <a:gd name="T63" fmla="*/ 2147483647 h 136"/>
                <a:gd name="T64" fmla="*/ 2147483647 w 184"/>
                <a:gd name="T65" fmla="*/ 2147483647 h 136"/>
                <a:gd name="T66" fmla="*/ 2147483647 w 184"/>
                <a:gd name="T67" fmla="*/ 2147483647 h 136"/>
                <a:gd name="T68" fmla="*/ 2147483647 w 184"/>
                <a:gd name="T69" fmla="*/ 2147483647 h 1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4"/>
                <a:gd name="T106" fmla="*/ 0 h 136"/>
                <a:gd name="T107" fmla="*/ 184 w 184"/>
                <a:gd name="T108" fmla="*/ 136 h 1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4" h="136">
                  <a:moveTo>
                    <a:pt x="168" y="8"/>
                  </a:moveTo>
                  <a:lnTo>
                    <a:pt x="152" y="16"/>
                  </a:lnTo>
                  <a:lnTo>
                    <a:pt x="144" y="16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112" y="16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56" y="32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6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16" y="104"/>
                  </a:lnTo>
                  <a:lnTo>
                    <a:pt x="8" y="128"/>
                  </a:lnTo>
                  <a:lnTo>
                    <a:pt x="24" y="128"/>
                  </a:lnTo>
                  <a:lnTo>
                    <a:pt x="40" y="136"/>
                  </a:lnTo>
                  <a:lnTo>
                    <a:pt x="64" y="136"/>
                  </a:lnTo>
                  <a:lnTo>
                    <a:pt x="80" y="112"/>
                  </a:lnTo>
                  <a:lnTo>
                    <a:pt x="88" y="104"/>
                  </a:lnTo>
                  <a:lnTo>
                    <a:pt x="112" y="96"/>
                  </a:lnTo>
                  <a:lnTo>
                    <a:pt x="120" y="80"/>
                  </a:lnTo>
                  <a:lnTo>
                    <a:pt x="120" y="72"/>
                  </a:lnTo>
                  <a:lnTo>
                    <a:pt x="128" y="64"/>
                  </a:lnTo>
                  <a:lnTo>
                    <a:pt x="136" y="48"/>
                  </a:lnTo>
                  <a:lnTo>
                    <a:pt x="136" y="32"/>
                  </a:lnTo>
                  <a:lnTo>
                    <a:pt x="160" y="24"/>
                  </a:lnTo>
                  <a:lnTo>
                    <a:pt x="184" y="24"/>
                  </a:lnTo>
                  <a:lnTo>
                    <a:pt x="176" y="8"/>
                  </a:lnTo>
                  <a:lnTo>
                    <a:pt x="168" y="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Freeform 625"/>
            <p:cNvSpPr>
              <a:spLocks/>
            </p:cNvSpPr>
            <p:nvPr/>
          </p:nvSpPr>
          <p:spPr bwMode="auto">
            <a:xfrm>
              <a:off x="6354763" y="3245966"/>
              <a:ext cx="254000" cy="641350"/>
            </a:xfrm>
            <a:custGeom>
              <a:avLst/>
              <a:gdLst>
                <a:gd name="T0" fmla="*/ 2147483647 w 152"/>
                <a:gd name="T1" fmla="*/ 2147483647 h 352"/>
                <a:gd name="T2" fmla="*/ 2147483647 w 152"/>
                <a:gd name="T3" fmla="*/ 2147483647 h 352"/>
                <a:gd name="T4" fmla="*/ 2147483647 w 152"/>
                <a:gd name="T5" fmla="*/ 2147483647 h 352"/>
                <a:gd name="T6" fmla="*/ 2147483647 w 152"/>
                <a:gd name="T7" fmla="*/ 2147483647 h 352"/>
                <a:gd name="T8" fmla="*/ 2147483647 w 152"/>
                <a:gd name="T9" fmla="*/ 2147483647 h 352"/>
                <a:gd name="T10" fmla="*/ 2147483647 w 152"/>
                <a:gd name="T11" fmla="*/ 2147483647 h 352"/>
                <a:gd name="T12" fmla="*/ 2147483647 w 152"/>
                <a:gd name="T13" fmla="*/ 2147483647 h 352"/>
                <a:gd name="T14" fmla="*/ 2147483647 w 152"/>
                <a:gd name="T15" fmla="*/ 2147483647 h 352"/>
                <a:gd name="T16" fmla="*/ 2147483647 w 152"/>
                <a:gd name="T17" fmla="*/ 2147483647 h 352"/>
                <a:gd name="T18" fmla="*/ 2147483647 w 152"/>
                <a:gd name="T19" fmla="*/ 0 h 352"/>
                <a:gd name="T20" fmla="*/ 2147483647 w 152"/>
                <a:gd name="T21" fmla="*/ 0 h 352"/>
                <a:gd name="T22" fmla="*/ 2147483647 w 152"/>
                <a:gd name="T23" fmla="*/ 2147483647 h 352"/>
                <a:gd name="T24" fmla="*/ 2147483647 w 152"/>
                <a:gd name="T25" fmla="*/ 2147483647 h 352"/>
                <a:gd name="T26" fmla="*/ 2147483647 w 152"/>
                <a:gd name="T27" fmla="*/ 2147483647 h 352"/>
                <a:gd name="T28" fmla="*/ 2147483647 w 152"/>
                <a:gd name="T29" fmla="*/ 2147483647 h 352"/>
                <a:gd name="T30" fmla="*/ 2147483647 w 152"/>
                <a:gd name="T31" fmla="*/ 2147483647 h 352"/>
                <a:gd name="T32" fmla="*/ 0 w 152"/>
                <a:gd name="T33" fmla="*/ 2147483647 h 352"/>
                <a:gd name="T34" fmla="*/ 2147483647 w 152"/>
                <a:gd name="T35" fmla="*/ 2147483647 h 352"/>
                <a:gd name="T36" fmla="*/ 2147483647 w 152"/>
                <a:gd name="T37" fmla="*/ 2147483647 h 352"/>
                <a:gd name="T38" fmla="*/ 2147483647 w 152"/>
                <a:gd name="T39" fmla="*/ 2147483647 h 352"/>
                <a:gd name="T40" fmla="*/ 2147483647 w 152"/>
                <a:gd name="T41" fmla="*/ 2147483647 h 352"/>
                <a:gd name="T42" fmla="*/ 2147483647 w 152"/>
                <a:gd name="T43" fmla="*/ 2147483647 h 352"/>
                <a:gd name="T44" fmla="*/ 2147483647 w 152"/>
                <a:gd name="T45" fmla="*/ 2147483647 h 352"/>
                <a:gd name="T46" fmla="*/ 2147483647 w 152"/>
                <a:gd name="T47" fmla="*/ 2147483647 h 352"/>
                <a:gd name="T48" fmla="*/ 2147483647 w 152"/>
                <a:gd name="T49" fmla="*/ 2147483647 h 352"/>
                <a:gd name="T50" fmla="*/ 2147483647 w 152"/>
                <a:gd name="T51" fmla="*/ 2147483647 h 352"/>
                <a:gd name="T52" fmla="*/ 2147483647 w 152"/>
                <a:gd name="T53" fmla="*/ 2147483647 h 352"/>
                <a:gd name="T54" fmla="*/ 2147483647 w 152"/>
                <a:gd name="T55" fmla="*/ 2147483647 h 352"/>
                <a:gd name="T56" fmla="*/ 2147483647 w 152"/>
                <a:gd name="T57" fmla="*/ 2147483647 h 352"/>
                <a:gd name="T58" fmla="*/ 2147483647 w 152"/>
                <a:gd name="T59" fmla="*/ 2147483647 h 352"/>
                <a:gd name="T60" fmla="*/ 2147483647 w 152"/>
                <a:gd name="T61" fmla="*/ 2147483647 h 352"/>
                <a:gd name="T62" fmla="*/ 2147483647 w 152"/>
                <a:gd name="T63" fmla="*/ 2147483647 h 352"/>
                <a:gd name="T64" fmla="*/ 2147483647 w 152"/>
                <a:gd name="T65" fmla="*/ 2147483647 h 352"/>
                <a:gd name="T66" fmla="*/ 2147483647 w 152"/>
                <a:gd name="T67" fmla="*/ 2147483647 h 352"/>
                <a:gd name="T68" fmla="*/ 2147483647 w 152"/>
                <a:gd name="T69" fmla="*/ 2147483647 h 352"/>
                <a:gd name="T70" fmla="*/ 2147483647 w 152"/>
                <a:gd name="T71" fmla="*/ 2147483647 h 352"/>
                <a:gd name="T72" fmla="*/ 2147483647 w 152"/>
                <a:gd name="T73" fmla="*/ 2147483647 h 352"/>
                <a:gd name="T74" fmla="*/ 2147483647 w 152"/>
                <a:gd name="T75" fmla="*/ 2147483647 h 352"/>
                <a:gd name="T76" fmla="*/ 2147483647 w 152"/>
                <a:gd name="T77" fmla="*/ 2147483647 h 352"/>
                <a:gd name="T78" fmla="*/ 2147483647 w 152"/>
                <a:gd name="T79" fmla="*/ 2147483647 h 352"/>
                <a:gd name="T80" fmla="*/ 2147483647 w 152"/>
                <a:gd name="T81" fmla="*/ 2147483647 h 352"/>
                <a:gd name="T82" fmla="*/ 2147483647 w 152"/>
                <a:gd name="T83" fmla="*/ 2147483647 h 352"/>
                <a:gd name="T84" fmla="*/ 2147483647 w 152"/>
                <a:gd name="T85" fmla="*/ 2147483647 h 352"/>
                <a:gd name="T86" fmla="*/ 2147483647 w 152"/>
                <a:gd name="T87" fmla="*/ 2147483647 h 352"/>
                <a:gd name="T88" fmla="*/ 2147483647 w 152"/>
                <a:gd name="T89" fmla="*/ 2147483647 h 352"/>
                <a:gd name="T90" fmla="*/ 2147483647 w 152"/>
                <a:gd name="T91" fmla="*/ 2147483647 h 3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2"/>
                <a:gd name="T139" fmla="*/ 0 h 352"/>
                <a:gd name="T140" fmla="*/ 152 w 152"/>
                <a:gd name="T141" fmla="*/ 352 h 3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2" h="352">
                  <a:moveTo>
                    <a:pt x="96" y="104"/>
                  </a:move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Freeform 626"/>
            <p:cNvSpPr>
              <a:spLocks/>
            </p:cNvSpPr>
            <p:nvPr/>
          </p:nvSpPr>
          <p:spPr bwMode="auto">
            <a:xfrm>
              <a:off x="5834063" y="3042766"/>
              <a:ext cx="614362" cy="698500"/>
            </a:xfrm>
            <a:custGeom>
              <a:avLst/>
              <a:gdLst>
                <a:gd name="T0" fmla="*/ 2147483647 w 368"/>
                <a:gd name="T1" fmla="*/ 2147483647 h 384"/>
                <a:gd name="T2" fmla="*/ 2147483647 w 368"/>
                <a:gd name="T3" fmla="*/ 2147483647 h 384"/>
                <a:gd name="T4" fmla="*/ 2147483647 w 368"/>
                <a:gd name="T5" fmla="*/ 2147483647 h 384"/>
                <a:gd name="T6" fmla="*/ 2147483647 w 368"/>
                <a:gd name="T7" fmla="*/ 2147483647 h 384"/>
                <a:gd name="T8" fmla="*/ 2147483647 w 368"/>
                <a:gd name="T9" fmla="*/ 2147483647 h 384"/>
                <a:gd name="T10" fmla="*/ 2147483647 w 368"/>
                <a:gd name="T11" fmla="*/ 2147483647 h 384"/>
                <a:gd name="T12" fmla="*/ 2147483647 w 368"/>
                <a:gd name="T13" fmla="*/ 2147483647 h 384"/>
                <a:gd name="T14" fmla="*/ 2147483647 w 368"/>
                <a:gd name="T15" fmla="*/ 2147483647 h 384"/>
                <a:gd name="T16" fmla="*/ 2147483647 w 368"/>
                <a:gd name="T17" fmla="*/ 2147483647 h 384"/>
                <a:gd name="T18" fmla="*/ 2147483647 w 368"/>
                <a:gd name="T19" fmla="*/ 2147483647 h 384"/>
                <a:gd name="T20" fmla="*/ 2147483647 w 368"/>
                <a:gd name="T21" fmla="*/ 2147483647 h 384"/>
                <a:gd name="T22" fmla="*/ 2147483647 w 368"/>
                <a:gd name="T23" fmla="*/ 2147483647 h 384"/>
                <a:gd name="T24" fmla="*/ 2147483647 w 368"/>
                <a:gd name="T25" fmla="*/ 0 h 384"/>
                <a:gd name="T26" fmla="*/ 2147483647 w 368"/>
                <a:gd name="T27" fmla="*/ 0 h 384"/>
                <a:gd name="T28" fmla="*/ 2147483647 w 368"/>
                <a:gd name="T29" fmla="*/ 2147483647 h 384"/>
                <a:gd name="T30" fmla="*/ 2147483647 w 368"/>
                <a:gd name="T31" fmla="*/ 2147483647 h 384"/>
                <a:gd name="T32" fmla="*/ 2147483647 w 368"/>
                <a:gd name="T33" fmla="*/ 2147483647 h 384"/>
                <a:gd name="T34" fmla="*/ 2147483647 w 368"/>
                <a:gd name="T35" fmla="*/ 2147483647 h 384"/>
                <a:gd name="T36" fmla="*/ 2147483647 w 368"/>
                <a:gd name="T37" fmla="*/ 2147483647 h 384"/>
                <a:gd name="T38" fmla="*/ 2147483647 w 368"/>
                <a:gd name="T39" fmla="*/ 2147483647 h 384"/>
                <a:gd name="T40" fmla="*/ 2147483647 w 368"/>
                <a:gd name="T41" fmla="*/ 2147483647 h 384"/>
                <a:gd name="T42" fmla="*/ 0 w 368"/>
                <a:gd name="T43" fmla="*/ 2147483647 h 384"/>
                <a:gd name="T44" fmla="*/ 2147483647 w 368"/>
                <a:gd name="T45" fmla="*/ 2147483647 h 384"/>
                <a:gd name="T46" fmla="*/ 2147483647 w 368"/>
                <a:gd name="T47" fmla="*/ 2147483647 h 384"/>
                <a:gd name="T48" fmla="*/ 2147483647 w 368"/>
                <a:gd name="T49" fmla="*/ 2147483647 h 384"/>
                <a:gd name="T50" fmla="*/ 2147483647 w 368"/>
                <a:gd name="T51" fmla="*/ 2147483647 h 384"/>
                <a:gd name="T52" fmla="*/ 2147483647 w 368"/>
                <a:gd name="T53" fmla="*/ 2147483647 h 384"/>
                <a:gd name="T54" fmla="*/ 2147483647 w 368"/>
                <a:gd name="T55" fmla="*/ 2147483647 h 384"/>
                <a:gd name="T56" fmla="*/ 2147483647 w 368"/>
                <a:gd name="T57" fmla="*/ 2147483647 h 384"/>
                <a:gd name="T58" fmla="*/ 2147483647 w 368"/>
                <a:gd name="T59" fmla="*/ 2147483647 h 384"/>
                <a:gd name="T60" fmla="*/ 2147483647 w 368"/>
                <a:gd name="T61" fmla="*/ 2147483647 h 384"/>
                <a:gd name="T62" fmla="*/ 2147483647 w 368"/>
                <a:gd name="T63" fmla="*/ 2147483647 h 384"/>
                <a:gd name="T64" fmla="*/ 2147483647 w 368"/>
                <a:gd name="T65" fmla="*/ 2147483647 h 384"/>
                <a:gd name="T66" fmla="*/ 2147483647 w 368"/>
                <a:gd name="T67" fmla="*/ 2147483647 h 384"/>
                <a:gd name="T68" fmla="*/ 2147483647 w 368"/>
                <a:gd name="T69" fmla="*/ 2147483647 h 384"/>
                <a:gd name="T70" fmla="*/ 2147483647 w 368"/>
                <a:gd name="T71" fmla="*/ 2147483647 h 384"/>
                <a:gd name="T72" fmla="*/ 2147483647 w 368"/>
                <a:gd name="T73" fmla="*/ 2147483647 h 384"/>
                <a:gd name="T74" fmla="*/ 2147483647 w 368"/>
                <a:gd name="T75" fmla="*/ 2147483647 h 3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8"/>
                <a:gd name="T115" fmla="*/ 0 h 384"/>
                <a:gd name="T116" fmla="*/ 368 w 368"/>
                <a:gd name="T117" fmla="*/ 384 h 3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8" h="384">
                  <a:moveTo>
                    <a:pt x="328" y="168"/>
                  </a:moveTo>
                  <a:lnTo>
                    <a:pt x="344" y="160"/>
                  </a:lnTo>
                  <a:lnTo>
                    <a:pt x="352" y="136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52" y="104"/>
                  </a:lnTo>
                  <a:lnTo>
                    <a:pt x="336" y="104"/>
                  </a:lnTo>
                  <a:lnTo>
                    <a:pt x="320" y="112"/>
                  </a:lnTo>
                  <a:lnTo>
                    <a:pt x="304" y="128"/>
                  </a:lnTo>
                  <a:lnTo>
                    <a:pt x="288" y="128"/>
                  </a:lnTo>
                  <a:lnTo>
                    <a:pt x="272" y="128"/>
                  </a:lnTo>
                  <a:lnTo>
                    <a:pt x="264" y="120"/>
                  </a:lnTo>
                  <a:lnTo>
                    <a:pt x="256" y="120"/>
                  </a:lnTo>
                  <a:lnTo>
                    <a:pt x="248" y="136"/>
                  </a:lnTo>
                  <a:lnTo>
                    <a:pt x="240" y="136"/>
                  </a:lnTo>
                  <a:lnTo>
                    <a:pt x="224" y="128"/>
                  </a:lnTo>
                  <a:lnTo>
                    <a:pt x="192" y="128"/>
                  </a:lnTo>
                  <a:lnTo>
                    <a:pt x="152" y="104"/>
                  </a:lnTo>
                  <a:lnTo>
                    <a:pt x="168" y="80"/>
                  </a:lnTo>
                  <a:lnTo>
                    <a:pt x="144" y="72"/>
                  </a:lnTo>
                  <a:lnTo>
                    <a:pt x="136" y="56"/>
                  </a:lnTo>
                  <a:lnTo>
                    <a:pt x="144" y="48"/>
                  </a:lnTo>
                  <a:lnTo>
                    <a:pt x="144" y="32"/>
                  </a:lnTo>
                  <a:lnTo>
                    <a:pt x="160" y="8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112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48" y="120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24" y="168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16" y="200"/>
                  </a:lnTo>
                  <a:lnTo>
                    <a:pt x="32" y="216"/>
                  </a:lnTo>
                  <a:lnTo>
                    <a:pt x="56" y="200"/>
                  </a:lnTo>
                  <a:lnTo>
                    <a:pt x="64" y="272"/>
                  </a:lnTo>
                  <a:lnTo>
                    <a:pt x="72" y="304"/>
                  </a:lnTo>
                  <a:lnTo>
                    <a:pt x="96" y="344"/>
                  </a:lnTo>
                  <a:lnTo>
                    <a:pt x="104" y="360"/>
                  </a:lnTo>
                  <a:lnTo>
                    <a:pt x="120" y="384"/>
                  </a:lnTo>
                  <a:lnTo>
                    <a:pt x="128" y="368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04"/>
                  </a:lnTo>
                  <a:lnTo>
                    <a:pt x="160" y="280"/>
                  </a:lnTo>
                  <a:lnTo>
                    <a:pt x="184" y="256"/>
                  </a:lnTo>
                  <a:lnTo>
                    <a:pt x="216" y="240"/>
                  </a:lnTo>
                  <a:lnTo>
                    <a:pt x="232" y="224"/>
                  </a:lnTo>
                  <a:lnTo>
                    <a:pt x="240" y="200"/>
                  </a:lnTo>
                  <a:lnTo>
                    <a:pt x="264" y="200"/>
                  </a:lnTo>
                  <a:lnTo>
                    <a:pt x="256" y="168"/>
                  </a:lnTo>
                  <a:lnTo>
                    <a:pt x="248" y="160"/>
                  </a:lnTo>
                  <a:lnTo>
                    <a:pt x="256" y="152"/>
                  </a:lnTo>
                  <a:lnTo>
                    <a:pt x="256" y="144"/>
                  </a:lnTo>
                  <a:lnTo>
                    <a:pt x="272" y="144"/>
                  </a:lnTo>
                  <a:lnTo>
                    <a:pt x="280" y="152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296" y="176"/>
                  </a:lnTo>
                  <a:lnTo>
                    <a:pt x="312" y="176"/>
                  </a:lnTo>
                  <a:lnTo>
                    <a:pt x="304" y="192"/>
                  </a:lnTo>
                  <a:lnTo>
                    <a:pt x="312" y="208"/>
                  </a:lnTo>
                  <a:lnTo>
                    <a:pt x="320" y="192"/>
                  </a:lnTo>
                  <a:lnTo>
                    <a:pt x="328" y="16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Freeform 627"/>
            <p:cNvSpPr>
              <a:spLocks/>
            </p:cNvSpPr>
            <p:nvPr/>
          </p:nvSpPr>
          <p:spPr bwMode="auto">
            <a:xfrm>
              <a:off x="6354763" y="3245966"/>
              <a:ext cx="254000" cy="641350"/>
            </a:xfrm>
            <a:custGeom>
              <a:avLst/>
              <a:gdLst>
                <a:gd name="T0" fmla="*/ 2147483647 w 152"/>
                <a:gd name="T1" fmla="*/ 2147483647 h 352"/>
                <a:gd name="T2" fmla="*/ 2147483647 w 152"/>
                <a:gd name="T3" fmla="*/ 2147483647 h 352"/>
                <a:gd name="T4" fmla="*/ 2147483647 w 152"/>
                <a:gd name="T5" fmla="*/ 2147483647 h 352"/>
                <a:gd name="T6" fmla="*/ 2147483647 w 152"/>
                <a:gd name="T7" fmla="*/ 2147483647 h 352"/>
                <a:gd name="T8" fmla="*/ 2147483647 w 152"/>
                <a:gd name="T9" fmla="*/ 2147483647 h 352"/>
                <a:gd name="T10" fmla="*/ 2147483647 w 152"/>
                <a:gd name="T11" fmla="*/ 0 h 352"/>
                <a:gd name="T12" fmla="*/ 2147483647 w 152"/>
                <a:gd name="T13" fmla="*/ 2147483647 h 352"/>
                <a:gd name="T14" fmla="*/ 2147483647 w 152"/>
                <a:gd name="T15" fmla="*/ 2147483647 h 352"/>
                <a:gd name="T16" fmla="*/ 0 w 152"/>
                <a:gd name="T17" fmla="*/ 2147483647 h 352"/>
                <a:gd name="T18" fmla="*/ 2147483647 w 152"/>
                <a:gd name="T19" fmla="*/ 2147483647 h 352"/>
                <a:gd name="T20" fmla="*/ 2147483647 w 152"/>
                <a:gd name="T21" fmla="*/ 2147483647 h 352"/>
                <a:gd name="T22" fmla="*/ 2147483647 w 152"/>
                <a:gd name="T23" fmla="*/ 2147483647 h 352"/>
                <a:gd name="T24" fmla="*/ 2147483647 w 152"/>
                <a:gd name="T25" fmla="*/ 2147483647 h 352"/>
                <a:gd name="T26" fmla="*/ 2147483647 w 152"/>
                <a:gd name="T27" fmla="*/ 2147483647 h 352"/>
                <a:gd name="T28" fmla="*/ 2147483647 w 152"/>
                <a:gd name="T29" fmla="*/ 2147483647 h 352"/>
                <a:gd name="T30" fmla="*/ 2147483647 w 152"/>
                <a:gd name="T31" fmla="*/ 2147483647 h 352"/>
                <a:gd name="T32" fmla="*/ 2147483647 w 152"/>
                <a:gd name="T33" fmla="*/ 2147483647 h 352"/>
                <a:gd name="T34" fmla="*/ 2147483647 w 152"/>
                <a:gd name="T35" fmla="*/ 2147483647 h 352"/>
                <a:gd name="T36" fmla="*/ 2147483647 w 152"/>
                <a:gd name="T37" fmla="*/ 2147483647 h 352"/>
                <a:gd name="T38" fmla="*/ 2147483647 w 152"/>
                <a:gd name="T39" fmla="*/ 2147483647 h 352"/>
                <a:gd name="T40" fmla="*/ 2147483647 w 152"/>
                <a:gd name="T41" fmla="*/ 2147483647 h 352"/>
                <a:gd name="T42" fmla="*/ 2147483647 w 152"/>
                <a:gd name="T43" fmla="*/ 2147483647 h 352"/>
                <a:gd name="T44" fmla="*/ 2147483647 w 152"/>
                <a:gd name="T45" fmla="*/ 2147483647 h 352"/>
                <a:gd name="T46" fmla="*/ 2147483647 w 152"/>
                <a:gd name="T47" fmla="*/ 2147483647 h 352"/>
                <a:gd name="T48" fmla="*/ 2147483647 w 152"/>
                <a:gd name="T49" fmla="*/ 2147483647 h 352"/>
                <a:gd name="T50" fmla="*/ 2147483647 w 152"/>
                <a:gd name="T51" fmla="*/ 2147483647 h 352"/>
                <a:gd name="T52" fmla="*/ 2147483647 w 152"/>
                <a:gd name="T53" fmla="*/ 2147483647 h 352"/>
                <a:gd name="T54" fmla="*/ 2147483647 w 152"/>
                <a:gd name="T55" fmla="*/ 2147483647 h 352"/>
                <a:gd name="T56" fmla="*/ 2147483647 w 152"/>
                <a:gd name="T57" fmla="*/ 0 h 352"/>
                <a:gd name="T58" fmla="*/ 2147483647 w 152"/>
                <a:gd name="T59" fmla="*/ 2147483647 h 352"/>
                <a:gd name="T60" fmla="*/ 2147483647 w 152"/>
                <a:gd name="T61" fmla="*/ 2147483647 h 352"/>
                <a:gd name="T62" fmla="*/ 0 w 152"/>
                <a:gd name="T63" fmla="*/ 2147483647 h 352"/>
                <a:gd name="T64" fmla="*/ 2147483647 w 152"/>
                <a:gd name="T65" fmla="*/ 2147483647 h 352"/>
                <a:gd name="T66" fmla="*/ 2147483647 w 152"/>
                <a:gd name="T67" fmla="*/ 2147483647 h 352"/>
                <a:gd name="T68" fmla="*/ 2147483647 w 152"/>
                <a:gd name="T69" fmla="*/ 2147483647 h 352"/>
                <a:gd name="T70" fmla="*/ 2147483647 w 152"/>
                <a:gd name="T71" fmla="*/ 2147483647 h 352"/>
                <a:gd name="T72" fmla="*/ 2147483647 w 152"/>
                <a:gd name="T73" fmla="*/ 2147483647 h 352"/>
                <a:gd name="T74" fmla="*/ 2147483647 w 152"/>
                <a:gd name="T75" fmla="*/ 2147483647 h 352"/>
                <a:gd name="T76" fmla="*/ 2147483647 w 152"/>
                <a:gd name="T77" fmla="*/ 2147483647 h 352"/>
                <a:gd name="T78" fmla="*/ 2147483647 w 152"/>
                <a:gd name="T79" fmla="*/ 2147483647 h 352"/>
                <a:gd name="T80" fmla="*/ 2147483647 w 152"/>
                <a:gd name="T81" fmla="*/ 2147483647 h 352"/>
                <a:gd name="T82" fmla="*/ 2147483647 w 152"/>
                <a:gd name="T83" fmla="*/ 2147483647 h 352"/>
                <a:gd name="T84" fmla="*/ 2147483647 w 152"/>
                <a:gd name="T85" fmla="*/ 2147483647 h 352"/>
                <a:gd name="T86" fmla="*/ 2147483647 w 152"/>
                <a:gd name="T87" fmla="*/ 2147483647 h 352"/>
                <a:gd name="T88" fmla="*/ 2147483647 w 152"/>
                <a:gd name="T89" fmla="*/ 2147483647 h 352"/>
                <a:gd name="T90" fmla="*/ 2147483647 w 152"/>
                <a:gd name="T91" fmla="*/ 2147483647 h 3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2"/>
                <a:gd name="T139" fmla="*/ 0 h 352"/>
                <a:gd name="T140" fmla="*/ 152 w 152"/>
                <a:gd name="T141" fmla="*/ 352 h 3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2" h="352">
                  <a:moveTo>
                    <a:pt x="96" y="104"/>
                  </a:moveTo>
                  <a:lnTo>
                    <a:pt x="96" y="104"/>
                  </a:ln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Freeform 629"/>
            <p:cNvSpPr>
              <a:spLocks/>
            </p:cNvSpPr>
            <p:nvPr/>
          </p:nvSpPr>
          <p:spPr bwMode="auto">
            <a:xfrm>
              <a:off x="6248400" y="3304704"/>
              <a:ext cx="106363" cy="101600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2147483647 h 56"/>
                <a:gd name="T4" fmla="*/ 2147483647 w 64"/>
                <a:gd name="T5" fmla="*/ 2147483647 h 56"/>
                <a:gd name="T6" fmla="*/ 2147483647 w 64"/>
                <a:gd name="T7" fmla="*/ 2147483647 h 56"/>
                <a:gd name="T8" fmla="*/ 2147483647 w 64"/>
                <a:gd name="T9" fmla="*/ 0 h 56"/>
                <a:gd name="T10" fmla="*/ 2147483647 w 64"/>
                <a:gd name="T11" fmla="*/ 0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56"/>
                <a:gd name="T44" fmla="*/ 64 w 64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56">
                  <a:moveTo>
                    <a:pt x="48" y="32"/>
                  </a:moveTo>
                  <a:lnTo>
                    <a:pt x="56" y="24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56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Freeform 631"/>
            <p:cNvSpPr>
              <a:spLocks/>
            </p:cNvSpPr>
            <p:nvPr/>
          </p:nvSpPr>
          <p:spPr bwMode="auto">
            <a:xfrm>
              <a:off x="6248400" y="3304704"/>
              <a:ext cx="106363" cy="101600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2147483647 h 56"/>
                <a:gd name="T4" fmla="*/ 2147483647 w 64"/>
                <a:gd name="T5" fmla="*/ 2147483647 h 56"/>
                <a:gd name="T6" fmla="*/ 2147483647 w 64"/>
                <a:gd name="T7" fmla="*/ 2147483647 h 56"/>
                <a:gd name="T8" fmla="*/ 2147483647 w 64"/>
                <a:gd name="T9" fmla="*/ 0 h 56"/>
                <a:gd name="T10" fmla="*/ 2147483647 w 64"/>
                <a:gd name="T11" fmla="*/ 0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2147483647 w 64"/>
                <a:gd name="T29" fmla="*/ 2147483647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"/>
                <a:gd name="T46" fmla="*/ 0 h 56"/>
                <a:gd name="T47" fmla="*/ 64 w 64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" h="56">
                  <a:moveTo>
                    <a:pt x="48" y="32"/>
                  </a:moveTo>
                  <a:lnTo>
                    <a:pt x="56" y="24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56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Freeform 632"/>
            <p:cNvSpPr>
              <a:spLocks/>
            </p:cNvSpPr>
            <p:nvPr/>
          </p:nvSpPr>
          <p:spPr bwMode="auto">
            <a:xfrm>
              <a:off x="4829175" y="2342679"/>
              <a:ext cx="133350" cy="103187"/>
            </a:xfrm>
            <a:custGeom>
              <a:avLst/>
              <a:gdLst>
                <a:gd name="T0" fmla="*/ 2147483647 w 80"/>
                <a:gd name="T1" fmla="*/ 2147483647 h 56"/>
                <a:gd name="T2" fmla="*/ 2147483647 w 80"/>
                <a:gd name="T3" fmla="*/ 2147483647 h 56"/>
                <a:gd name="T4" fmla="*/ 2147483647 w 80"/>
                <a:gd name="T5" fmla="*/ 0 h 56"/>
                <a:gd name="T6" fmla="*/ 2147483647 w 80"/>
                <a:gd name="T7" fmla="*/ 2147483647 h 56"/>
                <a:gd name="T8" fmla="*/ 2147483647 w 80"/>
                <a:gd name="T9" fmla="*/ 0 h 56"/>
                <a:gd name="T10" fmla="*/ 2147483647 w 80"/>
                <a:gd name="T11" fmla="*/ 0 h 56"/>
                <a:gd name="T12" fmla="*/ 2147483647 w 80"/>
                <a:gd name="T13" fmla="*/ 2147483647 h 56"/>
                <a:gd name="T14" fmla="*/ 2147483647 w 80"/>
                <a:gd name="T15" fmla="*/ 2147483647 h 56"/>
                <a:gd name="T16" fmla="*/ 0 w 80"/>
                <a:gd name="T17" fmla="*/ 2147483647 h 56"/>
                <a:gd name="T18" fmla="*/ 2147483647 w 80"/>
                <a:gd name="T19" fmla="*/ 2147483647 h 56"/>
                <a:gd name="T20" fmla="*/ 2147483647 w 80"/>
                <a:gd name="T21" fmla="*/ 2147483647 h 56"/>
                <a:gd name="T22" fmla="*/ 2147483647 w 80"/>
                <a:gd name="T23" fmla="*/ 2147483647 h 56"/>
                <a:gd name="T24" fmla="*/ 2147483647 w 80"/>
                <a:gd name="T25" fmla="*/ 2147483647 h 56"/>
                <a:gd name="T26" fmla="*/ 2147483647 w 80"/>
                <a:gd name="T27" fmla="*/ 2147483647 h 56"/>
                <a:gd name="T28" fmla="*/ 2147483647 w 80"/>
                <a:gd name="T29" fmla="*/ 2147483647 h 56"/>
                <a:gd name="T30" fmla="*/ 2147483647 w 80"/>
                <a:gd name="T31" fmla="*/ 2147483647 h 56"/>
                <a:gd name="T32" fmla="*/ 2147483647 w 80"/>
                <a:gd name="T33" fmla="*/ 2147483647 h 56"/>
                <a:gd name="T34" fmla="*/ 2147483647 w 80"/>
                <a:gd name="T35" fmla="*/ 2147483647 h 56"/>
                <a:gd name="T36" fmla="*/ 2147483647 w 80"/>
                <a:gd name="T37" fmla="*/ 2147483647 h 56"/>
                <a:gd name="T38" fmla="*/ 2147483647 w 80"/>
                <a:gd name="T39" fmla="*/ 2147483647 h 56"/>
                <a:gd name="T40" fmla="*/ 2147483647 w 80"/>
                <a:gd name="T41" fmla="*/ 2147483647 h 56"/>
                <a:gd name="T42" fmla="*/ 2147483647 w 80"/>
                <a:gd name="T43" fmla="*/ 2147483647 h 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0"/>
                <a:gd name="T67" fmla="*/ 0 h 56"/>
                <a:gd name="T68" fmla="*/ 80 w 80"/>
                <a:gd name="T69" fmla="*/ 56 h 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0" h="56">
                  <a:moveTo>
                    <a:pt x="80" y="16"/>
                  </a:moveTo>
                  <a:lnTo>
                    <a:pt x="72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48"/>
                  </a:lnTo>
                  <a:lnTo>
                    <a:pt x="32" y="48"/>
                  </a:lnTo>
                  <a:lnTo>
                    <a:pt x="40" y="56"/>
                  </a:lnTo>
                  <a:lnTo>
                    <a:pt x="48" y="56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64" y="40"/>
                  </a:lnTo>
                  <a:lnTo>
                    <a:pt x="72" y="32"/>
                  </a:lnTo>
                  <a:lnTo>
                    <a:pt x="80" y="16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Freeform 633"/>
            <p:cNvSpPr>
              <a:spLocks/>
            </p:cNvSpPr>
            <p:nvPr/>
          </p:nvSpPr>
          <p:spPr bwMode="auto">
            <a:xfrm>
              <a:off x="4895850" y="2210916"/>
              <a:ext cx="93663" cy="88900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2147483647 h 48"/>
                <a:gd name="T8" fmla="*/ 2147483647 w 56"/>
                <a:gd name="T9" fmla="*/ 0 h 48"/>
                <a:gd name="T10" fmla="*/ 2147483647 w 56"/>
                <a:gd name="T11" fmla="*/ 0 h 48"/>
                <a:gd name="T12" fmla="*/ 2147483647 w 56"/>
                <a:gd name="T13" fmla="*/ 0 h 48"/>
                <a:gd name="T14" fmla="*/ 0 w 56"/>
                <a:gd name="T15" fmla="*/ 2147483647 h 48"/>
                <a:gd name="T16" fmla="*/ 0 w 56"/>
                <a:gd name="T17" fmla="*/ 2147483647 h 48"/>
                <a:gd name="T18" fmla="*/ 0 w 56"/>
                <a:gd name="T19" fmla="*/ 2147483647 h 48"/>
                <a:gd name="T20" fmla="*/ 2147483647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8"/>
                <a:gd name="T44" fmla="*/ 56 w 56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8">
                  <a:moveTo>
                    <a:pt x="32" y="40"/>
                  </a:moveTo>
                  <a:lnTo>
                    <a:pt x="48" y="48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Freeform 634"/>
            <p:cNvSpPr>
              <a:spLocks/>
            </p:cNvSpPr>
            <p:nvPr/>
          </p:nvSpPr>
          <p:spPr bwMode="auto">
            <a:xfrm>
              <a:off x="4881563" y="2356966"/>
              <a:ext cx="201612" cy="188913"/>
            </a:xfrm>
            <a:custGeom>
              <a:avLst/>
              <a:gdLst>
                <a:gd name="T0" fmla="*/ 2147483647 w 120"/>
                <a:gd name="T1" fmla="*/ 2147483647 h 104"/>
                <a:gd name="T2" fmla="*/ 2147483647 w 120"/>
                <a:gd name="T3" fmla="*/ 2147483647 h 104"/>
                <a:gd name="T4" fmla="*/ 2147483647 w 120"/>
                <a:gd name="T5" fmla="*/ 2147483647 h 104"/>
                <a:gd name="T6" fmla="*/ 2147483647 w 120"/>
                <a:gd name="T7" fmla="*/ 2147483647 h 104"/>
                <a:gd name="T8" fmla="*/ 2147483647 w 120"/>
                <a:gd name="T9" fmla="*/ 0 h 104"/>
                <a:gd name="T10" fmla="*/ 2147483647 w 120"/>
                <a:gd name="T11" fmla="*/ 2147483647 h 104"/>
                <a:gd name="T12" fmla="*/ 2147483647 w 120"/>
                <a:gd name="T13" fmla="*/ 2147483647 h 104"/>
                <a:gd name="T14" fmla="*/ 2147483647 w 120"/>
                <a:gd name="T15" fmla="*/ 2147483647 h 104"/>
                <a:gd name="T16" fmla="*/ 2147483647 w 120"/>
                <a:gd name="T17" fmla="*/ 2147483647 h 104"/>
                <a:gd name="T18" fmla="*/ 2147483647 w 120"/>
                <a:gd name="T19" fmla="*/ 2147483647 h 104"/>
                <a:gd name="T20" fmla="*/ 2147483647 w 120"/>
                <a:gd name="T21" fmla="*/ 2147483647 h 104"/>
                <a:gd name="T22" fmla="*/ 2147483647 w 120"/>
                <a:gd name="T23" fmla="*/ 2147483647 h 104"/>
                <a:gd name="T24" fmla="*/ 2147483647 w 120"/>
                <a:gd name="T25" fmla="*/ 2147483647 h 104"/>
                <a:gd name="T26" fmla="*/ 2147483647 w 120"/>
                <a:gd name="T27" fmla="*/ 2147483647 h 104"/>
                <a:gd name="T28" fmla="*/ 2147483647 w 120"/>
                <a:gd name="T29" fmla="*/ 2147483647 h 104"/>
                <a:gd name="T30" fmla="*/ 0 w 120"/>
                <a:gd name="T31" fmla="*/ 2147483647 h 104"/>
                <a:gd name="T32" fmla="*/ 2147483647 w 120"/>
                <a:gd name="T33" fmla="*/ 2147483647 h 104"/>
                <a:gd name="T34" fmla="*/ 2147483647 w 120"/>
                <a:gd name="T35" fmla="*/ 2147483647 h 104"/>
                <a:gd name="T36" fmla="*/ 2147483647 w 120"/>
                <a:gd name="T37" fmla="*/ 2147483647 h 104"/>
                <a:gd name="T38" fmla="*/ 2147483647 w 120"/>
                <a:gd name="T39" fmla="*/ 2147483647 h 104"/>
                <a:gd name="T40" fmla="*/ 2147483647 w 120"/>
                <a:gd name="T41" fmla="*/ 2147483647 h 104"/>
                <a:gd name="T42" fmla="*/ 2147483647 w 120"/>
                <a:gd name="T43" fmla="*/ 2147483647 h 104"/>
                <a:gd name="T44" fmla="*/ 2147483647 w 120"/>
                <a:gd name="T45" fmla="*/ 2147483647 h 104"/>
                <a:gd name="T46" fmla="*/ 2147483647 w 120"/>
                <a:gd name="T47" fmla="*/ 2147483647 h 104"/>
                <a:gd name="T48" fmla="*/ 2147483647 w 120"/>
                <a:gd name="T49" fmla="*/ 2147483647 h 104"/>
                <a:gd name="T50" fmla="*/ 2147483647 w 120"/>
                <a:gd name="T51" fmla="*/ 2147483647 h 104"/>
                <a:gd name="T52" fmla="*/ 2147483647 w 120"/>
                <a:gd name="T53" fmla="*/ 2147483647 h 104"/>
                <a:gd name="T54" fmla="*/ 2147483647 w 120"/>
                <a:gd name="T55" fmla="*/ 2147483647 h 10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"/>
                <a:gd name="T85" fmla="*/ 0 h 104"/>
                <a:gd name="T86" fmla="*/ 120 w 120"/>
                <a:gd name="T87" fmla="*/ 104 h 10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" h="104">
                  <a:moveTo>
                    <a:pt x="120" y="56"/>
                  </a:moveTo>
                  <a:lnTo>
                    <a:pt x="112" y="40"/>
                  </a:lnTo>
                  <a:lnTo>
                    <a:pt x="96" y="8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8" y="56"/>
                  </a:lnTo>
                  <a:lnTo>
                    <a:pt x="8" y="72"/>
                  </a:lnTo>
                  <a:lnTo>
                    <a:pt x="0" y="80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16" y="96"/>
                  </a:lnTo>
                  <a:lnTo>
                    <a:pt x="32" y="96"/>
                  </a:lnTo>
                  <a:lnTo>
                    <a:pt x="56" y="104"/>
                  </a:lnTo>
                  <a:lnTo>
                    <a:pt x="80" y="104"/>
                  </a:lnTo>
                  <a:lnTo>
                    <a:pt x="96" y="104"/>
                  </a:lnTo>
                  <a:lnTo>
                    <a:pt x="104" y="80"/>
                  </a:lnTo>
                  <a:lnTo>
                    <a:pt x="112" y="80"/>
                  </a:lnTo>
                  <a:lnTo>
                    <a:pt x="104" y="64"/>
                  </a:lnTo>
                  <a:lnTo>
                    <a:pt x="120" y="64"/>
                  </a:lnTo>
                  <a:lnTo>
                    <a:pt x="120" y="56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 dirty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Freeform 635"/>
            <p:cNvSpPr>
              <a:spLocks/>
            </p:cNvSpPr>
            <p:nvPr/>
          </p:nvSpPr>
          <p:spPr bwMode="auto">
            <a:xfrm>
              <a:off x="4841875" y="2269654"/>
              <a:ext cx="161925" cy="103187"/>
            </a:xfrm>
            <a:custGeom>
              <a:avLst/>
              <a:gdLst>
                <a:gd name="T0" fmla="*/ 2147483647 w 96"/>
                <a:gd name="T1" fmla="*/ 2147483647 h 56"/>
                <a:gd name="T2" fmla="*/ 2147483647 w 96"/>
                <a:gd name="T3" fmla="*/ 2147483647 h 56"/>
                <a:gd name="T4" fmla="*/ 2147483647 w 96"/>
                <a:gd name="T5" fmla="*/ 2147483647 h 56"/>
                <a:gd name="T6" fmla="*/ 2147483647 w 96"/>
                <a:gd name="T7" fmla="*/ 2147483647 h 56"/>
                <a:gd name="T8" fmla="*/ 2147483647 w 96"/>
                <a:gd name="T9" fmla="*/ 2147483647 h 56"/>
                <a:gd name="T10" fmla="*/ 2147483647 w 96"/>
                <a:gd name="T11" fmla="*/ 2147483647 h 56"/>
                <a:gd name="T12" fmla="*/ 2147483647 w 96"/>
                <a:gd name="T13" fmla="*/ 2147483647 h 56"/>
                <a:gd name="T14" fmla="*/ 2147483647 w 96"/>
                <a:gd name="T15" fmla="*/ 2147483647 h 56"/>
                <a:gd name="T16" fmla="*/ 2147483647 w 96"/>
                <a:gd name="T17" fmla="*/ 2147483647 h 56"/>
                <a:gd name="T18" fmla="*/ 2147483647 w 96"/>
                <a:gd name="T19" fmla="*/ 2147483647 h 56"/>
                <a:gd name="T20" fmla="*/ 2147483647 w 96"/>
                <a:gd name="T21" fmla="*/ 2147483647 h 56"/>
                <a:gd name="T22" fmla="*/ 2147483647 w 96"/>
                <a:gd name="T23" fmla="*/ 0 h 56"/>
                <a:gd name="T24" fmla="*/ 2147483647 w 96"/>
                <a:gd name="T25" fmla="*/ 2147483647 h 56"/>
                <a:gd name="T26" fmla="*/ 2147483647 w 96"/>
                <a:gd name="T27" fmla="*/ 2147483647 h 56"/>
                <a:gd name="T28" fmla="*/ 2147483647 w 96"/>
                <a:gd name="T29" fmla="*/ 2147483647 h 56"/>
                <a:gd name="T30" fmla="*/ 2147483647 w 96"/>
                <a:gd name="T31" fmla="*/ 2147483647 h 56"/>
                <a:gd name="T32" fmla="*/ 0 w 96"/>
                <a:gd name="T33" fmla="*/ 2147483647 h 56"/>
                <a:gd name="T34" fmla="*/ 0 w 96"/>
                <a:gd name="T35" fmla="*/ 2147483647 h 56"/>
                <a:gd name="T36" fmla="*/ 2147483647 w 96"/>
                <a:gd name="T37" fmla="*/ 2147483647 h 56"/>
                <a:gd name="T38" fmla="*/ 2147483647 w 96"/>
                <a:gd name="T39" fmla="*/ 2147483647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56"/>
                <a:gd name="T62" fmla="*/ 96 w 96"/>
                <a:gd name="T63" fmla="*/ 56 h 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56">
                  <a:moveTo>
                    <a:pt x="32" y="40"/>
                  </a:moveTo>
                  <a:lnTo>
                    <a:pt x="48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96" y="48"/>
                  </a:lnTo>
                  <a:lnTo>
                    <a:pt x="88" y="40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32" y="24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16" y="40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Freeform 636"/>
            <p:cNvSpPr>
              <a:spLocks/>
            </p:cNvSpPr>
            <p:nvPr/>
          </p:nvSpPr>
          <p:spPr bwMode="auto">
            <a:xfrm>
              <a:off x="4064000" y="3625379"/>
              <a:ext cx="161925" cy="131762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2147483647 h 72"/>
                <a:gd name="T14" fmla="*/ 2147483647 w 96"/>
                <a:gd name="T15" fmla="*/ 2147483647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2147483647 w 96"/>
                <a:gd name="T21" fmla="*/ 2147483647 h 72"/>
                <a:gd name="T22" fmla="*/ 2147483647 w 96"/>
                <a:gd name="T23" fmla="*/ 2147483647 h 72"/>
                <a:gd name="T24" fmla="*/ 2147483647 w 96"/>
                <a:gd name="T25" fmla="*/ 2147483647 h 72"/>
                <a:gd name="T26" fmla="*/ 2147483647 w 96"/>
                <a:gd name="T27" fmla="*/ 0 h 72"/>
                <a:gd name="T28" fmla="*/ 2147483647 w 96"/>
                <a:gd name="T29" fmla="*/ 0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0 w 96"/>
                <a:gd name="T37" fmla="*/ 2147483647 h 72"/>
                <a:gd name="T38" fmla="*/ 2147483647 w 96"/>
                <a:gd name="T39" fmla="*/ 2147483647 h 72"/>
                <a:gd name="T40" fmla="*/ 2147483647 w 96"/>
                <a:gd name="T41" fmla="*/ 2147483647 h 72"/>
                <a:gd name="T42" fmla="*/ 2147483647 w 96"/>
                <a:gd name="T43" fmla="*/ 2147483647 h 72"/>
                <a:gd name="T44" fmla="*/ 2147483647 w 96"/>
                <a:gd name="T45" fmla="*/ 2147483647 h 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72"/>
                <a:gd name="T71" fmla="*/ 96 w 96"/>
                <a:gd name="T72" fmla="*/ 72 h 7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72">
                  <a:moveTo>
                    <a:pt x="40" y="40"/>
                  </a:moveTo>
                  <a:lnTo>
                    <a:pt x="56" y="40"/>
                  </a:lnTo>
                  <a:lnTo>
                    <a:pt x="64" y="56"/>
                  </a:lnTo>
                  <a:lnTo>
                    <a:pt x="72" y="64"/>
                  </a:lnTo>
                  <a:lnTo>
                    <a:pt x="80" y="72"/>
                  </a:lnTo>
                  <a:lnTo>
                    <a:pt x="88" y="72"/>
                  </a:lnTo>
                  <a:lnTo>
                    <a:pt x="96" y="64"/>
                  </a:lnTo>
                  <a:lnTo>
                    <a:pt x="96" y="48"/>
                  </a:lnTo>
                  <a:lnTo>
                    <a:pt x="96" y="32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Freeform 637"/>
            <p:cNvSpPr>
              <a:spLocks/>
            </p:cNvSpPr>
            <p:nvPr/>
          </p:nvSpPr>
          <p:spPr bwMode="auto">
            <a:xfrm>
              <a:off x="4024313" y="3538066"/>
              <a:ext cx="134937" cy="101600"/>
            </a:xfrm>
            <a:custGeom>
              <a:avLst/>
              <a:gdLst>
                <a:gd name="T0" fmla="*/ 2147483647 w 80"/>
                <a:gd name="T1" fmla="*/ 2147483647 h 56"/>
                <a:gd name="T2" fmla="*/ 2147483647 w 80"/>
                <a:gd name="T3" fmla="*/ 2147483647 h 56"/>
                <a:gd name="T4" fmla="*/ 2147483647 w 80"/>
                <a:gd name="T5" fmla="*/ 2147483647 h 56"/>
                <a:gd name="T6" fmla="*/ 2147483647 w 80"/>
                <a:gd name="T7" fmla="*/ 2147483647 h 56"/>
                <a:gd name="T8" fmla="*/ 2147483647 w 80"/>
                <a:gd name="T9" fmla="*/ 2147483647 h 56"/>
                <a:gd name="T10" fmla="*/ 2147483647 w 80"/>
                <a:gd name="T11" fmla="*/ 2147483647 h 56"/>
                <a:gd name="T12" fmla="*/ 2147483647 w 80"/>
                <a:gd name="T13" fmla="*/ 2147483647 h 56"/>
                <a:gd name="T14" fmla="*/ 2147483647 w 80"/>
                <a:gd name="T15" fmla="*/ 2147483647 h 56"/>
                <a:gd name="T16" fmla="*/ 2147483647 w 80"/>
                <a:gd name="T17" fmla="*/ 2147483647 h 56"/>
                <a:gd name="T18" fmla="*/ 2147483647 w 80"/>
                <a:gd name="T19" fmla="*/ 0 h 56"/>
                <a:gd name="T20" fmla="*/ 2147483647 w 80"/>
                <a:gd name="T21" fmla="*/ 0 h 56"/>
                <a:gd name="T22" fmla="*/ 2147483647 w 80"/>
                <a:gd name="T23" fmla="*/ 0 h 56"/>
                <a:gd name="T24" fmla="*/ 0 w 80"/>
                <a:gd name="T25" fmla="*/ 2147483647 h 56"/>
                <a:gd name="T26" fmla="*/ 2147483647 w 80"/>
                <a:gd name="T27" fmla="*/ 2147483647 h 56"/>
                <a:gd name="T28" fmla="*/ 2147483647 w 80"/>
                <a:gd name="T29" fmla="*/ 2147483647 h 56"/>
                <a:gd name="T30" fmla="*/ 2147483647 w 80"/>
                <a:gd name="T31" fmla="*/ 2147483647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"/>
                <a:gd name="T49" fmla="*/ 0 h 56"/>
                <a:gd name="T50" fmla="*/ 80 w 80"/>
                <a:gd name="T51" fmla="*/ 56 h 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" h="56">
                  <a:moveTo>
                    <a:pt x="40" y="48"/>
                  </a:moveTo>
                  <a:lnTo>
                    <a:pt x="48" y="48"/>
                  </a:lnTo>
                  <a:lnTo>
                    <a:pt x="56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Freeform 638"/>
            <p:cNvSpPr>
              <a:spLocks/>
            </p:cNvSpPr>
            <p:nvPr/>
          </p:nvSpPr>
          <p:spPr bwMode="auto">
            <a:xfrm>
              <a:off x="4895850" y="2210916"/>
              <a:ext cx="93663" cy="88900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2147483647 h 48"/>
                <a:gd name="T8" fmla="*/ 2147483647 w 56"/>
                <a:gd name="T9" fmla="*/ 0 h 48"/>
                <a:gd name="T10" fmla="*/ 2147483647 w 56"/>
                <a:gd name="T11" fmla="*/ 0 h 48"/>
                <a:gd name="T12" fmla="*/ 2147483647 w 56"/>
                <a:gd name="T13" fmla="*/ 0 h 48"/>
                <a:gd name="T14" fmla="*/ 2147483647 w 56"/>
                <a:gd name="T15" fmla="*/ 0 h 48"/>
                <a:gd name="T16" fmla="*/ 0 w 56"/>
                <a:gd name="T17" fmla="*/ 2147483647 h 48"/>
                <a:gd name="T18" fmla="*/ 0 w 56"/>
                <a:gd name="T19" fmla="*/ 2147483647 h 48"/>
                <a:gd name="T20" fmla="*/ 0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2147483647 w 56"/>
                <a:gd name="T29" fmla="*/ 2147483647 h 48"/>
                <a:gd name="T30" fmla="*/ 2147483647 w 56"/>
                <a:gd name="T31" fmla="*/ 2147483647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6"/>
                <a:gd name="T49" fmla="*/ 0 h 48"/>
                <a:gd name="T50" fmla="*/ 56 w 56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6" h="48">
                  <a:moveTo>
                    <a:pt x="32" y="40"/>
                  </a:moveTo>
                  <a:lnTo>
                    <a:pt x="48" y="48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Freeform 639"/>
            <p:cNvSpPr>
              <a:spLocks/>
            </p:cNvSpPr>
            <p:nvPr/>
          </p:nvSpPr>
          <p:spPr bwMode="auto">
            <a:xfrm>
              <a:off x="4024313" y="3538066"/>
              <a:ext cx="134937" cy="101600"/>
            </a:xfrm>
            <a:custGeom>
              <a:avLst/>
              <a:gdLst>
                <a:gd name="T0" fmla="*/ 2147483647 w 80"/>
                <a:gd name="T1" fmla="*/ 2147483647 h 56"/>
                <a:gd name="T2" fmla="*/ 2147483647 w 80"/>
                <a:gd name="T3" fmla="*/ 2147483647 h 56"/>
                <a:gd name="T4" fmla="*/ 2147483647 w 80"/>
                <a:gd name="T5" fmla="*/ 2147483647 h 56"/>
                <a:gd name="T6" fmla="*/ 2147483647 w 80"/>
                <a:gd name="T7" fmla="*/ 2147483647 h 56"/>
                <a:gd name="T8" fmla="*/ 2147483647 w 80"/>
                <a:gd name="T9" fmla="*/ 2147483647 h 56"/>
                <a:gd name="T10" fmla="*/ 2147483647 w 80"/>
                <a:gd name="T11" fmla="*/ 2147483647 h 56"/>
                <a:gd name="T12" fmla="*/ 2147483647 w 80"/>
                <a:gd name="T13" fmla="*/ 2147483647 h 56"/>
                <a:gd name="T14" fmla="*/ 2147483647 w 80"/>
                <a:gd name="T15" fmla="*/ 2147483647 h 56"/>
                <a:gd name="T16" fmla="*/ 2147483647 w 80"/>
                <a:gd name="T17" fmla="*/ 2147483647 h 56"/>
                <a:gd name="T18" fmla="*/ 2147483647 w 80"/>
                <a:gd name="T19" fmla="*/ 2147483647 h 56"/>
                <a:gd name="T20" fmla="*/ 2147483647 w 80"/>
                <a:gd name="T21" fmla="*/ 2147483647 h 56"/>
                <a:gd name="T22" fmla="*/ 2147483647 w 80"/>
                <a:gd name="T23" fmla="*/ 0 h 56"/>
                <a:gd name="T24" fmla="*/ 2147483647 w 80"/>
                <a:gd name="T25" fmla="*/ 0 h 56"/>
                <a:gd name="T26" fmla="*/ 2147483647 w 80"/>
                <a:gd name="T27" fmla="*/ 0 h 56"/>
                <a:gd name="T28" fmla="*/ 0 w 80"/>
                <a:gd name="T29" fmla="*/ 2147483647 h 56"/>
                <a:gd name="T30" fmla="*/ 2147483647 w 80"/>
                <a:gd name="T31" fmla="*/ 2147483647 h 56"/>
                <a:gd name="T32" fmla="*/ 2147483647 w 80"/>
                <a:gd name="T33" fmla="*/ 2147483647 h 56"/>
                <a:gd name="T34" fmla="*/ 2147483647 w 80"/>
                <a:gd name="T35" fmla="*/ 2147483647 h 56"/>
                <a:gd name="T36" fmla="*/ 2147483647 w 80"/>
                <a:gd name="T37" fmla="*/ 2147483647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0"/>
                <a:gd name="T58" fmla="*/ 0 h 56"/>
                <a:gd name="T59" fmla="*/ 80 w 80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0" h="56">
                  <a:moveTo>
                    <a:pt x="40" y="48"/>
                  </a:moveTo>
                  <a:lnTo>
                    <a:pt x="48" y="48"/>
                  </a:lnTo>
                  <a:lnTo>
                    <a:pt x="56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Freeform 640"/>
            <p:cNvSpPr>
              <a:spLocks/>
            </p:cNvSpPr>
            <p:nvPr/>
          </p:nvSpPr>
          <p:spPr bwMode="auto">
            <a:xfrm>
              <a:off x="4038600" y="3276129"/>
              <a:ext cx="254000" cy="304800"/>
            </a:xfrm>
            <a:custGeom>
              <a:avLst/>
              <a:gdLst>
                <a:gd name="T0" fmla="*/ 2147483647 w 152"/>
                <a:gd name="T1" fmla="*/ 2147483647 h 168"/>
                <a:gd name="T2" fmla="*/ 2147483647 w 152"/>
                <a:gd name="T3" fmla="*/ 2147483647 h 168"/>
                <a:gd name="T4" fmla="*/ 2147483647 w 152"/>
                <a:gd name="T5" fmla="*/ 2147483647 h 168"/>
                <a:gd name="T6" fmla="*/ 2147483647 w 152"/>
                <a:gd name="T7" fmla="*/ 2147483647 h 168"/>
                <a:gd name="T8" fmla="*/ 2147483647 w 152"/>
                <a:gd name="T9" fmla="*/ 2147483647 h 168"/>
                <a:gd name="T10" fmla="*/ 2147483647 w 152"/>
                <a:gd name="T11" fmla="*/ 2147483647 h 168"/>
                <a:gd name="T12" fmla="*/ 2147483647 w 152"/>
                <a:gd name="T13" fmla="*/ 2147483647 h 168"/>
                <a:gd name="T14" fmla="*/ 2147483647 w 152"/>
                <a:gd name="T15" fmla="*/ 2147483647 h 168"/>
                <a:gd name="T16" fmla="*/ 2147483647 w 152"/>
                <a:gd name="T17" fmla="*/ 2147483647 h 168"/>
                <a:gd name="T18" fmla="*/ 2147483647 w 152"/>
                <a:gd name="T19" fmla="*/ 2147483647 h 168"/>
                <a:gd name="T20" fmla="*/ 2147483647 w 152"/>
                <a:gd name="T21" fmla="*/ 2147483647 h 168"/>
                <a:gd name="T22" fmla="*/ 2147483647 w 152"/>
                <a:gd name="T23" fmla="*/ 0 h 168"/>
                <a:gd name="T24" fmla="*/ 2147483647 w 152"/>
                <a:gd name="T25" fmla="*/ 2147483647 h 168"/>
                <a:gd name="T26" fmla="*/ 2147483647 w 152"/>
                <a:gd name="T27" fmla="*/ 2147483647 h 168"/>
                <a:gd name="T28" fmla="*/ 2147483647 w 152"/>
                <a:gd name="T29" fmla="*/ 2147483647 h 168"/>
                <a:gd name="T30" fmla="*/ 2147483647 w 152"/>
                <a:gd name="T31" fmla="*/ 2147483647 h 168"/>
                <a:gd name="T32" fmla="*/ 2147483647 w 152"/>
                <a:gd name="T33" fmla="*/ 2147483647 h 168"/>
                <a:gd name="T34" fmla="*/ 0 w 152"/>
                <a:gd name="T35" fmla="*/ 2147483647 h 168"/>
                <a:gd name="T36" fmla="*/ 2147483647 w 152"/>
                <a:gd name="T37" fmla="*/ 2147483647 h 168"/>
                <a:gd name="T38" fmla="*/ 2147483647 w 152"/>
                <a:gd name="T39" fmla="*/ 2147483647 h 168"/>
                <a:gd name="T40" fmla="*/ 0 w 152"/>
                <a:gd name="T41" fmla="*/ 2147483647 h 168"/>
                <a:gd name="T42" fmla="*/ 2147483647 w 152"/>
                <a:gd name="T43" fmla="*/ 2147483647 h 168"/>
                <a:gd name="T44" fmla="*/ 2147483647 w 152"/>
                <a:gd name="T45" fmla="*/ 2147483647 h 1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68"/>
                <a:gd name="T71" fmla="*/ 152 w 152"/>
                <a:gd name="T72" fmla="*/ 168 h 1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68">
                  <a:moveTo>
                    <a:pt x="24" y="144"/>
                  </a:moveTo>
                  <a:lnTo>
                    <a:pt x="40" y="152"/>
                  </a:lnTo>
                  <a:lnTo>
                    <a:pt x="48" y="160"/>
                  </a:lnTo>
                  <a:lnTo>
                    <a:pt x="56" y="168"/>
                  </a:lnTo>
                  <a:lnTo>
                    <a:pt x="72" y="152"/>
                  </a:lnTo>
                  <a:lnTo>
                    <a:pt x="80" y="160"/>
                  </a:lnTo>
                  <a:lnTo>
                    <a:pt x="136" y="160"/>
                  </a:lnTo>
                  <a:lnTo>
                    <a:pt x="152" y="152"/>
                  </a:lnTo>
                  <a:lnTo>
                    <a:pt x="144" y="144"/>
                  </a:lnTo>
                  <a:lnTo>
                    <a:pt x="128" y="32"/>
                  </a:lnTo>
                  <a:lnTo>
                    <a:pt x="144" y="32"/>
                  </a:lnTo>
                  <a:lnTo>
                    <a:pt x="104" y="0"/>
                  </a:lnTo>
                  <a:lnTo>
                    <a:pt x="104" y="16"/>
                  </a:lnTo>
                  <a:lnTo>
                    <a:pt x="64" y="16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80"/>
                  </a:lnTo>
                  <a:lnTo>
                    <a:pt x="0" y="80"/>
                  </a:lnTo>
                  <a:lnTo>
                    <a:pt x="8" y="104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16" y="144"/>
                  </a:lnTo>
                  <a:lnTo>
                    <a:pt x="24" y="14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8" name="Freeform 641"/>
            <p:cNvSpPr>
              <a:spLocks/>
            </p:cNvSpPr>
            <p:nvPr/>
          </p:nvSpPr>
          <p:spPr bwMode="auto">
            <a:xfrm>
              <a:off x="4910138" y="3158654"/>
              <a:ext cx="239712" cy="247650"/>
            </a:xfrm>
            <a:custGeom>
              <a:avLst/>
              <a:gdLst>
                <a:gd name="T0" fmla="*/ 0 w 144"/>
                <a:gd name="T1" fmla="*/ 2147483647 h 136"/>
                <a:gd name="T2" fmla="*/ 2147483647 w 144"/>
                <a:gd name="T3" fmla="*/ 2147483647 h 136"/>
                <a:gd name="T4" fmla="*/ 2147483647 w 144"/>
                <a:gd name="T5" fmla="*/ 2147483647 h 136"/>
                <a:gd name="T6" fmla="*/ 2147483647 w 144"/>
                <a:gd name="T7" fmla="*/ 2147483647 h 136"/>
                <a:gd name="T8" fmla="*/ 2147483647 w 144"/>
                <a:gd name="T9" fmla="*/ 2147483647 h 136"/>
                <a:gd name="T10" fmla="*/ 2147483647 w 144"/>
                <a:gd name="T11" fmla="*/ 2147483647 h 136"/>
                <a:gd name="T12" fmla="*/ 2147483647 w 144"/>
                <a:gd name="T13" fmla="*/ 2147483647 h 136"/>
                <a:gd name="T14" fmla="*/ 2147483647 w 144"/>
                <a:gd name="T15" fmla="*/ 2147483647 h 136"/>
                <a:gd name="T16" fmla="*/ 2147483647 w 144"/>
                <a:gd name="T17" fmla="*/ 2147483647 h 136"/>
                <a:gd name="T18" fmla="*/ 2147483647 w 144"/>
                <a:gd name="T19" fmla="*/ 2147483647 h 136"/>
                <a:gd name="T20" fmla="*/ 2147483647 w 144"/>
                <a:gd name="T21" fmla="*/ 2147483647 h 136"/>
                <a:gd name="T22" fmla="*/ 2147483647 w 144"/>
                <a:gd name="T23" fmla="*/ 2147483647 h 136"/>
                <a:gd name="T24" fmla="*/ 2147483647 w 144"/>
                <a:gd name="T25" fmla="*/ 2147483647 h 136"/>
                <a:gd name="T26" fmla="*/ 2147483647 w 144"/>
                <a:gd name="T27" fmla="*/ 0 h 136"/>
                <a:gd name="T28" fmla="*/ 2147483647 w 144"/>
                <a:gd name="T29" fmla="*/ 2147483647 h 136"/>
                <a:gd name="T30" fmla="*/ 2147483647 w 144"/>
                <a:gd name="T31" fmla="*/ 2147483647 h 136"/>
                <a:gd name="T32" fmla="*/ 2147483647 w 144"/>
                <a:gd name="T33" fmla="*/ 0 h 136"/>
                <a:gd name="T34" fmla="*/ 2147483647 w 144"/>
                <a:gd name="T35" fmla="*/ 2147483647 h 136"/>
                <a:gd name="T36" fmla="*/ 2147483647 w 144"/>
                <a:gd name="T37" fmla="*/ 0 h 136"/>
                <a:gd name="T38" fmla="*/ 2147483647 w 144"/>
                <a:gd name="T39" fmla="*/ 0 h 136"/>
                <a:gd name="T40" fmla="*/ 2147483647 w 144"/>
                <a:gd name="T41" fmla="*/ 2147483647 h 136"/>
                <a:gd name="T42" fmla="*/ 0 w 144"/>
                <a:gd name="T43" fmla="*/ 2147483647 h 1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4"/>
                <a:gd name="T67" fmla="*/ 0 h 136"/>
                <a:gd name="T68" fmla="*/ 144 w 144"/>
                <a:gd name="T69" fmla="*/ 136 h 1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4" h="136">
                  <a:moveTo>
                    <a:pt x="0" y="16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8" y="136"/>
                  </a:lnTo>
                  <a:lnTo>
                    <a:pt x="16" y="136"/>
                  </a:lnTo>
                  <a:lnTo>
                    <a:pt x="120" y="136"/>
                  </a:lnTo>
                  <a:lnTo>
                    <a:pt x="136" y="128"/>
                  </a:lnTo>
                  <a:lnTo>
                    <a:pt x="144" y="120"/>
                  </a:lnTo>
                  <a:lnTo>
                    <a:pt x="136" y="88"/>
                  </a:lnTo>
                  <a:lnTo>
                    <a:pt x="120" y="56"/>
                  </a:lnTo>
                  <a:lnTo>
                    <a:pt x="96" y="32"/>
                  </a:lnTo>
                  <a:lnTo>
                    <a:pt x="128" y="48"/>
                  </a:lnTo>
                  <a:lnTo>
                    <a:pt x="136" y="32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48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Freeform 642"/>
            <p:cNvSpPr>
              <a:spLocks/>
            </p:cNvSpPr>
            <p:nvPr/>
          </p:nvSpPr>
          <p:spPr bwMode="auto">
            <a:xfrm>
              <a:off x="4587875" y="3115791"/>
              <a:ext cx="349250" cy="363538"/>
            </a:xfrm>
            <a:custGeom>
              <a:avLst/>
              <a:gdLst>
                <a:gd name="T0" fmla="*/ 2147483647 w 208"/>
                <a:gd name="T1" fmla="*/ 2147483647 h 200"/>
                <a:gd name="T2" fmla="*/ 2147483647 w 208"/>
                <a:gd name="T3" fmla="*/ 2147483647 h 200"/>
                <a:gd name="T4" fmla="*/ 2147483647 w 208"/>
                <a:gd name="T5" fmla="*/ 2147483647 h 200"/>
                <a:gd name="T6" fmla="*/ 0 w 208"/>
                <a:gd name="T7" fmla="*/ 2147483647 h 200"/>
                <a:gd name="T8" fmla="*/ 0 w 208"/>
                <a:gd name="T9" fmla="*/ 2147483647 h 200"/>
                <a:gd name="T10" fmla="*/ 2147483647 w 208"/>
                <a:gd name="T11" fmla="*/ 2147483647 h 200"/>
                <a:gd name="T12" fmla="*/ 2147483647 w 208"/>
                <a:gd name="T13" fmla="*/ 2147483647 h 200"/>
                <a:gd name="T14" fmla="*/ 2147483647 w 208"/>
                <a:gd name="T15" fmla="*/ 2147483647 h 200"/>
                <a:gd name="T16" fmla="*/ 2147483647 w 208"/>
                <a:gd name="T17" fmla="*/ 2147483647 h 200"/>
                <a:gd name="T18" fmla="*/ 2147483647 w 208"/>
                <a:gd name="T19" fmla="*/ 2147483647 h 200"/>
                <a:gd name="T20" fmla="*/ 2147483647 w 208"/>
                <a:gd name="T21" fmla="*/ 2147483647 h 200"/>
                <a:gd name="T22" fmla="*/ 2147483647 w 208"/>
                <a:gd name="T23" fmla="*/ 2147483647 h 200"/>
                <a:gd name="T24" fmla="*/ 2147483647 w 208"/>
                <a:gd name="T25" fmla="*/ 2147483647 h 200"/>
                <a:gd name="T26" fmla="*/ 2147483647 w 208"/>
                <a:gd name="T27" fmla="*/ 2147483647 h 200"/>
                <a:gd name="T28" fmla="*/ 2147483647 w 208"/>
                <a:gd name="T29" fmla="*/ 2147483647 h 200"/>
                <a:gd name="T30" fmla="*/ 2147483647 w 208"/>
                <a:gd name="T31" fmla="*/ 2147483647 h 200"/>
                <a:gd name="T32" fmla="*/ 2147483647 w 208"/>
                <a:gd name="T33" fmla="*/ 2147483647 h 200"/>
                <a:gd name="T34" fmla="*/ 2147483647 w 208"/>
                <a:gd name="T35" fmla="*/ 2147483647 h 200"/>
                <a:gd name="T36" fmla="*/ 2147483647 w 208"/>
                <a:gd name="T37" fmla="*/ 2147483647 h 200"/>
                <a:gd name="T38" fmla="*/ 2147483647 w 208"/>
                <a:gd name="T39" fmla="*/ 2147483647 h 200"/>
                <a:gd name="T40" fmla="*/ 2147483647 w 208"/>
                <a:gd name="T41" fmla="*/ 2147483647 h 200"/>
                <a:gd name="T42" fmla="*/ 2147483647 w 208"/>
                <a:gd name="T43" fmla="*/ 2147483647 h 200"/>
                <a:gd name="T44" fmla="*/ 2147483647 w 208"/>
                <a:gd name="T45" fmla="*/ 2147483647 h 200"/>
                <a:gd name="T46" fmla="*/ 2147483647 w 208"/>
                <a:gd name="T47" fmla="*/ 2147483647 h 200"/>
                <a:gd name="T48" fmla="*/ 2147483647 w 208"/>
                <a:gd name="T49" fmla="*/ 2147483647 h 200"/>
                <a:gd name="T50" fmla="*/ 2147483647 w 208"/>
                <a:gd name="T51" fmla="*/ 2147483647 h 200"/>
                <a:gd name="T52" fmla="*/ 2147483647 w 208"/>
                <a:gd name="T53" fmla="*/ 2147483647 h 200"/>
                <a:gd name="T54" fmla="*/ 2147483647 w 208"/>
                <a:gd name="T55" fmla="*/ 2147483647 h 200"/>
                <a:gd name="T56" fmla="*/ 2147483647 w 208"/>
                <a:gd name="T57" fmla="*/ 2147483647 h 200"/>
                <a:gd name="T58" fmla="*/ 2147483647 w 208"/>
                <a:gd name="T59" fmla="*/ 2147483647 h 200"/>
                <a:gd name="T60" fmla="*/ 2147483647 w 208"/>
                <a:gd name="T61" fmla="*/ 2147483647 h 200"/>
                <a:gd name="T62" fmla="*/ 2147483647 w 208"/>
                <a:gd name="T63" fmla="*/ 0 h 200"/>
                <a:gd name="T64" fmla="*/ 2147483647 w 208"/>
                <a:gd name="T65" fmla="*/ 2147483647 h 200"/>
                <a:gd name="T66" fmla="*/ 2147483647 w 208"/>
                <a:gd name="T67" fmla="*/ 2147483647 h 2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8"/>
                <a:gd name="T103" fmla="*/ 0 h 200"/>
                <a:gd name="T104" fmla="*/ 208 w 208"/>
                <a:gd name="T105" fmla="*/ 200 h 2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8" h="200">
                  <a:moveTo>
                    <a:pt x="16" y="24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0" y="112"/>
                  </a:lnTo>
                  <a:lnTo>
                    <a:pt x="24" y="136"/>
                  </a:lnTo>
                  <a:lnTo>
                    <a:pt x="32" y="136"/>
                  </a:lnTo>
                  <a:lnTo>
                    <a:pt x="64" y="144"/>
                  </a:lnTo>
                  <a:lnTo>
                    <a:pt x="72" y="152"/>
                  </a:lnTo>
                  <a:lnTo>
                    <a:pt x="88" y="144"/>
                  </a:lnTo>
                  <a:lnTo>
                    <a:pt x="184" y="192"/>
                  </a:lnTo>
                  <a:lnTo>
                    <a:pt x="192" y="200"/>
                  </a:lnTo>
                  <a:lnTo>
                    <a:pt x="192" y="184"/>
                  </a:lnTo>
                  <a:lnTo>
                    <a:pt x="200" y="184"/>
                  </a:lnTo>
                  <a:lnTo>
                    <a:pt x="208" y="160"/>
                  </a:lnTo>
                  <a:lnTo>
                    <a:pt x="200" y="160"/>
                  </a:lnTo>
                  <a:lnTo>
                    <a:pt x="200" y="64"/>
                  </a:lnTo>
                  <a:lnTo>
                    <a:pt x="200" y="56"/>
                  </a:lnTo>
                  <a:lnTo>
                    <a:pt x="192" y="40"/>
                  </a:lnTo>
                  <a:lnTo>
                    <a:pt x="200" y="32"/>
                  </a:lnTo>
                  <a:lnTo>
                    <a:pt x="200" y="24"/>
                  </a:lnTo>
                  <a:lnTo>
                    <a:pt x="192" y="16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36" y="16"/>
                  </a:lnTo>
                  <a:lnTo>
                    <a:pt x="136" y="32"/>
                  </a:lnTo>
                  <a:lnTo>
                    <a:pt x="112" y="40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Freeform 643"/>
            <p:cNvSpPr>
              <a:spLocks/>
            </p:cNvSpPr>
            <p:nvPr/>
          </p:nvSpPr>
          <p:spPr bwMode="auto">
            <a:xfrm>
              <a:off x="4548188" y="2998316"/>
              <a:ext cx="93662" cy="190500"/>
            </a:xfrm>
            <a:custGeom>
              <a:avLst/>
              <a:gdLst>
                <a:gd name="T0" fmla="*/ 2147483647 w 56"/>
                <a:gd name="T1" fmla="*/ 2147483647 h 104"/>
                <a:gd name="T2" fmla="*/ 2147483647 w 56"/>
                <a:gd name="T3" fmla="*/ 2147483647 h 104"/>
                <a:gd name="T4" fmla="*/ 2147483647 w 56"/>
                <a:gd name="T5" fmla="*/ 2147483647 h 104"/>
                <a:gd name="T6" fmla="*/ 0 w 56"/>
                <a:gd name="T7" fmla="*/ 2147483647 h 104"/>
                <a:gd name="T8" fmla="*/ 0 w 56"/>
                <a:gd name="T9" fmla="*/ 2147483647 h 104"/>
                <a:gd name="T10" fmla="*/ 2147483647 w 56"/>
                <a:gd name="T11" fmla="*/ 2147483647 h 104"/>
                <a:gd name="T12" fmla="*/ 2147483647 w 56"/>
                <a:gd name="T13" fmla="*/ 2147483647 h 104"/>
                <a:gd name="T14" fmla="*/ 2147483647 w 56"/>
                <a:gd name="T15" fmla="*/ 2147483647 h 104"/>
                <a:gd name="T16" fmla="*/ 2147483647 w 56"/>
                <a:gd name="T17" fmla="*/ 2147483647 h 104"/>
                <a:gd name="T18" fmla="*/ 2147483647 w 56"/>
                <a:gd name="T19" fmla="*/ 2147483647 h 104"/>
                <a:gd name="T20" fmla="*/ 2147483647 w 56"/>
                <a:gd name="T21" fmla="*/ 2147483647 h 104"/>
                <a:gd name="T22" fmla="*/ 2147483647 w 56"/>
                <a:gd name="T23" fmla="*/ 2147483647 h 104"/>
                <a:gd name="T24" fmla="*/ 2147483647 w 56"/>
                <a:gd name="T25" fmla="*/ 2147483647 h 104"/>
                <a:gd name="T26" fmla="*/ 2147483647 w 56"/>
                <a:gd name="T27" fmla="*/ 2147483647 h 104"/>
                <a:gd name="T28" fmla="*/ 2147483647 w 56"/>
                <a:gd name="T29" fmla="*/ 2147483647 h 104"/>
                <a:gd name="T30" fmla="*/ 2147483647 w 56"/>
                <a:gd name="T31" fmla="*/ 2147483647 h 104"/>
                <a:gd name="T32" fmla="*/ 2147483647 w 56"/>
                <a:gd name="T33" fmla="*/ 2147483647 h 104"/>
                <a:gd name="T34" fmla="*/ 2147483647 w 56"/>
                <a:gd name="T35" fmla="*/ 2147483647 h 104"/>
                <a:gd name="T36" fmla="*/ 2147483647 w 56"/>
                <a:gd name="T37" fmla="*/ 0 h 104"/>
                <a:gd name="T38" fmla="*/ 2147483647 w 56"/>
                <a:gd name="T39" fmla="*/ 0 h 104"/>
                <a:gd name="T40" fmla="*/ 2147483647 w 56"/>
                <a:gd name="T41" fmla="*/ 2147483647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04"/>
                <a:gd name="T65" fmla="*/ 56 w 56"/>
                <a:gd name="T66" fmla="*/ 104 h 10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04">
                  <a:moveTo>
                    <a:pt x="16" y="8"/>
                  </a:moveTo>
                  <a:lnTo>
                    <a:pt x="16" y="24"/>
                  </a:lnTo>
                  <a:lnTo>
                    <a:pt x="16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80"/>
                  </a:lnTo>
                  <a:lnTo>
                    <a:pt x="24" y="96"/>
                  </a:lnTo>
                  <a:lnTo>
                    <a:pt x="32" y="104"/>
                  </a:lnTo>
                  <a:lnTo>
                    <a:pt x="32" y="96"/>
                  </a:lnTo>
                  <a:lnTo>
                    <a:pt x="40" y="88"/>
                  </a:lnTo>
                  <a:lnTo>
                    <a:pt x="56" y="72"/>
                  </a:lnTo>
                  <a:lnTo>
                    <a:pt x="56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Freeform 644"/>
            <p:cNvSpPr>
              <a:spLocks/>
            </p:cNvSpPr>
            <p:nvPr/>
          </p:nvSpPr>
          <p:spPr bwMode="auto">
            <a:xfrm>
              <a:off x="4117975" y="3042766"/>
              <a:ext cx="254000" cy="219075"/>
            </a:xfrm>
            <a:custGeom>
              <a:avLst/>
              <a:gdLst>
                <a:gd name="T0" fmla="*/ 2147483647 w 152"/>
                <a:gd name="T1" fmla="*/ 2147483647 h 120"/>
                <a:gd name="T2" fmla="*/ 2147483647 w 152"/>
                <a:gd name="T3" fmla="*/ 2147483647 h 120"/>
                <a:gd name="T4" fmla="*/ 2147483647 w 152"/>
                <a:gd name="T5" fmla="*/ 2147483647 h 120"/>
                <a:gd name="T6" fmla="*/ 2147483647 w 152"/>
                <a:gd name="T7" fmla="*/ 2147483647 h 120"/>
                <a:gd name="T8" fmla="*/ 2147483647 w 152"/>
                <a:gd name="T9" fmla="*/ 2147483647 h 120"/>
                <a:gd name="T10" fmla="*/ 2147483647 w 152"/>
                <a:gd name="T11" fmla="*/ 2147483647 h 120"/>
                <a:gd name="T12" fmla="*/ 2147483647 w 152"/>
                <a:gd name="T13" fmla="*/ 2147483647 h 120"/>
                <a:gd name="T14" fmla="*/ 2147483647 w 152"/>
                <a:gd name="T15" fmla="*/ 2147483647 h 120"/>
                <a:gd name="T16" fmla="*/ 2147483647 w 152"/>
                <a:gd name="T17" fmla="*/ 2147483647 h 120"/>
                <a:gd name="T18" fmla="*/ 2147483647 w 152"/>
                <a:gd name="T19" fmla="*/ 2147483647 h 120"/>
                <a:gd name="T20" fmla="*/ 2147483647 w 152"/>
                <a:gd name="T21" fmla="*/ 2147483647 h 120"/>
                <a:gd name="T22" fmla="*/ 2147483647 w 152"/>
                <a:gd name="T23" fmla="*/ 2147483647 h 120"/>
                <a:gd name="T24" fmla="*/ 2147483647 w 152"/>
                <a:gd name="T25" fmla="*/ 2147483647 h 120"/>
                <a:gd name="T26" fmla="*/ 2147483647 w 152"/>
                <a:gd name="T27" fmla="*/ 0 h 120"/>
                <a:gd name="T28" fmla="*/ 2147483647 w 152"/>
                <a:gd name="T29" fmla="*/ 2147483647 h 120"/>
                <a:gd name="T30" fmla="*/ 2147483647 w 152"/>
                <a:gd name="T31" fmla="*/ 2147483647 h 120"/>
                <a:gd name="T32" fmla="*/ 2147483647 w 152"/>
                <a:gd name="T33" fmla="*/ 2147483647 h 120"/>
                <a:gd name="T34" fmla="*/ 2147483647 w 152"/>
                <a:gd name="T35" fmla="*/ 2147483647 h 120"/>
                <a:gd name="T36" fmla="*/ 2147483647 w 152"/>
                <a:gd name="T37" fmla="*/ 2147483647 h 120"/>
                <a:gd name="T38" fmla="*/ 0 w 152"/>
                <a:gd name="T39" fmla="*/ 2147483647 h 120"/>
                <a:gd name="T40" fmla="*/ 2147483647 w 152"/>
                <a:gd name="T41" fmla="*/ 2147483647 h 120"/>
                <a:gd name="T42" fmla="*/ 2147483647 w 152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2"/>
                <a:gd name="T67" fmla="*/ 0 h 120"/>
                <a:gd name="T68" fmla="*/ 152 w 152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2" h="120">
                  <a:moveTo>
                    <a:pt x="56" y="104"/>
                  </a:moveTo>
                  <a:lnTo>
                    <a:pt x="72" y="96"/>
                  </a:lnTo>
                  <a:lnTo>
                    <a:pt x="96" y="80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56"/>
                  </a:lnTo>
                  <a:lnTo>
                    <a:pt x="144" y="56"/>
                  </a:lnTo>
                  <a:lnTo>
                    <a:pt x="152" y="48"/>
                  </a:lnTo>
                  <a:lnTo>
                    <a:pt x="144" y="32"/>
                  </a:lnTo>
                  <a:lnTo>
                    <a:pt x="144" y="8"/>
                  </a:lnTo>
                  <a:lnTo>
                    <a:pt x="136" y="8"/>
                  </a:lnTo>
                  <a:lnTo>
                    <a:pt x="120" y="8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24"/>
                  </a:lnTo>
                  <a:lnTo>
                    <a:pt x="64" y="40"/>
                  </a:lnTo>
                  <a:lnTo>
                    <a:pt x="48" y="64"/>
                  </a:lnTo>
                  <a:lnTo>
                    <a:pt x="40" y="96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56" y="120"/>
                  </a:lnTo>
                  <a:lnTo>
                    <a:pt x="56" y="10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Freeform 645"/>
            <p:cNvSpPr>
              <a:spLocks/>
            </p:cNvSpPr>
            <p:nvPr/>
          </p:nvSpPr>
          <p:spPr bwMode="auto">
            <a:xfrm>
              <a:off x="4548188" y="2998316"/>
              <a:ext cx="93662" cy="190500"/>
            </a:xfrm>
            <a:custGeom>
              <a:avLst/>
              <a:gdLst>
                <a:gd name="T0" fmla="*/ 2147483647 w 56"/>
                <a:gd name="T1" fmla="*/ 2147483647 h 104"/>
                <a:gd name="T2" fmla="*/ 2147483647 w 56"/>
                <a:gd name="T3" fmla="*/ 2147483647 h 104"/>
                <a:gd name="T4" fmla="*/ 2147483647 w 56"/>
                <a:gd name="T5" fmla="*/ 2147483647 h 104"/>
                <a:gd name="T6" fmla="*/ 0 w 56"/>
                <a:gd name="T7" fmla="*/ 2147483647 h 104"/>
                <a:gd name="T8" fmla="*/ 0 w 56"/>
                <a:gd name="T9" fmla="*/ 2147483647 h 104"/>
                <a:gd name="T10" fmla="*/ 2147483647 w 56"/>
                <a:gd name="T11" fmla="*/ 2147483647 h 104"/>
                <a:gd name="T12" fmla="*/ 2147483647 w 56"/>
                <a:gd name="T13" fmla="*/ 2147483647 h 104"/>
                <a:gd name="T14" fmla="*/ 2147483647 w 56"/>
                <a:gd name="T15" fmla="*/ 2147483647 h 104"/>
                <a:gd name="T16" fmla="*/ 2147483647 w 56"/>
                <a:gd name="T17" fmla="*/ 2147483647 h 104"/>
                <a:gd name="T18" fmla="*/ 2147483647 w 56"/>
                <a:gd name="T19" fmla="*/ 2147483647 h 104"/>
                <a:gd name="T20" fmla="*/ 2147483647 w 56"/>
                <a:gd name="T21" fmla="*/ 2147483647 h 104"/>
                <a:gd name="T22" fmla="*/ 2147483647 w 56"/>
                <a:gd name="T23" fmla="*/ 2147483647 h 104"/>
                <a:gd name="T24" fmla="*/ 2147483647 w 56"/>
                <a:gd name="T25" fmla="*/ 2147483647 h 104"/>
                <a:gd name="T26" fmla="*/ 2147483647 w 56"/>
                <a:gd name="T27" fmla="*/ 2147483647 h 104"/>
                <a:gd name="T28" fmla="*/ 2147483647 w 56"/>
                <a:gd name="T29" fmla="*/ 2147483647 h 104"/>
                <a:gd name="T30" fmla="*/ 2147483647 w 56"/>
                <a:gd name="T31" fmla="*/ 2147483647 h 104"/>
                <a:gd name="T32" fmla="*/ 2147483647 w 56"/>
                <a:gd name="T33" fmla="*/ 2147483647 h 104"/>
                <a:gd name="T34" fmla="*/ 2147483647 w 56"/>
                <a:gd name="T35" fmla="*/ 2147483647 h 104"/>
                <a:gd name="T36" fmla="*/ 2147483647 w 56"/>
                <a:gd name="T37" fmla="*/ 0 h 104"/>
                <a:gd name="T38" fmla="*/ 2147483647 w 56"/>
                <a:gd name="T39" fmla="*/ 0 h 104"/>
                <a:gd name="T40" fmla="*/ 2147483647 w 56"/>
                <a:gd name="T41" fmla="*/ 2147483647 h 104"/>
                <a:gd name="T42" fmla="*/ 2147483647 w 56"/>
                <a:gd name="T43" fmla="*/ 2147483647 h 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6"/>
                <a:gd name="T67" fmla="*/ 0 h 104"/>
                <a:gd name="T68" fmla="*/ 56 w 56"/>
                <a:gd name="T69" fmla="*/ 104 h 10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6" h="104">
                  <a:moveTo>
                    <a:pt x="16" y="8"/>
                  </a:moveTo>
                  <a:lnTo>
                    <a:pt x="16" y="24"/>
                  </a:lnTo>
                  <a:lnTo>
                    <a:pt x="16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80"/>
                  </a:lnTo>
                  <a:lnTo>
                    <a:pt x="24" y="96"/>
                  </a:lnTo>
                  <a:lnTo>
                    <a:pt x="32" y="104"/>
                  </a:lnTo>
                  <a:lnTo>
                    <a:pt x="32" y="96"/>
                  </a:lnTo>
                  <a:lnTo>
                    <a:pt x="40" y="88"/>
                  </a:lnTo>
                  <a:lnTo>
                    <a:pt x="56" y="72"/>
                  </a:lnTo>
                  <a:lnTo>
                    <a:pt x="56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Freeform 646"/>
            <p:cNvSpPr>
              <a:spLocks/>
            </p:cNvSpPr>
            <p:nvPr/>
          </p:nvSpPr>
          <p:spPr bwMode="auto">
            <a:xfrm>
              <a:off x="4117975" y="3042766"/>
              <a:ext cx="254000" cy="219075"/>
            </a:xfrm>
            <a:custGeom>
              <a:avLst/>
              <a:gdLst>
                <a:gd name="T0" fmla="*/ 2147483647 w 152"/>
                <a:gd name="T1" fmla="*/ 2147483647 h 120"/>
                <a:gd name="T2" fmla="*/ 2147483647 w 152"/>
                <a:gd name="T3" fmla="*/ 2147483647 h 120"/>
                <a:gd name="T4" fmla="*/ 2147483647 w 152"/>
                <a:gd name="T5" fmla="*/ 2147483647 h 120"/>
                <a:gd name="T6" fmla="*/ 2147483647 w 152"/>
                <a:gd name="T7" fmla="*/ 2147483647 h 120"/>
                <a:gd name="T8" fmla="*/ 2147483647 w 152"/>
                <a:gd name="T9" fmla="*/ 2147483647 h 120"/>
                <a:gd name="T10" fmla="*/ 2147483647 w 152"/>
                <a:gd name="T11" fmla="*/ 2147483647 h 120"/>
                <a:gd name="T12" fmla="*/ 2147483647 w 152"/>
                <a:gd name="T13" fmla="*/ 2147483647 h 120"/>
                <a:gd name="T14" fmla="*/ 2147483647 w 152"/>
                <a:gd name="T15" fmla="*/ 2147483647 h 120"/>
                <a:gd name="T16" fmla="*/ 2147483647 w 152"/>
                <a:gd name="T17" fmla="*/ 2147483647 h 120"/>
                <a:gd name="T18" fmla="*/ 2147483647 w 152"/>
                <a:gd name="T19" fmla="*/ 2147483647 h 120"/>
                <a:gd name="T20" fmla="*/ 2147483647 w 152"/>
                <a:gd name="T21" fmla="*/ 2147483647 h 120"/>
                <a:gd name="T22" fmla="*/ 2147483647 w 152"/>
                <a:gd name="T23" fmla="*/ 2147483647 h 120"/>
                <a:gd name="T24" fmla="*/ 2147483647 w 152"/>
                <a:gd name="T25" fmla="*/ 2147483647 h 120"/>
                <a:gd name="T26" fmla="*/ 2147483647 w 152"/>
                <a:gd name="T27" fmla="*/ 0 h 120"/>
                <a:gd name="T28" fmla="*/ 2147483647 w 152"/>
                <a:gd name="T29" fmla="*/ 2147483647 h 120"/>
                <a:gd name="T30" fmla="*/ 2147483647 w 152"/>
                <a:gd name="T31" fmla="*/ 2147483647 h 120"/>
                <a:gd name="T32" fmla="*/ 2147483647 w 152"/>
                <a:gd name="T33" fmla="*/ 2147483647 h 120"/>
                <a:gd name="T34" fmla="*/ 2147483647 w 152"/>
                <a:gd name="T35" fmla="*/ 2147483647 h 120"/>
                <a:gd name="T36" fmla="*/ 2147483647 w 152"/>
                <a:gd name="T37" fmla="*/ 2147483647 h 120"/>
                <a:gd name="T38" fmla="*/ 0 w 152"/>
                <a:gd name="T39" fmla="*/ 2147483647 h 120"/>
                <a:gd name="T40" fmla="*/ 2147483647 w 152"/>
                <a:gd name="T41" fmla="*/ 2147483647 h 120"/>
                <a:gd name="T42" fmla="*/ 2147483647 w 152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2"/>
                <a:gd name="T67" fmla="*/ 0 h 120"/>
                <a:gd name="T68" fmla="*/ 152 w 152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2" h="120">
                  <a:moveTo>
                    <a:pt x="56" y="104"/>
                  </a:moveTo>
                  <a:lnTo>
                    <a:pt x="72" y="96"/>
                  </a:lnTo>
                  <a:lnTo>
                    <a:pt x="96" y="80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56"/>
                  </a:lnTo>
                  <a:lnTo>
                    <a:pt x="144" y="56"/>
                  </a:lnTo>
                  <a:lnTo>
                    <a:pt x="152" y="48"/>
                  </a:lnTo>
                  <a:lnTo>
                    <a:pt x="144" y="32"/>
                  </a:lnTo>
                  <a:lnTo>
                    <a:pt x="144" y="8"/>
                  </a:lnTo>
                  <a:lnTo>
                    <a:pt x="136" y="8"/>
                  </a:lnTo>
                  <a:lnTo>
                    <a:pt x="120" y="8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24"/>
                  </a:lnTo>
                  <a:lnTo>
                    <a:pt x="64" y="40"/>
                  </a:lnTo>
                  <a:lnTo>
                    <a:pt x="48" y="64"/>
                  </a:lnTo>
                  <a:lnTo>
                    <a:pt x="40" y="96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56" y="120"/>
                  </a:lnTo>
                  <a:lnTo>
                    <a:pt x="56" y="10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Freeform 647"/>
            <p:cNvSpPr>
              <a:spLocks/>
            </p:cNvSpPr>
            <p:nvPr/>
          </p:nvSpPr>
          <p:spPr bwMode="auto">
            <a:xfrm>
              <a:off x="4038600" y="3261841"/>
              <a:ext cx="173038" cy="160338"/>
            </a:xfrm>
            <a:custGeom>
              <a:avLst/>
              <a:gdLst>
                <a:gd name="T0" fmla="*/ 2147483647 w 104"/>
                <a:gd name="T1" fmla="*/ 2147483647 h 88"/>
                <a:gd name="T2" fmla="*/ 2147483647 w 104"/>
                <a:gd name="T3" fmla="*/ 2147483647 h 88"/>
                <a:gd name="T4" fmla="*/ 2147483647 w 104"/>
                <a:gd name="T5" fmla="*/ 2147483647 h 88"/>
                <a:gd name="T6" fmla="*/ 2147483647 w 104"/>
                <a:gd name="T7" fmla="*/ 2147483647 h 88"/>
                <a:gd name="T8" fmla="*/ 2147483647 w 104"/>
                <a:gd name="T9" fmla="*/ 2147483647 h 88"/>
                <a:gd name="T10" fmla="*/ 2147483647 w 104"/>
                <a:gd name="T11" fmla="*/ 0 h 88"/>
                <a:gd name="T12" fmla="*/ 2147483647 w 104"/>
                <a:gd name="T13" fmla="*/ 0 h 88"/>
                <a:gd name="T14" fmla="*/ 2147483647 w 104"/>
                <a:gd name="T15" fmla="*/ 2147483647 h 88"/>
                <a:gd name="T16" fmla="*/ 2147483647 w 104"/>
                <a:gd name="T17" fmla="*/ 2147483647 h 88"/>
                <a:gd name="T18" fmla="*/ 0 w 104"/>
                <a:gd name="T19" fmla="*/ 2147483647 h 88"/>
                <a:gd name="T20" fmla="*/ 2147483647 w 104"/>
                <a:gd name="T21" fmla="*/ 2147483647 h 88"/>
                <a:gd name="T22" fmla="*/ 2147483647 w 104"/>
                <a:gd name="T23" fmla="*/ 2147483647 h 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88"/>
                <a:gd name="T38" fmla="*/ 104 w 104"/>
                <a:gd name="T39" fmla="*/ 88 h 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88">
                  <a:moveTo>
                    <a:pt x="56" y="64"/>
                  </a:moveTo>
                  <a:lnTo>
                    <a:pt x="64" y="56"/>
                  </a:lnTo>
                  <a:lnTo>
                    <a:pt x="64" y="24"/>
                  </a:lnTo>
                  <a:lnTo>
                    <a:pt x="104" y="24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16" y="48"/>
                  </a:lnTo>
                  <a:lnTo>
                    <a:pt x="0" y="88"/>
                  </a:lnTo>
                  <a:lnTo>
                    <a:pt x="48" y="88"/>
                  </a:lnTo>
                  <a:lnTo>
                    <a:pt x="56" y="6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5" name="Freeform 648"/>
            <p:cNvSpPr>
              <a:spLocks/>
            </p:cNvSpPr>
            <p:nvPr/>
          </p:nvSpPr>
          <p:spPr bwMode="auto">
            <a:xfrm>
              <a:off x="4051300" y="3625379"/>
              <a:ext cx="52388" cy="42862"/>
            </a:xfrm>
            <a:custGeom>
              <a:avLst/>
              <a:gdLst>
                <a:gd name="T0" fmla="*/ 2147483647 w 32"/>
                <a:gd name="T1" fmla="*/ 2147483647 h 24"/>
                <a:gd name="T2" fmla="*/ 2147483647 w 32"/>
                <a:gd name="T3" fmla="*/ 2147483647 h 24"/>
                <a:gd name="T4" fmla="*/ 2147483647 w 32"/>
                <a:gd name="T5" fmla="*/ 0 h 24"/>
                <a:gd name="T6" fmla="*/ 2147483647 w 32"/>
                <a:gd name="T7" fmla="*/ 0 h 24"/>
                <a:gd name="T8" fmla="*/ 0 w 32"/>
                <a:gd name="T9" fmla="*/ 2147483647 h 24"/>
                <a:gd name="T10" fmla="*/ 2147483647 w 32"/>
                <a:gd name="T11" fmla="*/ 2147483647 h 24"/>
                <a:gd name="T12" fmla="*/ 2147483647 w 32"/>
                <a:gd name="T13" fmla="*/ 2147483647 h 24"/>
                <a:gd name="T14" fmla="*/ 2147483647 w 32"/>
                <a:gd name="T15" fmla="*/ 2147483647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4"/>
                <a:gd name="T26" fmla="*/ 32 w 32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4">
                  <a:moveTo>
                    <a:pt x="32" y="16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6" name="Freeform 649"/>
            <p:cNvSpPr>
              <a:spLocks/>
            </p:cNvSpPr>
            <p:nvPr/>
          </p:nvSpPr>
          <p:spPr bwMode="auto">
            <a:xfrm>
              <a:off x="4856163" y="3377729"/>
              <a:ext cx="347662" cy="466725"/>
            </a:xfrm>
            <a:custGeom>
              <a:avLst/>
              <a:gdLst>
                <a:gd name="T0" fmla="*/ 2147483647 w 208"/>
                <a:gd name="T1" fmla="*/ 2147483647 h 256"/>
                <a:gd name="T2" fmla="*/ 2147483647 w 208"/>
                <a:gd name="T3" fmla="*/ 2147483647 h 256"/>
                <a:gd name="T4" fmla="*/ 2147483647 w 208"/>
                <a:gd name="T5" fmla="*/ 2147483647 h 256"/>
                <a:gd name="T6" fmla="*/ 2147483647 w 208"/>
                <a:gd name="T7" fmla="*/ 2147483647 h 256"/>
                <a:gd name="T8" fmla="*/ 2147483647 w 208"/>
                <a:gd name="T9" fmla="*/ 2147483647 h 256"/>
                <a:gd name="T10" fmla="*/ 2147483647 w 208"/>
                <a:gd name="T11" fmla="*/ 2147483647 h 256"/>
                <a:gd name="T12" fmla="*/ 2147483647 w 208"/>
                <a:gd name="T13" fmla="*/ 2147483647 h 256"/>
                <a:gd name="T14" fmla="*/ 2147483647 w 208"/>
                <a:gd name="T15" fmla="*/ 2147483647 h 256"/>
                <a:gd name="T16" fmla="*/ 2147483647 w 208"/>
                <a:gd name="T17" fmla="*/ 2147483647 h 256"/>
                <a:gd name="T18" fmla="*/ 0 w 208"/>
                <a:gd name="T19" fmla="*/ 2147483647 h 256"/>
                <a:gd name="T20" fmla="*/ 2147483647 w 208"/>
                <a:gd name="T21" fmla="*/ 2147483647 h 256"/>
                <a:gd name="T22" fmla="*/ 2147483647 w 208"/>
                <a:gd name="T23" fmla="*/ 2147483647 h 256"/>
                <a:gd name="T24" fmla="*/ 2147483647 w 208"/>
                <a:gd name="T25" fmla="*/ 2147483647 h 256"/>
                <a:gd name="T26" fmla="*/ 2147483647 w 208"/>
                <a:gd name="T27" fmla="*/ 2147483647 h 256"/>
                <a:gd name="T28" fmla="*/ 2147483647 w 208"/>
                <a:gd name="T29" fmla="*/ 2147483647 h 256"/>
                <a:gd name="T30" fmla="*/ 2147483647 w 208"/>
                <a:gd name="T31" fmla="*/ 2147483647 h 256"/>
                <a:gd name="T32" fmla="*/ 2147483647 w 208"/>
                <a:gd name="T33" fmla="*/ 2147483647 h 256"/>
                <a:gd name="T34" fmla="*/ 2147483647 w 208"/>
                <a:gd name="T35" fmla="*/ 2147483647 h 256"/>
                <a:gd name="T36" fmla="*/ 2147483647 w 208"/>
                <a:gd name="T37" fmla="*/ 2147483647 h 256"/>
                <a:gd name="T38" fmla="*/ 2147483647 w 208"/>
                <a:gd name="T39" fmla="*/ 2147483647 h 256"/>
                <a:gd name="T40" fmla="*/ 2147483647 w 208"/>
                <a:gd name="T41" fmla="*/ 2147483647 h 256"/>
                <a:gd name="T42" fmla="*/ 2147483647 w 208"/>
                <a:gd name="T43" fmla="*/ 2147483647 h 256"/>
                <a:gd name="T44" fmla="*/ 2147483647 w 208"/>
                <a:gd name="T45" fmla="*/ 2147483647 h 256"/>
                <a:gd name="T46" fmla="*/ 2147483647 w 208"/>
                <a:gd name="T47" fmla="*/ 2147483647 h 256"/>
                <a:gd name="T48" fmla="*/ 2147483647 w 208"/>
                <a:gd name="T49" fmla="*/ 2147483647 h 256"/>
                <a:gd name="T50" fmla="*/ 2147483647 w 208"/>
                <a:gd name="T51" fmla="*/ 2147483647 h 256"/>
                <a:gd name="T52" fmla="*/ 2147483647 w 208"/>
                <a:gd name="T53" fmla="*/ 2147483647 h 256"/>
                <a:gd name="T54" fmla="*/ 2147483647 w 208"/>
                <a:gd name="T55" fmla="*/ 2147483647 h 256"/>
                <a:gd name="T56" fmla="*/ 2147483647 w 208"/>
                <a:gd name="T57" fmla="*/ 2147483647 h 256"/>
                <a:gd name="T58" fmla="*/ 2147483647 w 208"/>
                <a:gd name="T59" fmla="*/ 2147483647 h 256"/>
                <a:gd name="T60" fmla="*/ 2147483647 w 208"/>
                <a:gd name="T61" fmla="*/ 2147483647 h 256"/>
                <a:gd name="T62" fmla="*/ 2147483647 w 208"/>
                <a:gd name="T63" fmla="*/ 2147483647 h 256"/>
                <a:gd name="T64" fmla="*/ 2147483647 w 208"/>
                <a:gd name="T65" fmla="*/ 2147483647 h 256"/>
                <a:gd name="T66" fmla="*/ 2147483647 w 208"/>
                <a:gd name="T67" fmla="*/ 2147483647 h 256"/>
                <a:gd name="T68" fmla="*/ 2147483647 w 208"/>
                <a:gd name="T69" fmla="*/ 2147483647 h 256"/>
                <a:gd name="T70" fmla="*/ 2147483647 w 208"/>
                <a:gd name="T71" fmla="*/ 0 h 256"/>
                <a:gd name="T72" fmla="*/ 2147483647 w 208"/>
                <a:gd name="T73" fmla="*/ 2147483647 h 256"/>
                <a:gd name="T74" fmla="*/ 2147483647 w 208"/>
                <a:gd name="T75" fmla="*/ 2147483647 h 2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8"/>
                <a:gd name="T115" fmla="*/ 0 h 256"/>
                <a:gd name="T116" fmla="*/ 208 w 208"/>
                <a:gd name="T117" fmla="*/ 256 h 2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8" h="256">
                  <a:moveTo>
                    <a:pt x="152" y="16"/>
                  </a:moveTo>
                  <a:lnTo>
                    <a:pt x="48" y="16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32" y="56"/>
                  </a:lnTo>
                  <a:lnTo>
                    <a:pt x="24" y="48"/>
                  </a:lnTo>
                  <a:lnTo>
                    <a:pt x="24" y="96"/>
                  </a:lnTo>
                  <a:lnTo>
                    <a:pt x="8" y="104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16" y="160"/>
                  </a:lnTo>
                  <a:lnTo>
                    <a:pt x="24" y="176"/>
                  </a:lnTo>
                  <a:lnTo>
                    <a:pt x="32" y="200"/>
                  </a:lnTo>
                  <a:lnTo>
                    <a:pt x="48" y="208"/>
                  </a:lnTo>
                  <a:lnTo>
                    <a:pt x="72" y="232"/>
                  </a:lnTo>
                  <a:lnTo>
                    <a:pt x="80" y="240"/>
                  </a:lnTo>
                  <a:lnTo>
                    <a:pt x="104" y="240"/>
                  </a:lnTo>
                  <a:lnTo>
                    <a:pt x="120" y="256"/>
                  </a:lnTo>
                  <a:lnTo>
                    <a:pt x="144" y="248"/>
                  </a:lnTo>
                  <a:lnTo>
                    <a:pt x="168" y="240"/>
                  </a:lnTo>
                  <a:lnTo>
                    <a:pt x="176" y="240"/>
                  </a:lnTo>
                  <a:lnTo>
                    <a:pt x="176" y="232"/>
                  </a:lnTo>
                  <a:lnTo>
                    <a:pt x="168" y="224"/>
                  </a:lnTo>
                  <a:lnTo>
                    <a:pt x="160" y="216"/>
                  </a:lnTo>
                  <a:lnTo>
                    <a:pt x="144" y="200"/>
                  </a:lnTo>
                  <a:lnTo>
                    <a:pt x="144" y="192"/>
                  </a:lnTo>
                  <a:lnTo>
                    <a:pt x="152" y="192"/>
                  </a:lnTo>
                  <a:lnTo>
                    <a:pt x="160" y="168"/>
                  </a:lnTo>
                  <a:lnTo>
                    <a:pt x="176" y="152"/>
                  </a:lnTo>
                  <a:lnTo>
                    <a:pt x="184" y="128"/>
                  </a:lnTo>
                  <a:lnTo>
                    <a:pt x="192" y="80"/>
                  </a:lnTo>
                  <a:lnTo>
                    <a:pt x="200" y="72"/>
                  </a:lnTo>
                  <a:lnTo>
                    <a:pt x="208" y="72"/>
                  </a:lnTo>
                  <a:lnTo>
                    <a:pt x="200" y="48"/>
                  </a:lnTo>
                  <a:lnTo>
                    <a:pt x="192" y="16"/>
                  </a:lnTo>
                  <a:lnTo>
                    <a:pt x="176" y="0"/>
                  </a:lnTo>
                  <a:lnTo>
                    <a:pt x="168" y="8"/>
                  </a:lnTo>
                  <a:lnTo>
                    <a:pt x="152" y="1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Freeform 650"/>
            <p:cNvSpPr>
              <a:spLocks/>
            </p:cNvSpPr>
            <p:nvPr/>
          </p:nvSpPr>
          <p:spPr bwMode="auto">
            <a:xfrm>
              <a:off x="4211638" y="3684116"/>
              <a:ext cx="134937" cy="130175"/>
            </a:xfrm>
            <a:custGeom>
              <a:avLst/>
              <a:gdLst>
                <a:gd name="T0" fmla="*/ 2147483647 w 80"/>
                <a:gd name="T1" fmla="*/ 2147483647 h 72"/>
                <a:gd name="T2" fmla="*/ 2147483647 w 80"/>
                <a:gd name="T3" fmla="*/ 2147483647 h 72"/>
                <a:gd name="T4" fmla="*/ 2147483647 w 80"/>
                <a:gd name="T5" fmla="*/ 2147483647 h 72"/>
                <a:gd name="T6" fmla="*/ 2147483647 w 80"/>
                <a:gd name="T7" fmla="*/ 2147483647 h 72"/>
                <a:gd name="T8" fmla="*/ 2147483647 w 80"/>
                <a:gd name="T9" fmla="*/ 0 h 72"/>
                <a:gd name="T10" fmla="*/ 2147483647 w 80"/>
                <a:gd name="T11" fmla="*/ 0 h 72"/>
                <a:gd name="T12" fmla="*/ 2147483647 w 80"/>
                <a:gd name="T13" fmla="*/ 0 h 72"/>
                <a:gd name="T14" fmla="*/ 2147483647 w 80"/>
                <a:gd name="T15" fmla="*/ 0 h 72"/>
                <a:gd name="T16" fmla="*/ 2147483647 w 80"/>
                <a:gd name="T17" fmla="*/ 0 h 72"/>
                <a:gd name="T18" fmla="*/ 2147483647 w 80"/>
                <a:gd name="T19" fmla="*/ 2147483647 h 72"/>
                <a:gd name="T20" fmla="*/ 2147483647 w 80"/>
                <a:gd name="T21" fmla="*/ 2147483647 h 72"/>
                <a:gd name="T22" fmla="*/ 0 w 80"/>
                <a:gd name="T23" fmla="*/ 2147483647 h 72"/>
                <a:gd name="T24" fmla="*/ 2147483647 w 80"/>
                <a:gd name="T25" fmla="*/ 2147483647 h 72"/>
                <a:gd name="T26" fmla="*/ 2147483647 w 80"/>
                <a:gd name="T27" fmla="*/ 2147483647 h 72"/>
                <a:gd name="T28" fmla="*/ 2147483647 w 80"/>
                <a:gd name="T29" fmla="*/ 2147483647 h 72"/>
                <a:gd name="T30" fmla="*/ 2147483647 w 80"/>
                <a:gd name="T31" fmla="*/ 2147483647 h 72"/>
                <a:gd name="T32" fmla="*/ 2147483647 w 80"/>
                <a:gd name="T33" fmla="*/ 2147483647 h 72"/>
                <a:gd name="T34" fmla="*/ 2147483647 w 80"/>
                <a:gd name="T35" fmla="*/ 2147483647 h 72"/>
                <a:gd name="T36" fmla="*/ 2147483647 w 80"/>
                <a:gd name="T37" fmla="*/ 2147483647 h 72"/>
                <a:gd name="T38" fmla="*/ 2147483647 w 80"/>
                <a:gd name="T39" fmla="*/ 2147483647 h 72"/>
                <a:gd name="T40" fmla="*/ 2147483647 w 80"/>
                <a:gd name="T41" fmla="*/ 2147483647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72"/>
                <a:gd name="T65" fmla="*/ 80 w 80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72">
                  <a:moveTo>
                    <a:pt x="72" y="40"/>
                  </a:moveTo>
                  <a:lnTo>
                    <a:pt x="80" y="24"/>
                  </a:lnTo>
                  <a:lnTo>
                    <a:pt x="72" y="8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32" y="72"/>
                  </a:lnTo>
                  <a:lnTo>
                    <a:pt x="64" y="64"/>
                  </a:lnTo>
                  <a:lnTo>
                    <a:pt x="72" y="64"/>
                  </a:lnTo>
                  <a:lnTo>
                    <a:pt x="72" y="48"/>
                  </a:lnTo>
                  <a:lnTo>
                    <a:pt x="72" y="40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8" name="Freeform 651"/>
            <p:cNvSpPr>
              <a:spLocks/>
            </p:cNvSpPr>
            <p:nvPr/>
          </p:nvSpPr>
          <p:spPr bwMode="auto">
            <a:xfrm>
              <a:off x="4144963" y="3726979"/>
              <a:ext cx="93662" cy="87312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2147483647 h 48"/>
                <a:gd name="T8" fmla="*/ 2147483647 w 56"/>
                <a:gd name="T9" fmla="*/ 2147483647 h 48"/>
                <a:gd name="T10" fmla="*/ 2147483647 w 56"/>
                <a:gd name="T11" fmla="*/ 0 h 48"/>
                <a:gd name="T12" fmla="*/ 2147483647 w 56"/>
                <a:gd name="T13" fmla="*/ 2147483647 h 48"/>
                <a:gd name="T14" fmla="*/ 2147483647 w 56"/>
                <a:gd name="T15" fmla="*/ 2147483647 h 48"/>
                <a:gd name="T16" fmla="*/ 0 w 56"/>
                <a:gd name="T17" fmla="*/ 2147483647 h 48"/>
                <a:gd name="T18" fmla="*/ 2147483647 w 56"/>
                <a:gd name="T19" fmla="*/ 2147483647 h 48"/>
                <a:gd name="T20" fmla="*/ 2147483647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8"/>
                <a:gd name="T44" fmla="*/ 56 w 56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8">
                  <a:moveTo>
                    <a:pt x="48" y="32"/>
                  </a:moveTo>
                  <a:lnTo>
                    <a:pt x="48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9" name="Freeform 652"/>
            <p:cNvSpPr>
              <a:spLocks/>
            </p:cNvSpPr>
            <p:nvPr/>
          </p:nvSpPr>
          <p:spPr bwMode="auto">
            <a:xfrm>
              <a:off x="4103688" y="3698404"/>
              <a:ext cx="66675" cy="73025"/>
            </a:xfrm>
            <a:custGeom>
              <a:avLst/>
              <a:gdLst>
                <a:gd name="T0" fmla="*/ 2147483647 w 40"/>
                <a:gd name="T1" fmla="*/ 2147483647 h 40"/>
                <a:gd name="T2" fmla="*/ 2147483647 w 40"/>
                <a:gd name="T3" fmla="*/ 2147483647 h 40"/>
                <a:gd name="T4" fmla="*/ 2147483647 w 40"/>
                <a:gd name="T5" fmla="*/ 0 h 40"/>
                <a:gd name="T6" fmla="*/ 2147483647 w 40"/>
                <a:gd name="T7" fmla="*/ 0 h 40"/>
                <a:gd name="T8" fmla="*/ 2147483647 w 40"/>
                <a:gd name="T9" fmla="*/ 2147483647 h 40"/>
                <a:gd name="T10" fmla="*/ 0 w 40"/>
                <a:gd name="T11" fmla="*/ 2147483647 h 40"/>
                <a:gd name="T12" fmla="*/ 2147483647 w 40"/>
                <a:gd name="T13" fmla="*/ 2147483647 h 40"/>
                <a:gd name="T14" fmla="*/ 2147483647 w 40"/>
                <a:gd name="T15" fmla="*/ 2147483647 h 40"/>
                <a:gd name="T16" fmla="*/ 2147483647 w 40"/>
                <a:gd name="T17" fmla="*/ 2147483647 h 40"/>
                <a:gd name="T18" fmla="*/ 2147483647 w 40"/>
                <a:gd name="T19" fmla="*/ 2147483647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40"/>
                <a:gd name="T32" fmla="*/ 40 w 40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40">
                  <a:moveTo>
                    <a:pt x="40" y="24"/>
                  </a:move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0" name="Freeform 653"/>
            <p:cNvSpPr>
              <a:spLocks/>
            </p:cNvSpPr>
            <p:nvPr/>
          </p:nvSpPr>
          <p:spPr bwMode="auto">
            <a:xfrm>
              <a:off x="4051300" y="3625379"/>
              <a:ext cx="52388" cy="42862"/>
            </a:xfrm>
            <a:custGeom>
              <a:avLst/>
              <a:gdLst>
                <a:gd name="T0" fmla="*/ 2147483647 w 32"/>
                <a:gd name="T1" fmla="*/ 2147483647 h 24"/>
                <a:gd name="T2" fmla="*/ 2147483647 w 32"/>
                <a:gd name="T3" fmla="*/ 2147483647 h 24"/>
                <a:gd name="T4" fmla="*/ 2147483647 w 32"/>
                <a:gd name="T5" fmla="*/ 0 h 24"/>
                <a:gd name="T6" fmla="*/ 2147483647 w 32"/>
                <a:gd name="T7" fmla="*/ 0 h 24"/>
                <a:gd name="T8" fmla="*/ 0 w 32"/>
                <a:gd name="T9" fmla="*/ 2147483647 h 24"/>
                <a:gd name="T10" fmla="*/ 0 w 32"/>
                <a:gd name="T11" fmla="*/ 2147483647 h 24"/>
                <a:gd name="T12" fmla="*/ 2147483647 w 32"/>
                <a:gd name="T13" fmla="*/ 2147483647 h 24"/>
                <a:gd name="T14" fmla="*/ 2147483647 w 32"/>
                <a:gd name="T15" fmla="*/ 2147483647 h 24"/>
                <a:gd name="T16" fmla="*/ 2147483647 w 32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24"/>
                <a:gd name="T29" fmla="*/ 32 w 3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24">
                  <a:moveTo>
                    <a:pt x="32" y="16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1" name="Freeform 654"/>
            <p:cNvSpPr>
              <a:spLocks/>
            </p:cNvSpPr>
            <p:nvPr/>
          </p:nvSpPr>
          <p:spPr bwMode="auto">
            <a:xfrm>
              <a:off x="4103688" y="3698404"/>
              <a:ext cx="66675" cy="73025"/>
            </a:xfrm>
            <a:custGeom>
              <a:avLst/>
              <a:gdLst>
                <a:gd name="T0" fmla="*/ 2147483647 w 40"/>
                <a:gd name="T1" fmla="*/ 2147483647 h 40"/>
                <a:gd name="T2" fmla="*/ 2147483647 w 40"/>
                <a:gd name="T3" fmla="*/ 2147483647 h 40"/>
                <a:gd name="T4" fmla="*/ 2147483647 w 40"/>
                <a:gd name="T5" fmla="*/ 2147483647 h 40"/>
                <a:gd name="T6" fmla="*/ 2147483647 w 40"/>
                <a:gd name="T7" fmla="*/ 0 h 40"/>
                <a:gd name="T8" fmla="*/ 2147483647 w 40"/>
                <a:gd name="T9" fmla="*/ 0 h 40"/>
                <a:gd name="T10" fmla="*/ 2147483647 w 40"/>
                <a:gd name="T11" fmla="*/ 2147483647 h 40"/>
                <a:gd name="T12" fmla="*/ 0 w 40"/>
                <a:gd name="T13" fmla="*/ 2147483647 h 40"/>
                <a:gd name="T14" fmla="*/ 2147483647 w 40"/>
                <a:gd name="T15" fmla="*/ 2147483647 h 40"/>
                <a:gd name="T16" fmla="*/ 2147483647 w 40"/>
                <a:gd name="T17" fmla="*/ 2147483647 h 40"/>
                <a:gd name="T18" fmla="*/ 2147483647 w 40"/>
                <a:gd name="T19" fmla="*/ 2147483647 h 40"/>
                <a:gd name="T20" fmla="*/ 2147483647 w 40"/>
                <a:gd name="T21" fmla="*/ 2147483647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40"/>
                <a:gd name="T35" fmla="*/ 40 w 40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40">
                  <a:moveTo>
                    <a:pt x="40" y="24"/>
                  </a:move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Freeform 655"/>
            <p:cNvSpPr>
              <a:spLocks/>
            </p:cNvSpPr>
            <p:nvPr/>
          </p:nvSpPr>
          <p:spPr bwMode="auto">
            <a:xfrm>
              <a:off x="4211638" y="3261841"/>
              <a:ext cx="1587" cy="14288"/>
            </a:xfrm>
            <a:custGeom>
              <a:avLst/>
              <a:gdLst>
                <a:gd name="T0" fmla="*/ 0 w 1942"/>
                <a:gd name="T1" fmla="*/ 0 h 8"/>
                <a:gd name="T2" fmla="*/ 0 w 1942"/>
                <a:gd name="T3" fmla="*/ 2147483647 h 8"/>
                <a:gd name="T4" fmla="*/ 0 w 1942"/>
                <a:gd name="T5" fmla="*/ 0 h 8"/>
                <a:gd name="T6" fmla="*/ 0 60000 65536"/>
                <a:gd name="T7" fmla="*/ 0 60000 65536"/>
                <a:gd name="T8" fmla="*/ 0 60000 65536"/>
                <a:gd name="T9" fmla="*/ 0 w 1942"/>
                <a:gd name="T10" fmla="*/ 0 h 8"/>
                <a:gd name="T11" fmla="*/ 1942 w 194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2"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3" name="Freeform 656"/>
            <p:cNvSpPr>
              <a:spLocks/>
            </p:cNvSpPr>
            <p:nvPr/>
          </p:nvSpPr>
          <p:spPr bwMode="auto">
            <a:xfrm>
              <a:off x="4211638" y="2998316"/>
              <a:ext cx="430212" cy="481013"/>
            </a:xfrm>
            <a:custGeom>
              <a:avLst/>
              <a:gdLst>
                <a:gd name="T0" fmla="*/ 2147483647 w 257"/>
                <a:gd name="T1" fmla="*/ 2147483647 h 264"/>
                <a:gd name="T2" fmla="*/ 2147483647 w 257"/>
                <a:gd name="T3" fmla="*/ 2147483647 h 264"/>
                <a:gd name="T4" fmla="*/ 2147483647 w 257"/>
                <a:gd name="T5" fmla="*/ 2147483647 h 264"/>
                <a:gd name="T6" fmla="*/ 2147483647 w 257"/>
                <a:gd name="T7" fmla="*/ 2147483647 h 264"/>
                <a:gd name="T8" fmla="*/ 2147483647 w 257"/>
                <a:gd name="T9" fmla="*/ 2147483647 h 264"/>
                <a:gd name="T10" fmla="*/ 2147483647 w 257"/>
                <a:gd name="T11" fmla="*/ 2147483647 h 264"/>
                <a:gd name="T12" fmla="*/ 2147483647 w 257"/>
                <a:gd name="T13" fmla="*/ 2147483647 h 264"/>
                <a:gd name="T14" fmla="*/ 2147483647 w 257"/>
                <a:gd name="T15" fmla="*/ 2147483647 h 264"/>
                <a:gd name="T16" fmla="*/ 2147483647 w 257"/>
                <a:gd name="T17" fmla="*/ 2147483647 h 264"/>
                <a:gd name="T18" fmla="*/ 2147483647 w 257"/>
                <a:gd name="T19" fmla="*/ 2147483647 h 264"/>
                <a:gd name="T20" fmla="*/ 2147483647 w 257"/>
                <a:gd name="T21" fmla="*/ 2147483647 h 264"/>
                <a:gd name="T22" fmla="*/ 2147483647 w 257"/>
                <a:gd name="T23" fmla="*/ 2147483647 h 264"/>
                <a:gd name="T24" fmla="*/ 2147483647 w 257"/>
                <a:gd name="T25" fmla="*/ 2147483647 h 264"/>
                <a:gd name="T26" fmla="*/ 2147483647 w 257"/>
                <a:gd name="T27" fmla="*/ 2147483647 h 264"/>
                <a:gd name="T28" fmla="*/ 2147483647 w 257"/>
                <a:gd name="T29" fmla="*/ 2147483647 h 264"/>
                <a:gd name="T30" fmla="*/ 2147483647 w 257"/>
                <a:gd name="T31" fmla="*/ 2147483647 h 264"/>
                <a:gd name="T32" fmla="*/ 2147483647 w 257"/>
                <a:gd name="T33" fmla="*/ 2147483647 h 264"/>
                <a:gd name="T34" fmla="*/ 2147483647 w 257"/>
                <a:gd name="T35" fmla="*/ 2147483647 h 264"/>
                <a:gd name="T36" fmla="*/ 2147483647 w 257"/>
                <a:gd name="T37" fmla="*/ 2147483647 h 264"/>
                <a:gd name="T38" fmla="*/ 2147483647 w 257"/>
                <a:gd name="T39" fmla="*/ 2147483647 h 264"/>
                <a:gd name="T40" fmla="*/ 2147483647 w 257"/>
                <a:gd name="T41" fmla="*/ 2147483647 h 264"/>
                <a:gd name="T42" fmla="*/ 2147483647 w 257"/>
                <a:gd name="T43" fmla="*/ 2147483647 h 264"/>
                <a:gd name="T44" fmla="*/ 2147483647 w 257"/>
                <a:gd name="T45" fmla="*/ 0 h 264"/>
                <a:gd name="T46" fmla="*/ 2147483647 w 257"/>
                <a:gd name="T47" fmla="*/ 2147483647 h 264"/>
                <a:gd name="T48" fmla="*/ 2147483647 w 257"/>
                <a:gd name="T49" fmla="*/ 2147483647 h 264"/>
                <a:gd name="T50" fmla="*/ 2147483647 w 257"/>
                <a:gd name="T51" fmla="*/ 2147483647 h 264"/>
                <a:gd name="T52" fmla="*/ 2147483647 w 257"/>
                <a:gd name="T53" fmla="*/ 2147483647 h 264"/>
                <a:gd name="T54" fmla="*/ 2147483647 w 257"/>
                <a:gd name="T55" fmla="*/ 2147483647 h 264"/>
                <a:gd name="T56" fmla="*/ 2147483647 w 257"/>
                <a:gd name="T57" fmla="*/ 2147483647 h 264"/>
                <a:gd name="T58" fmla="*/ 2147483647 w 257"/>
                <a:gd name="T59" fmla="*/ 2147483647 h 264"/>
                <a:gd name="T60" fmla="*/ 2147483647 w 257"/>
                <a:gd name="T61" fmla="*/ 2147483647 h 264"/>
                <a:gd name="T62" fmla="*/ 2147483647 w 257"/>
                <a:gd name="T63" fmla="*/ 2147483647 h 264"/>
                <a:gd name="T64" fmla="*/ 2147483647 w 257"/>
                <a:gd name="T65" fmla="*/ 2147483647 h 264"/>
                <a:gd name="T66" fmla="*/ 2147483647 w 257"/>
                <a:gd name="T67" fmla="*/ 2147483647 h 264"/>
                <a:gd name="T68" fmla="*/ 2147483647 w 257"/>
                <a:gd name="T69" fmla="*/ 2147483647 h 264"/>
                <a:gd name="T70" fmla="*/ 2147483647 w 257"/>
                <a:gd name="T71" fmla="*/ 2147483647 h 264"/>
                <a:gd name="T72" fmla="*/ 0 w 257"/>
                <a:gd name="T73" fmla="*/ 2147483647 h 264"/>
                <a:gd name="T74" fmla="*/ 0 w 257"/>
                <a:gd name="T75" fmla="*/ 2147483647 h 264"/>
                <a:gd name="T76" fmla="*/ 0 w 257"/>
                <a:gd name="T77" fmla="*/ 2147483647 h 264"/>
                <a:gd name="T78" fmla="*/ 2147483647 w 257"/>
                <a:gd name="T79" fmla="*/ 2147483647 h 2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7"/>
                <a:gd name="T121" fmla="*/ 0 h 264"/>
                <a:gd name="T122" fmla="*/ 257 w 257"/>
                <a:gd name="T123" fmla="*/ 264 h 26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7" h="264">
                  <a:moveTo>
                    <a:pt x="40" y="184"/>
                  </a:move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4" name="Rectangle 657"/>
            <p:cNvSpPr>
              <a:spLocks noChangeArrowheads="1"/>
            </p:cNvSpPr>
            <p:nvPr/>
          </p:nvSpPr>
          <p:spPr bwMode="auto">
            <a:xfrm>
              <a:off x="4211638" y="3261841"/>
              <a:ext cx="0" cy="14288"/>
            </a:xfrm>
            <a:prstGeom prst="rect">
              <a:avLst/>
            </a:prstGeom>
            <a:solidFill>
              <a:schemeClr val="accent1"/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Freeform 658"/>
            <p:cNvSpPr>
              <a:spLocks/>
            </p:cNvSpPr>
            <p:nvPr/>
          </p:nvSpPr>
          <p:spPr bwMode="auto">
            <a:xfrm>
              <a:off x="4211638" y="2998316"/>
              <a:ext cx="430212" cy="481013"/>
            </a:xfrm>
            <a:custGeom>
              <a:avLst/>
              <a:gdLst>
                <a:gd name="T0" fmla="*/ 2147483647 w 257"/>
                <a:gd name="T1" fmla="*/ 2147483647 h 264"/>
                <a:gd name="T2" fmla="*/ 2147483647 w 257"/>
                <a:gd name="T3" fmla="*/ 2147483647 h 264"/>
                <a:gd name="T4" fmla="*/ 2147483647 w 257"/>
                <a:gd name="T5" fmla="*/ 2147483647 h 264"/>
                <a:gd name="T6" fmla="*/ 2147483647 w 257"/>
                <a:gd name="T7" fmla="*/ 2147483647 h 264"/>
                <a:gd name="T8" fmla="*/ 2147483647 w 257"/>
                <a:gd name="T9" fmla="*/ 2147483647 h 264"/>
                <a:gd name="T10" fmla="*/ 2147483647 w 257"/>
                <a:gd name="T11" fmla="*/ 2147483647 h 264"/>
                <a:gd name="T12" fmla="*/ 2147483647 w 257"/>
                <a:gd name="T13" fmla="*/ 2147483647 h 264"/>
                <a:gd name="T14" fmla="*/ 2147483647 w 257"/>
                <a:gd name="T15" fmla="*/ 2147483647 h 264"/>
                <a:gd name="T16" fmla="*/ 2147483647 w 257"/>
                <a:gd name="T17" fmla="*/ 2147483647 h 264"/>
                <a:gd name="T18" fmla="*/ 2147483647 w 257"/>
                <a:gd name="T19" fmla="*/ 2147483647 h 264"/>
                <a:gd name="T20" fmla="*/ 2147483647 w 257"/>
                <a:gd name="T21" fmla="*/ 2147483647 h 264"/>
                <a:gd name="T22" fmla="*/ 2147483647 w 257"/>
                <a:gd name="T23" fmla="*/ 2147483647 h 264"/>
                <a:gd name="T24" fmla="*/ 2147483647 w 257"/>
                <a:gd name="T25" fmla="*/ 2147483647 h 264"/>
                <a:gd name="T26" fmla="*/ 2147483647 w 257"/>
                <a:gd name="T27" fmla="*/ 2147483647 h 264"/>
                <a:gd name="T28" fmla="*/ 2147483647 w 257"/>
                <a:gd name="T29" fmla="*/ 2147483647 h 264"/>
                <a:gd name="T30" fmla="*/ 2147483647 w 257"/>
                <a:gd name="T31" fmla="*/ 2147483647 h 264"/>
                <a:gd name="T32" fmla="*/ 2147483647 w 257"/>
                <a:gd name="T33" fmla="*/ 2147483647 h 264"/>
                <a:gd name="T34" fmla="*/ 2147483647 w 257"/>
                <a:gd name="T35" fmla="*/ 2147483647 h 264"/>
                <a:gd name="T36" fmla="*/ 2147483647 w 257"/>
                <a:gd name="T37" fmla="*/ 2147483647 h 264"/>
                <a:gd name="T38" fmla="*/ 0 w 257"/>
                <a:gd name="T39" fmla="*/ 2147483647 h 264"/>
                <a:gd name="T40" fmla="*/ 0 w 257"/>
                <a:gd name="T41" fmla="*/ 2147483647 h 264"/>
                <a:gd name="T42" fmla="*/ 2147483647 w 257"/>
                <a:gd name="T43" fmla="*/ 2147483647 h 264"/>
                <a:gd name="T44" fmla="*/ 2147483647 w 257"/>
                <a:gd name="T45" fmla="*/ 2147483647 h 264"/>
                <a:gd name="T46" fmla="*/ 2147483647 w 257"/>
                <a:gd name="T47" fmla="*/ 2147483647 h 264"/>
                <a:gd name="T48" fmla="*/ 2147483647 w 257"/>
                <a:gd name="T49" fmla="*/ 2147483647 h 264"/>
                <a:gd name="T50" fmla="*/ 2147483647 w 257"/>
                <a:gd name="T51" fmla="*/ 2147483647 h 264"/>
                <a:gd name="T52" fmla="*/ 2147483647 w 257"/>
                <a:gd name="T53" fmla="*/ 2147483647 h 264"/>
                <a:gd name="T54" fmla="*/ 2147483647 w 257"/>
                <a:gd name="T55" fmla="*/ 2147483647 h 264"/>
                <a:gd name="T56" fmla="*/ 2147483647 w 257"/>
                <a:gd name="T57" fmla="*/ 2147483647 h 264"/>
                <a:gd name="T58" fmla="*/ 2147483647 w 257"/>
                <a:gd name="T59" fmla="*/ 2147483647 h 264"/>
                <a:gd name="T60" fmla="*/ 2147483647 w 257"/>
                <a:gd name="T61" fmla="*/ 2147483647 h 264"/>
                <a:gd name="T62" fmla="*/ 2147483647 w 257"/>
                <a:gd name="T63" fmla="*/ 2147483647 h 264"/>
                <a:gd name="T64" fmla="*/ 2147483647 w 257"/>
                <a:gd name="T65" fmla="*/ 2147483647 h 264"/>
                <a:gd name="T66" fmla="*/ 2147483647 w 257"/>
                <a:gd name="T67" fmla="*/ 2147483647 h 264"/>
                <a:gd name="T68" fmla="*/ 2147483647 w 257"/>
                <a:gd name="T69" fmla="*/ 2147483647 h 264"/>
                <a:gd name="T70" fmla="*/ 2147483647 w 257"/>
                <a:gd name="T71" fmla="*/ 2147483647 h 264"/>
                <a:gd name="T72" fmla="*/ 2147483647 w 257"/>
                <a:gd name="T73" fmla="*/ 2147483647 h 264"/>
                <a:gd name="T74" fmla="*/ 2147483647 w 257"/>
                <a:gd name="T75" fmla="*/ 2147483647 h 264"/>
                <a:gd name="T76" fmla="*/ 2147483647 w 257"/>
                <a:gd name="T77" fmla="*/ 2147483647 h 264"/>
                <a:gd name="T78" fmla="*/ 2147483647 w 257"/>
                <a:gd name="T79" fmla="*/ 2147483647 h 264"/>
                <a:gd name="T80" fmla="*/ 0 w 257"/>
                <a:gd name="T81" fmla="*/ 2147483647 h 264"/>
                <a:gd name="T82" fmla="*/ 0 w 257"/>
                <a:gd name="T83" fmla="*/ 2147483647 h 2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7"/>
                <a:gd name="T127" fmla="*/ 0 h 264"/>
                <a:gd name="T128" fmla="*/ 257 w 257"/>
                <a:gd name="T129" fmla="*/ 264 h 2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7" h="264">
                  <a:moveTo>
                    <a:pt x="40" y="184"/>
                  </a:move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Freeform 659"/>
            <p:cNvSpPr>
              <a:spLocks/>
            </p:cNvSpPr>
            <p:nvPr/>
          </p:nvSpPr>
          <p:spPr bwMode="auto">
            <a:xfrm>
              <a:off x="4238625" y="2969741"/>
              <a:ext cx="12700" cy="1588"/>
            </a:xfrm>
            <a:custGeom>
              <a:avLst/>
              <a:gdLst>
                <a:gd name="T0" fmla="*/ 2147483647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7" name="Freeform 660"/>
            <p:cNvSpPr>
              <a:spLocks/>
            </p:cNvSpPr>
            <p:nvPr/>
          </p:nvSpPr>
          <p:spPr bwMode="auto">
            <a:xfrm>
              <a:off x="4251325" y="2868141"/>
              <a:ext cx="14288" cy="1588"/>
            </a:xfrm>
            <a:custGeom>
              <a:avLst/>
              <a:gdLst>
                <a:gd name="T0" fmla="*/ 0 w 8"/>
                <a:gd name="T1" fmla="*/ 0 h 1943"/>
                <a:gd name="T2" fmla="*/ 2147483647 w 8"/>
                <a:gd name="T3" fmla="*/ 0 h 1943"/>
                <a:gd name="T4" fmla="*/ 0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Rectangle 661"/>
            <p:cNvSpPr>
              <a:spLocks noChangeArrowheads="1"/>
            </p:cNvSpPr>
            <p:nvPr/>
          </p:nvSpPr>
          <p:spPr bwMode="auto">
            <a:xfrm>
              <a:off x="4238625" y="2969741"/>
              <a:ext cx="12700" cy="0"/>
            </a:xfrm>
            <a:prstGeom prst="rect">
              <a:avLst/>
            </a:prstGeom>
            <a:solidFill>
              <a:srgbClr val="3366FF"/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9" name="Freeform 662"/>
            <p:cNvSpPr>
              <a:spLocks/>
            </p:cNvSpPr>
            <p:nvPr/>
          </p:nvSpPr>
          <p:spPr bwMode="auto">
            <a:xfrm>
              <a:off x="4251325" y="2868141"/>
              <a:ext cx="14288" cy="1588"/>
            </a:xfrm>
            <a:custGeom>
              <a:avLst/>
              <a:gdLst>
                <a:gd name="T0" fmla="*/ 0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w 8"/>
                <a:gd name="T7" fmla="*/ 0 h 19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943"/>
                <a:gd name="T14" fmla="*/ 8 w 8"/>
                <a:gd name="T15" fmla="*/ 1943 h 19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943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Freeform 663"/>
            <p:cNvSpPr>
              <a:spLocks/>
            </p:cNvSpPr>
            <p:nvPr/>
          </p:nvSpPr>
          <p:spPr bwMode="auto">
            <a:xfrm>
              <a:off x="4198938" y="2807816"/>
              <a:ext cx="254000" cy="219075"/>
            </a:xfrm>
            <a:custGeom>
              <a:avLst/>
              <a:gdLst>
                <a:gd name="T0" fmla="*/ 2147483647 w 152"/>
                <a:gd name="T1" fmla="*/ 2147483647 h 120"/>
                <a:gd name="T2" fmla="*/ 2147483647 w 152"/>
                <a:gd name="T3" fmla="*/ 2147483647 h 120"/>
                <a:gd name="T4" fmla="*/ 2147483647 w 152"/>
                <a:gd name="T5" fmla="*/ 2147483647 h 120"/>
                <a:gd name="T6" fmla="*/ 2147483647 w 152"/>
                <a:gd name="T7" fmla="*/ 2147483647 h 120"/>
                <a:gd name="T8" fmla="*/ 2147483647 w 152"/>
                <a:gd name="T9" fmla="*/ 2147483647 h 120"/>
                <a:gd name="T10" fmla="*/ 2147483647 w 152"/>
                <a:gd name="T11" fmla="*/ 0 h 120"/>
                <a:gd name="T12" fmla="*/ 2147483647 w 152"/>
                <a:gd name="T13" fmla="*/ 0 h 120"/>
                <a:gd name="T14" fmla="*/ 2147483647 w 152"/>
                <a:gd name="T15" fmla="*/ 0 h 120"/>
                <a:gd name="T16" fmla="*/ 2147483647 w 152"/>
                <a:gd name="T17" fmla="*/ 0 h 120"/>
                <a:gd name="T18" fmla="*/ 0 w 152"/>
                <a:gd name="T19" fmla="*/ 2147483647 h 120"/>
                <a:gd name="T20" fmla="*/ 2147483647 w 152"/>
                <a:gd name="T21" fmla="*/ 2147483647 h 120"/>
                <a:gd name="T22" fmla="*/ 2147483647 w 152"/>
                <a:gd name="T23" fmla="*/ 2147483647 h 120"/>
                <a:gd name="T24" fmla="*/ 2147483647 w 152"/>
                <a:gd name="T25" fmla="*/ 2147483647 h 120"/>
                <a:gd name="T26" fmla="*/ 2147483647 w 152"/>
                <a:gd name="T27" fmla="*/ 2147483647 h 120"/>
                <a:gd name="T28" fmla="*/ 2147483647 w 152"/>
                <a:gd name="T29" fmla="*/ 2147483647 h 120"/>
                <a:gd name="T30" fmla="*/ 2147483647 w 152"/>
                <a:gd name="T31" fmla="*/ 2147483647 h 120"/>
                <a:gd name="T32" fmla="*/ 2147483647 w 152"/>
                <a:gd name="T33" fmla="*/ 2147483647 h 120"/>
                <a:gd name="T34" fmla="*/ 2147483647 w 152"/>
                <a:gd name="T35" fmla="*/ 2147483647 h 120"/>
                <a:gd name="T36" fmla="*/ 2147483647 w 152"/>
                <a:gd name="T37" fmla="*/ 2147483647 h 120"/>
                <a:gd name="T38" fmla="*/ 2147483647 w 152"/>
                <a:gd name="T39" fmla="*/ 2147483647 h 120"/>
                <a:gd name="T40" fmla="*/ 2147483647 w 152"/>
                <a:gd name="T41" fmla="*/ 2147483647 h 120"/>
                <a:gd name="T42" fmla="*/ 2147483647 w 152"/>
                <a:gd name="T43" fmla="*/ 2147483647 h 120"/>
                <a:gd name="T44" fmla="*/ 2147483647 w 152"/>
                <a:gd name="T45" fmla="*/ 2147483647 h 120"/>
                <a:gd name="T46" fmla="*/ 2147483647 w 152"/>
                <a:gd name="T47" fmla="*/ 2147483647 h 120"/>
                <a:gd name="T48" fmla="*/ 2147483647 w 152"/>
                <a:gd name="T49" fmla="*/ 2147483647 h 120"/>
                <a:gd name="T50" fmla="*/ 2147483647 w 152"/>
                <a:gd name="T51" fmla="*/ 2147483647 h 120"/>
                <a:gd name="T52" fmla="*/ 2147483647 w 152"/>
                <a:gd name="T53" fmla="*/ 2147483647 h 120"/>
                <a:gd name="T54" fmla="*/ 2147483647 w 152"/>
                <a:gd name="T55" fmla="*/ 2147483647 h 120"/>
                <a:gd name="T56" fmla="*/ 2147483647 w 152"/>
                <a:gd name="T57" fmla="*/ 2147483647 h 120"/>
                <a:gd name="T58" fmla="*/ 2147483647 w 152"/>
                <a:gd name="T59" fmla="*/ 2147483647 h 120"/>
                <a:gd name="T60" fmla="*/ 2147483647 w 152"/>
                <a:gd name="T61" fmla="*/ 2147483647 h 120"/>
                <a:gd name="T62" fmla="*/ 2147483647 w 152"/>
                <a:gd name="T63" fmla="*/ 2147483647 h 120"/>
                <a:gd name="T64" fmla="*/ 2147483647 w 152"/>
                <a:gd name="T65" fmla="*/ 2147483647 h 120"/>
                <a:gd name="T66" fmla="*/ 2147483647 w 152"/>
                <a:gd name="T67" fmla="*/ 2147483647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2"/>
                <a:gd name="T103" fmla="*/ 0 h 120"/>
                <a:gd name="T104" fmla="*/ 152 w 152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2" h="120">
                  <a:moveTo>
                    <a:pt x="136" y="16"/>
                  </a:moveTo>
                  <a:lnTo>
                    <a:pt x="128" y="16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8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32" y="48"/>
                  </a:lnTo>
                  <a:lnTo>
                    <a:pt x="32" y="64"/>
                  </a:lnTo>
                  <a:lnTo>
                    <a:pt x="24" y="80"/>
                  </a:lnTo>
                  <a:lnTo>
                    <a:pt x="24" y="88"/>
                  </a:lnTo>
                  <a:lnTo>
                    <a:pt x="32" y="88"/>
                  </a:lnTo>
                  <a:lnTo>
                    <a:pt x="24" y="88"/>
                  </a:lnTo>
                  <a:lnTo>
                    <a:pt x="24" y="96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48" y="120"/>
                  </a:lnTo>
                  <a:lnTo>
                    <a:pt x="72" y="112"/>
                  </a:lnTo>
                  <a:lnTo>
                    <a:pt x="96" y="104"/>
                  </a:lnTo>
                  <a:lnTo>
                    <a:pt x="104" y="88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40"/>
                  </a:lnTo>
                  <a:lnTo>
                    <a:pt x="152" y="24"/>
                  </a:lnTo>
                  <a:lnTo>
                    <a:pt x="144" y="24"/>
                  </a:lnTo>
                  <a:lnTo>
                    <a:pt x="136" y="16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1" name="Freeform 664"/>
            <p:cNvSpPr>
              <a:spLocks/>
            </p:cNvSpPr>
            <p:nvPr/>
          </p:nvSpPr>
          <p:spPr bwMode="auto">
            <a:xfrm>
              <a:off x="4198938" y="2853854"/>
              <a:ext cx="66675" cy="144462"/>
            </a:xfrm>
            <a:custGeom>
              <a:avLst/>
              <a:gdLst>
                <a:gd name="T0" fmla="*/ 2147483647 w 40"/>
                <a:gd name="T1" fmla="*/ 2147483647 h 80"/>
                <a:gd name="T2" fmla="*/ 2147483647 w 40"/>
                <a:gd name="T3" fmla="*/ 2147483647 h 80"/>
                <a:gd name="T4" fmla="*/ 2147483647 w 40"/>
                <a:gd name="T5" fmla="*/ 2147483647 h 80"/>
                <a:gd name="T6" fmla="*/ 2147483647 w 40"/>
                <a:gd name="T7" fmla="*/ 2147483647 h 80"/>
                <a:gd name="T8" fmla="*/ 2147483647 w 40"/>
                <a:gd name="T9" fmla="*/ 2147483647 h 80"/>
                <a:gd name="T10" fmla="*/ 2147483647 w 40"/>
                <a:gd name="T11" fmla="*/ 2147483647 h 80"/>
                <a:gd name="T12" fmla="*/ 2147483647 w 40"/>
                <a:gd name="T13" fmla="*/ 2147483647 h 80"/>
                <a:gd name="T14" fmla="*/ 2147483647 w 40"/>
                <a:gd name="T15" fmla="*/ 2147483647 h 80"/>
                <a:gd name="T16" fmla="*/ 2147483647 w 40"/>
                <a:gd name="T17" fmla="*/ 2147483647 h 80"/>
                <a:gd name="T18" fmla="*/ 2147483647 w 40"/>
                <a:gd name="T19" fmla="*/ 0 h 80"/>
                <a:gd name="T20" fmla="*/ 2147483647 w 40"/>
                <a:gd name="T21" fmla="*/ 0 h 80"/>
                <a:gd name="T22" fmla="*/ 2147483647 w 40"/>
                <a:gd name="T23" fmla="*/ 0 h 80"/>
                <a:gd name="T24" fmla="*/ 2147483647 w 40"/>
                <a:gd name="T25" fmla="*/ 2147483647 h 80"/>
                <a:gd name="T26" fmla="*/ 0 w 40"/>
                <a:gd name="T27" fmla="*/ 2147483647 h 80"/>
                <a:gd name="T28" fmla="*/ 2147483647 w 40"/>
                <a:gd name="T29" fmla="*/ 2147483647 h 80"/>
                <a:gd name="T30" fmla="*/ 2147483647 w 40"/>
                <a:gd name="T31" fmla="*/ 2147483647 h 80"/>
                <a:gd name="T32" fmla="*/ 0 w 40"/>
                <a:gd name="T33" fmla="*/ 2147483647 h 80"/>
                <a:gd name="T34" fmla="*/ 2147483647 w 40"/>
                <a:gd name="T35" fmla="*/ 2147483647 h 80"/>
                <a:gd name="T36" fmla="*/ 2147483647 w 40"/>
                <a:gd name="T37" fmla="*/ 2147483647 h 80"/>
                <a:gd name="T38" fmla="*/ 2147483647 w 40"/>
                <a:gd name="T39" fmla="*/ 2147483647 h 80"/>
                <a:gd name="T40" fmla="*/ 2147483647 w 40"/>
                <a:gd name="T41" fmla="*/ 2147483647 h 80"/>
                <a:gd name="T42" fmla="*/ 2147483647 w 40"/>
                <a:gd name="T43" fmla="*/ 2147483647 h 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80"/>
                <a:gd name="T68" fmla="*/ 40 w 40"/>
                <a:gd name="T69" fmla="*/ 80 h 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80">
                  <a:moveTo>
                    <a:pt x="24" y="64"/>
                  </a:moveTo>
                  <a:lnTo>
                    <a:pt x="24" y="56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24" y="72"/>
                  </a:lnTo>
                  <a:lnTo>
                    <a:pt x="24" y="64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Freeform 665"/>
            <p:cNvSpPr>
              <a:spLocks/>
            </p:cNvSpPr>
            <p:nvPr/>
          </p:nvSpPr>
          <p:spPr bwMode="auto">
            <a:xfrm>
              <a:off x="4251325" y="2868141"/>
              <a:ext cx="14288" cy="58738"/>
            </a:xfrm>
            <a:custGeom>
              <a:avLst/>
              <a:gdLst>
                <a:gd name="T0" fmla="*/ 0 w 8"/>
                <a:gd name="T1" fmla="*/ 2147483647 h 32"/>
                <a:gd name="T2" fmla="*/ 0 w 8"/>
                <a:gd name="T3" fmla="*/ 2147483647 h 32"/>
                <a:gd name="T4" fmla="*/ 0 w 8"/>
                <a:gd name="T5" fmla="*/ 2147483647 h 32"/>
                <a:gd name="T6" fmla="*/ 0 w 8"/>
                <a:gd name="T7" fmla="*/ 2147483647 h 32"/>
                <a:gd name="T8" fmla="*/ 2147483647 w 8"/>
                <a:gd name="T9" fmla="*/ 0 h 32"/>
                <a:gd name="T10" fmla="*/ 0 w 8"/>
                <a:gd name="T11" fmla="*/ 2147483647 h 32"/>
                <a:gd name="T12" fmla="*/ 0 w 8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32"/>
                <a:gd name="T23" fmla="*/ 8 w 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32">
                  <a:moveTo>
                    <a:pt x="0" y="16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3" name="Freeform 666"/>
            <p:cNvSpPr>
              <a:spLocks/>
            </p:cNvSpPr>
            <p:nvPr/>
          </p:nvSpPr>
          <p:spPr bwMode="auto">
            <a:xfrm>
              <a:off x="4198938" y="2853854"/>
              <a:ext cx="66675" cy="144462"/>
            </a:xfrm>
            <a:custGeom>
              <a:avLst/>
              <a:gdLst>
                <a:gd name="T0" fmla="*/ 2147483647 w 40"/>
                <a:gd name="T1" fmla="*/ 2147483647 h 80"/>
                <a:gd name="T2" fmla="*/ 2147483647 w 40"/>
                <a:gd name="T3" fmla="*/ 2147483647 h 80"/>
                <a:gd name="T4" fmla="*/ 2147483647 w 40"/>
                <a:gd name="T5" fmla="*/ 2147483647 h 80"/>
                <a:gd name="T6" fmla="*/ 2147483647 w 40"/>
                <a:gd name="T7" fmla="*/ 2147483647 h 80"/>
                <a:gd name="T8" fmla="*/ 2147483647 w 40"/>
                <a:gd name="T9" fmla="*/ 2147483647 h 80"/>
                <a:gd name="T10" fmla="*/ 2147483647 w 40"/>
                <a:gd name="T11" fmla="*/ 2147483647 h 80"/>
                <a:gd name="T12" fmla="*/ 2147483647 w 40"/>
                <a:gd name="T13" fmla="*/ 2147483647 h 80"/>
                <a:gd name="T14" fmla="*/ 2147483647 w 40"/>
                <a:gd name="T15" fmla="*/ 2147483647 h 80"/>
                <a:gd name="T16" fmla="*/ 2147483647 w 40"/>
                <a:gd name="T17" fmla="*/ 2147483647 h 80"/>
                <a:gd name="T18" fmla="*/ 2147483647 w 40"/>
                <a:gd name="T19" fmla="*/ 2147483647 h 80"/>
                <a:gd name="T20" fmla="*/ 2147483647 w 40"/>
                <a:gd name="T21" fmla="*/ 2147483647 h 80"/>
                <a:gd name="T22" fmla="*/ 2147483647 w 40"/>
                <a:gd name="T23" fmla="*/ 0 h 80"/>
                <a:gd name="T24" fmla="*/ 2147483647 w 40"/>
                <a:gd name="T25" fmla="*/ 0 h 80"/>
                <a:gd name="T26" fmla="*/ 2147483647 w 40"/>
                <a:gd name="T27" fmla="*/ 0 h 80"/>
                <a:gd name="T28" fmla="*/ 2147483647 w 40"/>
                <a:gd name="T29" fmla="*/ 2147483647 h 80"/>
                <a:gd name="T30" fmla="*/ 2147483647 w 40"/>
                <a:gd name="T31" fmla="*/ 2147483647 h 80"/>
                <a:gd name="T32" fmla="*/ 0 w 40"/>
                <a:gd name="T33" fmla="*/ 2147483647 h 80"/>
                <a:gd name="T34" fmla="*/ 2147483647 w 40"/>
                <a:gd name="T35" fmla="*/ 2147483647 h 80"/>
                <a:gd name="T36" fmla="*/ 2147483647 w 40"/>
                <a:gd name="T37" fmla="*/ 2147483647 h 80"/>
                <a:gd name="T38" fmla="*/ 0 w 40"/>
                <a:gd name="T39" fmla="*/ 2147483647 h 80"/>
                <a:gd name="T40" fmla="*/ 2147483647 w 40"/>
                <a:gd name="T41" fmla="*/ 2147483647 h 80"/>
                <a:gd name="T42" fmla="*/ 2147483647 w 40"/>
                <a:gd name="T43" fmla="*/ 2147483647 h 80"/>
                <a:gd name="T44" fmla="*/ 2147483647 w 40"/>
                <a:gd name="T45" fmla="*/ 2147483647 h 80"/>
                <a:gd name="T46" fmla="*/ 2147483647 w 40"/>
                <a:gd name="T47" fmla="*/ 2147483647 h 80"/>
                <a:gd name="T48" fmla="*/ 2147483647 w 40"/>
                <a:gd name="T49" fmla="*/ 2147483647 h 8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80"/>
                <a:gd name="T77" fmla="*/ 40 w 40"/>
                <a:gd name="T78" fmla="*/ 80 h 8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80">
                  <a:moveTo>
                    <a:pt x="24" y="64"/>
                  </a:moveTo>
                  <a:lnTo>
                    <a:pt x="24" y="64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24" y="72"/>
                  </a:lnTo>
                  <a:lnTo>
                    <a:pt x="24" y="64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Freeform 667"/>
            <p:cNvSpPr>
              <a:spLocks/>
            </p:cNvSpPr>
            <p:nvPr/>
          </p:nvSpPr>
          <p:spPr bwMode="auto">
            <a:xfrm>
              <a:off x="4251325" y="2868141"/>
              <a:ext cx="14288" cy="58738"/>
            </a:xfrm>
            <a:custGeom>
              <a:avLst/>
              <a:gdLst>
                <a:gd name="T0" fmla="*/ 0 w 8"/>
                <a:gd name="T1" fmla="*/ 2147483647 h 32"/>
                <a:gd name="T2" fmla="*/ 0 w 8"/>
                <a:gd name="T3" fmla="*/ 2147483647 h 32"/>
                <a:gd name="T4" fmla="*/ 0 w 8"/>
                <a:gd name="T5" fmla="*/ 2147483647 h 32"/>
                <a:gd name="T6" fmla="*/ 0 w 8"/>
                <a:gd name="T7" fmla="*/ 2147483647 h 32"/>
                <a:gd name="T8" fmla="*/ 2147483647 w 8"/>
                <a:gd name="T9" fmla="*/ 0 h 32"/>
                <a:gd name="T10" fmla="*/ 0 w 8"/>
                <a:gd name="T11" fmla="*/ 2147483647 h 32"/>
                <a:gd name="T12" fmla="*/ 0 w 8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32"/>
                <a:gd name="T23" fmla="*/ 8 w 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32">
                  <a:moveTo>
                    <a:pt x="0" y="16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Freeform 668"/>
            <p:cNvSpPr>
              <a:spLocks/>
            </p:cNvSpPr>
            <p:nvPr/>
          </p:nvSpPr>
          <p:spPr bwMode="auto">
            <a:xfrm>
              <a:off x="4238625" y="2969741"/>
              <a:ext cx="1588" cy="28575"/>
            </a:xfrm>
            <a:custGeom>
              <a:avLst/>
              <a:gdLst>
                <a:gd name="T0" fmla="*/ 0 w 1942"/>
                <a:gd name="T1" fmla="*/ 0 h 16"/>
                <a:gd name="T2" fmla="*/ 0 w 1942"/>
                <a:gd name="T3" fmla="*/ 2147483647 h 16"/>
                <a:gd name="T4" fmla="*/ 0 w 1942"/>
                <a:gd name="T5" fmla="*/ 2147483647 h 16"/>
                <a:gd name="T6" fmla="*/ 0 w 1942"/>
                <a:gd name="T7" fmla="*/ 2147483647 h 16"/>
                <a:gd name="T8" fmla="*/ 0 w 194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2"/>
                <a:gd name="T16" fmla="*/ 0 h 16"/>
                <a:gd name="T17" fmla="*/ 1942 w 194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2" h="16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6" name="Freeform 669"/>
            <p:cNvSpPr>
              <a:spLocks/>
            </p:cNvSpPr>
            <p:nvPr/>
          </p:nvSpPr>
          <p:spPr bwMode="auto">
            <a:xfrm>
              <a:off x="4238625" y="2926879"/>
              <a:ext cx="12700" cy="26987"/>
            </a:xfrm>
            <a:custGeom>
              <a:avLst/>
              <a:gdLst>
                <a:gd name="T0" fmla="*/ 0 w 8"/>
                <a:gd name="T1" fmla="*/ 2147483647 h 16"/>
                <a:gd name="T2" fmla="*/ 2147483647 w 8"/>
                <a:gd name="T3" fmla="*/ 0 h 16"/>
                <a:gd name="T4" fmla="*/ 2147483647 w 8"/>
                <a:gd name="T5" fmla="*/ 2147483647 h 16"/>
                <a:gd name="T6" fmla="*/ 0 w 8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16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7" name="Freeform 670"/>
            <p:cNvSpPr>
              <a:spLocks/>
            </p:cNvSpPr>
            <p:nvPr/>
          </p:nvSpPr>
          <p:spPr bwMode="auto">
            <a:xfrm>
              <a:off x="4238625" y="2953866"/>
              <a:ext cx="1588" cy="15875"/>
            </a:xfrm>
            <a:custGeom>
              <a:avLst/>
              <a:gdLst>
                <a:gd name="T0" fmla="*/ 0 w 1942"/>
                <a:gd name="T1" fmla="*/ 2147483647 h 8"/>
                <a:gd name="T2" fmla="*/ 0 w 1942"/>
                <a:gd name="T3" fmla="*/ 0 h 8"/>
                <a:gd name="T4" fmla="*/ 0 w 1942"/>
                <a:gd name="T5" fmla="*/ 2147483647 h 8"/>
                <a:gd name="T6" fmla="*/ 0 60000 65536"/>
                <a:gd name="T7" fmla="*/ 0 60000 65536"/>
                <a:gd name="T8" fmla="*/ 0 60000 65536"/>
                <a:gd name="T9" fmla="*/ 0 w 1942"/>
                <a:gd name="T10" fmla="*/ 0 h 8"/>
                <a:gd name="T11" fmla="*/ 1942 w 194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2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Freeform 671"/>
            <p:cNvSpPr>
              <a:spLocks/>
            </p:cNvSpPr>
            <p:nvPr/>
          </p:nvSpPr>
          <p:spPr bwMode="auto">
            <a:xfrm>
              <a:off x="4238625" y="2926879"/>
              <a:ext cx="12700" cy="26987"/>
            </a:xfrm>
            <a:custGeom>
              <a:avLst/>
              <a:gdLst>
                <a:gd name="T0" fmla="*/ 0 w 8"/>
                <a:gd name="T1" fmla="*/ 2147483647 h 16"/>
                <a:gd name="T2" fmla="*/ 2147483647 w 8"/>
                <a:gd name="T3" fmla="*/ 0 h 16"/>
                <a:gd name="T4" fmla="*/ 2147483647 w 8"/>
                <a:gd name="T5" fmla="*/ 2147483647 h 16"/>
                <a:gd name="T6" fmla="*/ 0 w 8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16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Freeform 672"/>
            <p:cNvSpPr>
              <a:spLocks/>
            </p:cNvSpPr>
            <p:nvPr/>
          </p:nvSpPr>
          <p:spPr bwMode="auto">
            <a:xfrm>
              <a:off x="4238625" y="2953866"/>
              <a:ext cx="1588" cy="15875"/>
            </a:xfrm>
            <a:custGeom>
              <a:avLst/>
              <a:gdLst>
                <a:gd name="T0" fmla="*/ 0 w 1942"/>
                <a:gd name="T1" fmla="*/ 2147483647 h 8"/>
                <a:gd name="T2" fmla="*/ 0 w 1942"/>
                <a:gd name="T3" fmla="*/ 0 h 8"/>
                <a:gd name="T4" fmla="*/ 0 w 1942"/>
                <a:gd name="T5" fmla="*/ 2147483647 h 8"/>
                <a:gd name="T6" fmla="*/ 0 w 1942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42"/>
                <a:gd name="T13" fmla="*/ 0 h 8"/>
                <a:gd name="T14" fmla="*/ 1942 w 194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42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Freeform 673"/>
            <p:cNvSpPr>
              <a:spLocks/>
            </p:cNvSpPr>
            <p:nvPr/>
          </p:nvSpPr>
          <p:spPr bwMode="auto">
            <a:xfrm>
              <a:off x="5457825" y="2998316"/>
              <a:ext cx="12700" cy="15875"/>
            </a:xfrm>
            <a:custGeom>
              <a:avLst/>
              <a:gdLst>
                <a:gd name="T0" fmla="*/ 0 w 8"/>
                <a:gd name="T1" fmla="*/ 0 h 8"/>
                <a:gd name="T2" fmla="*/ 2147483647 w 8"/>
                <a:gd name="T3" fmla="*/ 2147483647 h 8"/>
                <a:gd name="T4" fmla="*/ 0 w 8"/>
                <a:gd name="T5" fmla="*/ 0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Freeform 674"/>
            <p:cNvSpPr>
              <a:spLocks/>
            </p:cNvSpPr>
            <p:nvPr/>
          </p:nvSpPr>
          <p:spPr bwMode="auto">
            <a:xfrm>
              <a:off x="5418138" y="2953866"/>
              <a:ext cx="14287" cy="30163"/>
            </a:xfrm>
            <a:custGeom>
              <a:avLst/>
              <a:gdLst>
                <a:gd name="T0" fmla="*/ 0 w 8"/>
                <a:gd name="T1" fmla="*/ 0 h 16"/>
                <a:gd name="T2" fmla="*/ 2147483647 w 8"/>
                <a:gd name="T3" fmla="*/ 2147483647 h 16"/>
                <a:gd name="T4" fmla="*/ 2147483647 w 8"/>
                <a:gd name="T5" fmla="*/ 2147483647 h 16"/>
                <a:gd name="T6" fmla="*/ 0 w 8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" name="Freeform 675"/>
            <p:cNvSpPr>
              <a:spLocks/>
            </p:cNvSpPr>
            <p:nvPr/>
          </p:nvSpPr>
          <p:spPr bwMode="auto">
            <a:xfrm>
              <a:off x="5457825" y="2998316"/>
              <a:ext cx="12700" cy="15875"/>
            </a:xfrm>
            <a:custGeom>
              <a:avLst/>
              <a:gdLst>
                <a:gd name="T0" fmla="*/ 0 w 8"/>
                <a:gd name="T1" fmla="*/ 0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0 w 8"/>
                <a:gd name="T7" fmla="*/ 0 h 8"/>
                <a:gd name="T8" fmla="*/ 0 w 8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Freeform 676"/>
            <p:cNvSpPr>
              <a:spLocks/>
            </p:cNvSpPr>
            <p:nvPr/>
          </p:nvSpPr>
          <p:spPr bwMode="auto">
            <a:xfrm>
              <a:off x="5418138" y="2953866"/>
              <a:ext cx="14287" cy="30163"/>
            </a:xfrm>
            <a:custGeom>
              <a:avLst/>
              <a:gdLst>
                <a:gd name="T0" fmla="*/ 0 w 8"/>
                <a:gd name="T1" fmla="*/ 0 h 16"/>
                <a:gd name="T2" fmla="*/ 2147483647 w 8"/>
                <a:gd name="T3" fmla="*/ 2147483647 h 16"/>
                <a:gd name="T4" fmla="*/ 2147483647 w 8"/>
                <a:gd name="T5" fmla="*/ 2147483647 h 16"/>
                <a:gd name="T6" fmla="*/ 0 w 8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4" name="Freeform 566"/>
            <p:cNvSpPr>
              <a:spLocks/>
            </p:cNvSpPr>
            <p:nvPr/>
          </p:nvSpPr>
          <p:spPr bwMode="auto">
            <a:xfrm>
              <a:off x="6702425" y="3450754"/>
              <a:ext cx="39688" cy="44450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2147483647 h 24"/>
                <a:gd name="T4" fmla="*/ 2147483647 w 24"/>
                <a:gd name="T5" fmla="*/ 0 h 24"/>
                <a:gd name="T6" fmla="*/ 2147483647 w 24"/>
                <a:gd name="T7" fmla="*/ 2147483647 h 24"/>
                <a:gd name="T8" fmla="*/ 2147483647 w 24"/>
                <a:gd name="T9" fmla="*/ 2147483647 h 24"/>
                <a:gd name="T10" fmla="*/ 2147483647 w 24"/>
                <a:gd name="T11" fmla="*/ 2147483647 h 24"/>
                <a:gd name="T12" fmla="*/ 0 w 24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0" y="16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5" name="Freeform 568"/>
            <p:cNvSpPr>
              <a:spLocks/>
            </p:cNvSpPr>
            <p:nvPr/>
          </p:nvSpPr>
          <p:spPr bwMode="auto">
            <a:xfrm>
              <a:off x="6702425" y="3450754"/>
              <a:ext cx="39688" cy="44450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2147483647 h 24"/>
                <a:gd name="T4" fmla="*/ 2147483647 w 24"/>
                <a:gd name="T5" fmla="*/ 0 h 24"/>
                <a:gd name="T6" fmla="*/ 2147483647 w 24"/>
                <a:gd name="T7" fmla="*/ 2147483647 h 24"/>
                <a:gd name="T8" fmla="*/ 2147483647 w 24"/>
                <a:gd name="T9" fmla="*/ 2147483647 h 24"/>
                <a:gd name="T10" fmla="*/ 2147483647 w 24"/>
                <a:gd name="T11" fmla="*/ 2147483647 h 24"/>
                <a:gd name="T12" fmla="*/ 0 w 24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0" y="16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Freeform 575"/>
            <p:cNvSpPr>
              <a:spLocks/>
            </p:cNvSpPr>
            <p:nvPr/>
          </p:nvSpPr>
          <p:spPr bwMode="auto">
            <a:xfrm>
              <a:off x="7934325" y="4950941"/>
              <a:ext cx="147638" cy="190500"/>
            </a:xfrm>
            <a:custGeom>
              <a:avLst/>
              <a:gdLst>
                <a:gd name="T0" fmla="*/ 0 w 88"/>
                <a:gd name="T1" fmla="*/ 2147483647 h 104"/>
                <a:gd name="T2" fmla="*/ 2147483647 w 88"/>
                <a:gd name="T3" fmla="*/ 2147483647 h 104"/>
                <a:gd name="T4" fmla="*/ 2147483647 w 88"/>
                <a:gd name="T5" fmla="*/ 2147483647 h 104"/>
                <a:gd name="T6" fmla="*/ 2147483647 w 88"/>
                <a:gd name="T7" fmla="*/ 2147483647 h 104"/>
                <a:gd name="T8" fmla="*/ 2147483647 w 88"/>
                <a:gd name="T9" fmla="*/ 2147483647 h 104"/>
                <a:gd name="T10" fmla="*/ 2147483647 w 88"/>
                <a:gd name="T11" fmla="*/ 2147483647 h 104"/>
                <a:gd name="T12" fmla="*/ 2147483647 w 88"/>
                <a:gd name="T13" fmla="*/ 0 h 104"/>
                <a:gd name="T14" fmla="*/ 2147483647 w 88"/>
                <a:gd name="T15" fmla="*/ 2147483647 h 104"/>
                <a:gd name="T16" fmla="*/ 2147483647 w 88"/>
                <a:gd name="T17" fmla="*/ 2147483647 h 104"/>
                <a:gd name="T18" fmla="*/ 2147483647 w 88"/>
                <a:gd name="T19" fmla="*/ 2147483647 h 104"/>
                <a:gd name="T20" fmla="*/ 2147483647 w 88"/>
                <a:gd name="T21" fmla="*/ 2147483647 h 104"/>
                <a:gd name="T22" fmla="*/ 2147483647 w 88"/>
                <a:gd name="T23" fmla="*/ 2147483647 h 104"/>
                <a:gd name="T24" fmla="*/ 2147483647 w 88"/>
                <a:gd name="T25" fmla="*/ 2147483647 h 104"/>
                <a:gd name="T26" fmla="*/ 2147483647 w 88"/>
                <a:gd name="T27" fmla="*/ 2147483647 h 104"/>
                <a:gd name="T28" fmla="*/ 2147483647 w 88"/>
                <a:gd name="T29" fmla="*/ 2147483647 h 104"/>
                <a:gd name="T30" fmla="*/ 2147483647 w 88"/>
                <a:gd name="T31" fmla="*/ 2147483647 h 104"/>
                <a:gd name="T32" fmla="*/ 2147483647 w 88"/>
                <a:gd name="T33" fmla="*/ 2147483647 h 104"/>
                <a:gd name="T34" fmla="*/ 0 w 88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"/>
                <a:gd name="T55" fmla="*/ 0 h 104"/>
                <a:gd name="T56" fmla="*/ 88 w 88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" h="104">
                  <a:moveTo>
                    <a:pt x="0" y="88"/>
                  </a:moveTo>
                  <a:lnTo>
                    <a:pt x="8" y="64"/>
                  </a:lnTo>
                  <a:lnTo>
                    <a:pt x="16" y="48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24" y="104"/>
                  </a:lnTo>
                  <a:lnTo>
                    <a:pt x="8" y="96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7" name="Freeform 577"/>
            <p:cNvSpPr>
              <a:spLocks/>
            </p:cNvSpPr>
            <p:nvPr/>
          </p:nvSpPr>
          <p:spPr bwMode="auto">
            <a:xfrm>
              <a:off x="7934325" y="4950941"/>
              <a:ext cx="147638" cy="190500"/>
            </a:xfrm>
            <a:custGeom>
              <a:avLst/>
              <a:gdLst>
                <a:gd name="T0" fmla="*/ 0 w 88"/>
                <a:gd name="T1" fmla="*/ 2147483647 h 104"/>
                <a:gd name="T2" fmla="*/ 2147483647 w 88"/>
                <a:gd name="T3" fmla="*/ 2147483647 h 104"/>
                <a:gd name="T4" fmla="*/ 2147483647 w 88"/>
                <a:gd name="T5" fmla="*/ 2147483647 h 104"/>
                <a:gd name="T6" fmla="*/ 2147483647 w 88"/>
                <a:gd name="T7" fmla="*/ 2147483647 h 104"/>
                <a:gd name="T8" fmla="*/ 2147483647 w 88"/>
                <a:gd name="T9" fmla="*/ 2147483647 h 104"/>
                <a:gd name="T10" fmla="*/ 2147483647 w 88"/>
                <a:gd name="T11" fmla="*/ 2147483647 h 104"/>
                <a:gd name="T12" fmla="*/ 2147483647 w 88"/>
                <a:gd name="T13" fmla="*/ 0 h 104"/>
                <a:gd name="T14" fmla="*/ 2147483647 w 88"/>
                <a:gd name="T15" fmla="*/ 2147483647 h 104"/>
                <a:gd name="T16" fmla="*/ 2147483647 w 88"/>
                <a:gd name="T17" fmla="*/ 2147483647 h 104"/>
                <a:gd name="T18" fmla="*/ 2147483647 w 88"/>
                <a:gd name="T19" fmla="*/ 2147483647 h 104"/>
                <a:gd name="T20" fmla="*/ 2147483647 w 88"/>
                <a:gd name="T21" fmla="*/ 2147483647 h 104"/>
                <a:gd name="T22" fmla="*/ 2147483647 w 88"/>
                <a:gd name="T23" fmla="*/ 2147483647 h 104"/>
                <a:gd name="T24" fmla="*/ 2147483647 w 88"/>
                <a:gd name="T25" fmla="*/ 2147483647 h 104"/>
                <a:gd name="T26" fmla="*/ 2147483647 w 88"/>
                <a:gd name="T27" fmla="*/ 2147483647 h 104"/>
                <a:gd name="T28" fmla="*/ 2147483647 w 88"/>
                <a:gd name="T29" fmla="*/ 2147483647 h 104"/>
                <a:gd name="T30" fmla="*/ 2147483647 w 88"/>
                <a:gd name="T31" fmla="*/ 2147483647 h 104"/>
                <a:gd name="T32" fmla="*/ 2147483647 w 88"/>
                <a:gd name="T33" fmla="*/ 2147483647 h 104"/>
                <a:gd name="T34" fmla="*/ 0 w 88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"/>
                <a:gd name="T55" fmla="*/ 0 h 104"/>
                <a:gd name="T56" fmla="*/ 88 w 88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" h="104">
                  <a:moveTo>
                    <a:pt x="0" y="88"/>
                  </a:moveTo>
                  <a:lnTo>
                    <a:pt x="8" y="64"/>
                  </a:lnTo>
                  <a:lnTo>
                    <a:pt x="16" y="48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24" y="104"/>
                  </a:lnTo>
                  <a:lnTo>
                    <a:pt x="8" y="96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Freeform 578"/>
            <p:cNvSpPr>
              <a:spLocks/>
            </p:cNvSpPr>
            <p:nvPr/>
          </p:nvSpPr>
          <p:spPr bwMode="auto">
            <a:xfrm>
              <a:off x="8067675" y="4776316"/>
              <a:ext cx="107950" cy="188913"/>
            </a:xfrm>
            <a:custGeom>
              <a:avLst/>
              <a:gdLst>
                <a:gd name="T0" fmla="*/ 0 w 64"/>
                <a:gd name="T1" fmla="*/ 2147483647 h 104"/>
                <a:gd name="T2" fmla="*/ 2147483647 w 64"/>
                <a:gd name="T3" fmla="*/ 2147483647 h 104"/>
                <a:gd name="T4" fmla="*/ 2147483647 w 64"/>
                <a:gd name="T5" fmla="*/ 2147483647 h 104"/>
                <a:gd name="T6" fmla="*/ 0 w 64"/>
                <a:gd name="T7" fmla="*/ 0 h 104"/>
                <a:gd name="T8" fmla="*/ 2147483647 w 64"/>
                <a:gd name="T9" fmla="*/ 2147483647 h 104"/>
                <a:gd name="T10" fmla="*/ 2147483647 w 64"/>
                <a:gd name="T11" fmla="*/ 2147483647 h 104"/>
                <a:gd name="T12" fmla="*/ 2147483647 w 64"/>
                <a:gd name="T13" fmla="*/ 2147483647 h 104"/>
                <a:gd name="T14" fmla="*/ 2147483647 w 64"/>
                <a:gd name="T15" fmla="*/ 2147483647 h 104"/>
                <a:gd name="T16" fmla="*/ 2147483647 w 64"/>
                <a:gd name="T17" fmla="*/ 2147483647 h 104"/>
                <a:gd name="T18" fmla="*/ 2147483647 w 64"/>
                <a:gd name="T19" fmla="*/ 2147483647 h 104"/>
                <a:gd name="T20" fmla="*/ 2147483647 w 64"/>
                <a:gd name="T21" fmla="*/ 2147483647 h 104"/>
                <a:gd name="T22" fmla="*/ 2147483647 w 64"/>
                <a:gd name="T23" fmla="*/ 2147483647 h 104"/>
                <a:gd name="T24" fmla="*/ 2147483647 w 64"/>
                <a:gd name="T25" fmla="*/ 2147483647 h 104"/>
                <a:gd name="T26" fmla="*/ 2147483647 w 64"/>
                <a:gd name="T27" fmla="*/ 2147483647 h 104"/>
                <a:gd name="T28" fmla="*/ 2147483647 w 64"/>
                <a:gd name="T29" fmla="*/ 2147483647 h 104"/>
                <a:gd name="T30" fmla="*/ 2147483647 w 64"/>
                <a:gd name="T31" fmla="*/ 2147483647 h 104"/>
                <a:gd name="T32" fmla="*/ 2147483647 w 64"/>
                <a:gd name="T33" fmla="*/ 2147483647 h 104"/>
                <a:gd name="T34" fmla="*/ 0 w 64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104"/>
                <a:gd name="T56" fmla="*/ 64 w 64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104">
                  <a:moveTo>
                    <a:pt x="0" y="72"/>
                  </a:moveTo>
                  <a:lnTo>
                    <a:pt x="16" y="48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9" name="Freeform 579"/>
            <p:cNvSpPr>
              <a:spLocks/>
            </p:cNvSpPr>
            <p:nvPr/>
          </p:nvSpPr>
          <p:spPr bwMode="auto">
            <a:xfrm>
              <a:off x="6796088" y="4192116"/>
              <a:ext cx="842962" cy="700088"/>
            </a:xfrm>
            <a:custGeom>
              <a:avLst/>
              <a:gdLst>
                <a:gd name="T0" fmla="*/ 2147483647 w 504"/>
                <a:gd name="T1" fmla="*/ 2147483647 h 384"/>
                <a:gd name="T2" fmla="*/ 2147483647 w 504"/>
                <a:gd name="T3" fmla="*/ 2147483647 h 384"/>
                <a:gd name="T4" fmla="*/ 0 w 504"/>
                <a:gd name="T5" fmla="*/ 2147483647 h 384"/>
                <a:gd name="T6" fmla="*/ 2147483647 w 504"/>
                <a:gd name="T7" fmla="*/ 2147483647 h 384"/>
                <a:gd name="T8" fmla="*/ 2147483647 w 504"/>
                <a:gd name="T9" fmla="*/ 2147483647 h 384"/>
                <a:gd name="T10" fmla="*/ 2147483647 w 504"/>
                <a:gd name="T11" fmla="*/ 2147483647 h 384"/>
                <a:gd name="T12" fmla="*/ 2147483647 w 504"/>
                <a:gd name="T13" fmla="*/ 2147483647 h 384"/>
                <a:gd name="T14" fmla="*/ 2147483647 w 504"/>
                <a:gd name="T15" fmla="*/ 2147483647 h 384"/>
                <a:gd name="T16" fmla="*/ 2147483647 w 504"/>
                <a:gd name="T17" fmla="*/ 2147483647 h 384"/>
                <a:gd name="T18" fmla="*/ 2147483647 w 504"/>
                <a:gd name="T19" fmla="*/ 2147483647 h 384"/>
                <a:gd name="T20" fmla="*/ 2147483647 w 504"/>
                <a:gd name="T21" fmla="*/ 0 h 384"/>
                <a:gd name="T22" fmla="*/ 2147483647 w 504"/>
                <a:gd name="T23" fmla="*/ 2147483647 h 384"/>
                <a:gd name="T24" fmla="*/ 2147483647 w 504"/>
                <a:gd name="T25" fmla="*/ 2147483647 h 384"/>
                <a:gd name="T26" fmla="*/ 2147483647 w 504"/>
                <a:gd name="T27" fmla="*/ 2147483647 h 384"/>
                <a:gd name="T28" fmla="*/ 2147483647 w 504"/>
                <a:gd name="T29" fmla="*/ 2147483647 h 384"/>
                <a:gd name="T30" fmla="*/ 2147483647 w 504"/>
                <a:gd name="T31" fmla="*/ 2147483647 h 384"/>
                <a:gd name="T32" fmla="*/ 2147483647 w 504"/>
                <a:gd name="T33" fmla="*/ 2147483647 h 384"/>
                <a:gd name="T34" fmla="*/ 2147483647 w 504"/>
                <a:gd name="T35" fmla="*/ 2147483647 h 384"/>
                <a:gd name="T36" fmla="*/ 2147483647 w 504"/>
                <a:gd name="T37" fmla="*/ 2147483647 h 384"/>
                <a:gd name="T38" fmla="*/ 2147483647 w 504"/>
                <a:gd name="T39" fmla="*/ 2147483647 h 384"/>
                <a:gd name="T40" fmla="*/ 2147483647 w 504"/>
                <a:gd name="T41" fmla="*/ 2147483647 h 384"/>
                <a:gd name="T42" fmla="*/ 2147483647 w 504"/>
                <a:gd name="T43" fmla="*/ 2147483647 h 384"/>
                <a:gd name="T44" fmla="*/ 2147483647 w 504"/>
                <a:gd name="T45" fmla="*/ 2147483647 h 384"/>
                <a:gd name="T46" fmla="*/ 2147483647 w 504"/>
                <a:gd name="T47" fmla="*/ 2147483647 h 384"/>
                <a:gd name="T48" fmla="*/ 2147483647 w 504"/>
                <a:gd name="T49" fmla="*/ 2147483647 h 384"/>
                <a:gd name="T50" fmla="*/ 2147483647 w 504"/>
                <a:gd name="T51" fmla="*/ 2147483647 h 384"/>
                <a:gd name="T52" fmla="*/ 2147483647 w 504"/>
                <a:gd name="T53" fmla="*/ 2147483647 h 384"/>
                <a:gd name="T54" fmla="*/ 2147483647 w 504"/>
                <a:gd name="T55" fmla="*/ 2147483647 h 384"/>
                <a:gd name="T56" fmla="*/ 2147483647 w 504"/>
                <a:gd name="T57" fmla="*/ 2147483647 h 384"/>
                <a:gd name="T58" fmla="*/ 2147483647 w 504"/>
                <a:gd name="T59" fmla="*/ 2147483647 h 384"/>
                <a:gd name="T60" fmla="*/ 2147483647 w 504"/>
                <a:gd name="T61" fmla="*/ 2147483647 h 384"/>
                <a:gd name="T62" fmla="*/ 2147483647 w 504"/>
                <a:gd name="T63" fmla="*/ 2147483647 h 384"/>
                <a:gd name="T64" fmla="*/ 2147483647 w 504"/>
                <a:gd name="T65" fmla="*/ 2147483647 h 384"/>
                <a:gd name="T66" fmla="*/ 2147483647 w 504"/>
                <a:gd name="T67" fmla="*/ 2147483647 h 384"/>
                <a:gd name="T68" fmla="*/ 2147483647 w 504"/>
                <a:gd name="T69" fmla="*/ 2147483647 h 384"/>
                <a:gd name="T70" fmla="*/ 2147483647 w 504"/>
                <a:gd name="T71" fmla="*/ 2147483647 h 3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4"/>
                <a:gd name="T109" fmla="*/ 0 h 384"/>
                <a:gd name="T110" fmla="*/ 504 w 504"/>
                <a:gd name="T111" fmla="*/ 384 h 3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4" h="384">
                  <a:moveTo>
                    <a:pt x="24" y="304"/>
                  </a:moveTo>
                  <a:lnTo>
                    <a:pt x="24" y="272"/>
                  </a:lnTo>
                  <a:lnTo>
                    <a:pt x="24" y="256"/>
                  </a:lnTo>
                  <a:lnTo>
                    <a:pt x="8" y="200"/>
                  </a:lnTo>
                  <a:lnTo>
                    <a:pt x="8" y="184"/>
                  </a:lnTo>
                  <a:lnTo>
                    <a:pt x="0" y="160"/>
                  </a:lnTo>
                  <a:lnTo>
                    <a:pt x="8" y="144"/>
                  </a:lnTo>
                  <a:lnTo>
                    <a:pt x="24" y="128"/>
                  </a:lnTo>
                  <a:lnTo>
                    <a:pt x="56" y="112"/>
                  </a:lnTo>
                  <a:lnTo>
                    <a:pt x="80" y="96"/>
                  </a:lnTo>
                  <a:lnTo>
                    <a:pt x="96" y="96"/>
                  </a:lnTo>
                  <a:lnTo>
                    <a:pt x="104" y="72"/>
                  </a:lnTo>
                  <a:lnTo>
                    <a:pt x="120" y="64"/>
                  </a:lnTo>
                  <a:lnTo>
                    <a:pt x="136" y="56"/>
                  </a:lnTo>
                  <a:lnTo>
                    <a:pt x="160" y="40"/>
                  </a:lnTo>
                  <a:lnTo>
                    <a:pt x="176" y="32"/>
                  </a:lnTo>
                  <a:lnTo>
                    <a:pt x="192" y="40"/>
                  </a:lnTo>
                  <a:lnTo>
                    <a:pt x="200" y="40"/>
                  </a:lnTo>
                  <a:lnTo>
                    <a:pt x="208" y="24"/>
                  </a:lnTo>
                  <a:lnTo>
                    <a:pt x="224" y="16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0"/>
                  </a:lnTo>
                  <a:lnTo>
                    <a:pt x="296" y="8"/>
                  </a:lnTo>
                  <a:lnTo>
                    <a:pt x="288" y="24"/>
                  </a:lnTo>
                  <a:lnTo>
                    <a:pt x="280" y="40"/>
                  </a:lnTo>
                  <a:lnTo>
                    <a:pt x="296" y="48"/>
                  </a:lnTo>
                  <a:lnTo>
                    <a:pt x="312" y="48"/>
                  </a:lnTo>
                  <a:lnTo>
                    <a:pt x="328" y="72"/>
                  </a:lnTo>
                  <a:lnTo>
                    <a:pt x="344" y="72"/>
                  </a:lnTo>
                  <a:lnTo>
                    <a:pt x="360" y="56"/>
                  </a:lnTo>
                  <a:lnTo>
                    <a:pt x="360" y="16"/>
                  </a:lnTo>
                  <a:lnTo>
                    <a:pt x="376" y="0"/>
                  </a:lnTo>
                  <a:lnTo>
                    <a:pt x="384" y="24"/>
                  </a:lnTo>
                  <a:lnTo>
                    <a:pt x="392" y="32"/>
                  </a:lnTo>
                  <a:lnTo>
                    <a:pt x="400" y="40"/>
                  </a:lnTo>
                  <a:lnTo>
                    <a:pt x="408" y="80"/>
                  </a:lnTo>
                  <a:lnTo>
                    <a:pt x="432" y="96"/>
                  </a:lnTo>
                  <a:lnTo>
                    <a:pt x="456" y="104"/>
                  </a:lnTo>
                  <a:lnTo>
                    <a:pt x="464" y="128"/>
                  </a:lnTo>
                  <a:lnTo>
                    <a:pt x="472" y="136"/>
                  </a:lnTo>
                  <a:lnTo>
                    <a:pt x="480" y="160"/>
                  </a:lnTo>
                  <a:lnTo>
                    <a:pt x="504" y="176"/>
                  </a:lnTo>
                  <a:lnTo>
                    <a:pt x="504" y="192"/>
                  </a:lnTo>
                  <a:lnTo>
                    <a:pt x="504" y="216"/>
                  </a:lnTo>
                  <a:lnTo>
                    <a:pt x="504" y="248"/>
                  </a:lnTo>
                  <a:lnTo>
                    <a:pt x="480" y="312"/>
                  </a:lnTo>
                  <a:lnTo>
                    <a:pt x="464" y="344"/>
                  </a:lnTo>
                  <a:lnTo>
                    <a:pt x="464" y="360"/>
                  </a:lnTo>
                  <a:lnTo>
                    <a:pt x="456" y="360"/>
                  </a:lnTo>
                  <a:lnTo>
                    <a:pt x="440" y="368"/>
                  </a:lnTo>
                  <a:lnTo>
                    <a:pt x="424" y="384"/>
                  </a:lnTo>
                  <a:lnTo>
                    <a:pt x="416" y="384"/>
                  </a:lnTo>
                  <a:lnTo>
                    <a:pt x="400" y="368"/>
                  </a:lnTo>
                  <a:lnTo>
                    <a:pt x="384" y="376"/>
                  </a:lnTo>
                  <a:lnTo>
                    <a:pt x="360" y="368"/>
                  </a:lnTo>
                  <a:lnTo>
                    <a:pt x="336" y="352"/>
                  </a:lnTo>
                  <a:lnTo>
                    <a:pt x="320" y="336"/>
                  </a:lnTo>
                  <a:lnTo>
                    <a:pt x="312" y="320"/>
                  </a:lnTo>
                  <a:lnTo>
                    <a:pt x="296" y="320"/>
                  </a:lnTo>
                  <a:lnTo>
                    <a:pt x="280" y="304"/>
                  </a:lnTo>
                  <a:lnTo>
                    <a:pt x="256" y="280"/>
                  </a:lnTo>
                  <a:lnTo>
                    <a:pt x="208" y="272"/>
                  </a:lnTo>
                  <a:lnTo>
                    <a:pt x="176" y="272"/>
                  </a:lnTo>
                  <a:lnTo>
                    <a:pt x="136" y="288"/>
                  </a:lnTo>
                  <a:lnTo>
                    <a:pt x="136" y="296"/>
                  </a:lnTo>
                  <a:lnTo>
                    <a:pt x="112" y="304"/>
                  </a:lnTo>
                  <a:lnTo>
                    <a:pt x="96" y="304"/>
                  </a:lnTo>
                  <a:lnTo>
                    <a:pt x="80" y="312"/>
                  </a:lnTo>
                  <a:lnTo>
                    <a:pt x="56" y="320"/>
                  </a:lnTo>
                  <a:lnTo>
                    <a:pt x="40" y="320"/>
                  </a:lnTo>
                  <a:lnTo>
                    <a:pt x="24" y="30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Freeform 580"/>
            <p:cNvSpPr>
              <a:spLocks/>
            </p:cNvSpPr>
            <p:nvPr/>
          </p:nvSpPr>
          <p:spPr bwMode="auto">
            <a:xfrm>
              <a:off x="8067675" y="4776316"/>
              <a:ext cx="107950" cy="188913"/>
            </a:xfrm>
            <a:custGeom>
              <a:avLst/>
              <a:gdLst>
                <a:gd name="T0" fmla="*/ 0 w 64"/>
                <a:gd name="T1" fmla="*/ 2147483647 h 104"/>
                <a:gd name="T2" fmla="*/ 2147483647 w 64"/>
                <a:gd name="T3" fmla="*/ 2147483647 h 104"/>
                <a:gd name="T4" fmla="*/ 2147483647 w 64"/>
                <a:gd name="T5" fmla="*/ 2147483647 h 104"/>
                <a:gd name="T6" fmla="*/ 0 w 64"/>
                <a:gd name="T7" fmla="*/ 0 h 104"/>
                <a:gd name="T8" fmla="*/ 2147483647 w 64"/>
                <a:gd name="T9" fmla="*/ 2147483647 h 104"/>
                <a:gd name="T10" fmla="*/ 2147483647 w 64"/>
                <a:gd name="T11" fmla="*/ 2147483647 h 104"/>
                <a:gd name="T12" fmla="*/ 2147483647 w 64"/>
                <a:gd name="T13" fmla="*/ 2147483647 h 104"/>
                <a:gd name="T14" fmla="*/ 2147483647 w 64"/>
                <a:gd name="T15" fmla="*/ 2147483647 h 104"/>
                <a:gd name="T16" fmla="*/ 2147483647 w 64"/>
                <a:gd name="T17" fmla="*/ 2147483647 h 104"/>
                <a:gd name="T18" fmla="*/ 2147483647 w 64"/>
                <a:gd name="T19" fmla="*/ 2147483647 h 104"/>
                <a:gd name="T20" fmla="*/ 2147483647 w 64"/>
                <a:gd name="T21" fmla="*/ 2147483647 h 104"/>
                <a:gd name="T22" fmla="*/ 2147483647 w 64"/>
                <a:gd name="T23" fmla="*/ 2147483647 h 104"/>
                <a:gd name="T24" fmla="*/ 2147483647 w 64"/>
                <a:gd name="T25" fmla="*/ 2147483647 h 104"/>
                <a:gd name="T26" fmla="*/ 2147483647 w 64"/>
                <a:gd name="T27" fmla="*/ 2147483647 h 104"/>
                <a:gd name="T28" fmla="*/ 2147483647 w 64"/>
                <a:gd name="T29" fmla="*/ 2147483647 h 104"/>
                <a:gd name="T30" fmla="*/ 2147483647 w 64"/>
                <a:gd name="T31" fmla="*/ 2147483647 h 104"/>
                <a:gd name="T32" fmla="*/ 2147483647 w 64"/>
                <a:gd name="T33" fmla="*/ 2147483647 h 104"/>
                <a:gd name="T34" fmla="*/ 0 w 64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104"/>
                <a:gd name="T56" fmla="*/ 64 w 64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104">
                  <a:moveTo>
                    <a:pt x="0" y="72"/>
                  </a:moveTo>
                  <a:lnTo>
                    <a:pt x="16" y="48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1" name="Freeform 581"/>
            <p:cNvSpPr>
              <a:spLocks/>
            </p:cNvSpPr>
            <p:nvPr/>
          </p:nvSpPr>
          <p:spPr bwMode="auto">
            <a:xfrm>
              <a:off x="6796088" y="4192116"/>
              <a:ext cx="842962" cy="700088"/>
            </a:xfrm>
            <a:custGeom>
              <a:avLst/>
              <a:gdLst>
                <a:gd name="T0" fmla="*/ 2147483647 w 504"/>
                <a:gd name="T1" fmla="*/ 2147483647 h 384"/>
                <a:gd name="T2" fmla="*/ 2147483647 w 504"/>
                <a:gd name="T3" fmla="*/ 2147483647 h 384"/>
                <a:gd name="T4" fmla="*/ 0 w 504"/>
                <a:gd name="T5" fmla="*/ 2147483647 h 384"/>
                <a:gd name="T6" fmla="*/ 2147483647 w 504"/>
                <a:gd name="T7" fmla="*/ 2147483647 h 384"/>
                <a:gd name="T8" fmla="*/ 2147483647 w 504"/>
                <a:gd name="T9" fmla="*/ 2147483647 h 384"/>
                <a:gd name="T10" fmla="*/ 2147483647 w 504"/>
                <a:gd name="T11" fmla="*/ 2147483647 h 384"/>
                <a:gd name="T12" fmla="*/ 2147483647 w 504"/>
                <a:gd name="T13" fmla="*/ 2147483647 h 384"/>
                <a:gd name="T14" fmla="*/ 2147483647 w 504"/>
                <a:gd name="T15" fmla="*/ 2147483647 h 384"/>
                <a:gd name="T16" fmla="*/ 2147483647 w 504"/>
                <a:gd name="T17" fmla="*/ 2147483647 h 384"/>
                <a:gd name="T18" fmla="*/ 2147483647 w 504"/>
                <a:gd name="T19" fmla="*/ 2147483647 h 384"/>
                <a:gd name="T20" fmla="*/ 2147483647 w 504"/>
                <a:gd name="T21" fmla="*/ 0 h 384"/>
                <a:gd name="T22" fmla="*/ 2147483647 w 504"/>
                <a:gd name="T23" fmla="*/ 2147483647 h 384"/>
                <a:gd name="T24" fmla="*/ 2147483647 w 504"/>
                <a:gd name="T25" fmla="*/ 2147483647 h 384"/>
                <a:gd name="T26" fmla="*/ 2147483647 w 504"/>
                <a:gd name="T27" fmla="*/ 2147483647 h 384"/>
                <a:gd name="T28" fmla="*/ 2147483647 w 504"/>
                <a:gd name="T29" fmla="*/ 2147483647 h 384"/>
                <a:gd name="T30" fmla="*/ 2147483647 w 504"/>
                <a:gd name="T31" fmla="*/ 2147483647 h 384"/>
                <a:gd name="T32" fmla="*/ 2147483647 w 504"/>
                <a:gd name="T33" fmla="*/ 2147483647 h 384"/>
                <a:gd name="T34" fmla="*/ 2147483647 w 504"/>
                <a:gd name="T35" fmla="*/ 2147483647 h 384"/>
                <a:gd name="T36" fmla="*/ 2147483647 w 504"/>
                <a:gd name="T37" fmla="*/ 2147483647 h 384"/>
                <a:gd name="T38" fmla="*/ 2147483647 w 504"/>
                <a:gd name="T39" fmla="*/ 2147483647 h 384"/>
                <a:gd name="T40" fmla="*/ 2147483647 w 504"/>
                <a:gd name="T41" fmla="*/ 2147483647 h 384"/>
                <a:gd name="T42" fmla="*/ 2147483647 w 504"/>
                <a:gd name="T43" fmla="*/ 2147483647 h 384"/>
                <a:gd name="T44" fmla="*/ 2147483647 w 504"/>
                <a:gd name="T45" fmla="*/ 2147483647 h 384"/>
                <a:gd name="T46" fmla="*/ 2147483647 w 504"/>
                <a:gd name="T47" fmla="*/ 2147483647 h 384"/>
                <a:gd name="T48" fmla="*/ 2147483647 w 504"/>
                <a:gd name="T49" fmla="*/ 2147483647 h 384"/>
                <a:gd name="T50" fmla="*/ 2147483647 w 504"/>
                <a:gd name="T51" fmla="*/ 2147483647 h 384"/>
                <a:gd name="T52" fmla="*/ 2147483647 w 504"/>
                <a:gd name="T53" fmla="*/ 2147483647 h 384"/>
                <a:gd name="T54" fmla="*/ 2147483647 w 504"/>
                <a:gd name="T55" fmla="*/ 2147483647 h 384"/>
                <a:gd name="T56" fmla="*/ 2147483647 w 504"/>
                <a:gd name="T57" fmla="*/ 2147483647 h 384"/>
                <a:gd name="T58" fmla="*/ 2147483647 w 504"/>
                <a:gd name="T59" fmla="*/ 2147483647 h 384"/>
                <a:gd name="T60" fmla="*/ 2147483647 w 504"/>
                <a:gd name="T61" fmla="*/ 2147483647 h 384"/>
                <a:gd name="T62" fmla="*/ 2147483647 w 504"/>
                <a:gd name="T63" fmla="*/ 2147483647 h 384"/>
                <a:gd name="T64" fmla="*/ 2147483647 w 504"/>
                <a:gd name="T65" fmla="*/ 2147483647 h 384"/>
                <a:gd name="T66" fmla="*/ 2147483647 w 504"/>
                <a:gd name="T67" fmla="*/ 2147483647 h 384"/>
                <a:gd name="T68" fmla="*/ 2147483647 w 504"/>
                <a:gd name="T69" fmla="*/ 2147483647 h 384"/>
                <a:gd name="T70" fmla="*/ 2147483647 w 504"/>
                <a:gd name="T71" fmla="*/ 2147483647 h 3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4"/>
                <a:gd name="T109" fmla="*/ 0 h 384"/>
                <a:gd name="T110" fmla="*/ 504 w 504"/>
                <a:gd name="T111" fmla="*/ 384 h 3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4" h="384">
                  <a:moveTo>
                    <a:pt x="24" y="304"/>
                  </a:moveTo>
                  <a:lnTo>
                    <a:pt x="24" y="272"/>
                  </a:lnTo>
                  <a:lnTo>
                    <a:pt x="24" y="256"/>
                  </a:lnTo>
                  <a:lnTo>
                    <a:pt x="8" y="200"/>
                  </a:lnTo>
                  <a:lnTo>
                    <a:pt x="8" y="184"/>
                  </a:lnTo>
                  <a:lnTo>
                    <a:pt x="0" y="160"/>
                  </a:lnTo>
                  <a:lnTo>
                    <a:pt x="8" y="144"/>
                  </a:lnTo>
                  <a:lnTo>
                    <a:pt x="24" y="128"/>
                  </a:lnTo>
                  <a:lnTo>
                    <a:pt x="56" y="112"/>
                  </a:lnTo>
                  <a:lnTo>
                    <a:pt x="80" y="96"/>
                  </a:lnTo>
                  <a:lnTo>
                    <a:pt x="96" y="96"/>
                  </a:lnTo>
                  <a:lnTo>
                    <a:pt x="104" y="72"/>
                  </a:lnTo>
                  <a:lnTo>
                    <a:pt x="120" y="64"/>
                  </a:lnTo>
                  <a:lnTo>
                    <a:pt x="136" y="56"/>
                  </a:lnTo>
                  <a:lnTo>
                    <a:pt x="160" y="40"/>
                  </a:lnTo>
                  <a:lnTo>
                    <a:pt x="176" y="32"/>
                  </a:lnTo>
                  <a:lnTo>
                    <a:pt x="192" y="40"/>
                  </a:lnTo>
                  <a:lnTo>
                    <a:pt x="200" y="40"/>
                  </a:lnTo>
                  <a:lnTo>
                    <a:pt x="208" y="24"/>
                  </a:lnTo>
                  <a:lnTo>
                    <a:pt x="224" y="16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0"/>
                  </a:lnTo>
                  <a:lnTo>
                    <a:pt x="296" y="8"/>
                  </a:lnTo>
                  <a:lnTo>
                    <a:pt x="288" y="24"/>
                  </a:lnTo>
                  <a:lnTo>
                    <a:pt x="280" y="40"/>
                  </a:lnTo>
                  <a:lnTo>
                    <a:pt x="296" y="48"/>
                  </a:lnTo>
                  <a:lnTo>
                    <a:pt x="312" y="48"/>
                  </a:lnTo>
                  <a:lnTo>
                    <a:pt x="328" y="72"/>
                  </a:lnTo>
                  <a:lnTo>
                    <a:pt x="344" y="72"/>
                  </a:lnTo>
                  <a:lnTo>
                    <a:pt x="360" y="56"/>
                  </a:lnTo>
                  <a:lnTo>
                    <a:pt x="360" y="16"/>
                  </a:lnTo>
                  <a:lnTo>
                    <a:pt x="376" y="0"/>
                  </a:lnTo>
                  <a:lnTo>
                    <a:pt x="384" y="24"/>
                  </a:lnTo>
                  <a:lnTo>
                    <a:pt x="392" y="32"/>
                  </a:lnTo>
                  <a:lnTo>
                    <a:pt x="400" y="40"/>
                  </a:lnTo>
                  <a:lnTo>
                    <a:pt x="408" y="80"/>
                  </a:lnTo>
                  <a:lnTo>
                    <a:pt x="432" y="96"/>
                  </a:lnTo>
                  <a:lnTo>
                    <a:pt x="456" y="104"/>
                  </a:lnTo>
                  <a:lnTo>
                    <a:pt x="464" y="128"/>
                  </a:lnTo>
                  <a:lnTo>
                    <a:pt x="472" y="136"/>
                  </a:lnTo>
                  <a:lnTo>
                    <a:pt x="480" y="160"/>
                  </a:lnTo>
                  <a:lnTo>
                    <a:pt x="504" y="176"/>
                  </a:lnTo>
                  <a:lnTo>
                    <a:pt x="504" y="192"/>
                  </a:lnTo>
                  <a:lnTo>
                    <a:pt x="504" y="216"/>
                  </a:lnTo>
                  <a:lnTo>
                    <a:pt x="504" y="248"/>
                  </a:lnTo>
                  <a:lnTo>
                    <a:pt x="480" y="312"/>
                  </a:lnTo>
                  <a:lnTo>
                    <a:pt x="464" y="344"/>
                  </a:lnTo>
                  <a:lnTo>
                    <a:pt x="464" y="360"/>
                  </a:lnTo>
                  <a:lnTo>
                    <a:pt x="456" y="360"/>
                  </a:lnTo>
                  <a:lnTo>
                    <a:pt x="440" y="368"/>
                  </a:lnTo>
                  <a:lnTo>
                    <a:pt x="424" y="384"/>
                  </a:lnTo>
                  <a:lnTo>
                    <a:pt x="416" y="384"/>
                  </a:lnTo>
                  <a:lnTo>
                    <a:pt x="400" y="368"/>
                  </a:lnTo>
                  <a:lnTo>
                    <a:pt x="384" y="376"/>
                  </a:lnTo>
                  <a:lnTo>
                    <a:pt x="360" y="368"/>
                  </a:lnTo>
                  <a:lnTo>
                    <a:pt x="336" y="352"/>
                  </a:lnTo>
                  <a:lnTo>
                    <a:pt x="320" y="336"/>
                  </a:lnTo>
                  <a:lnTo>
                    <a:pt x="312" y="320"/>
                  </a:lnTo>
                  <a:lnTo>
                    <a:pt x="296" y="320"/>
                  </a:lnTo>
                  <a:lnTo>
                    <a:pt x="280" y="304"/>
                  </a:lnTo>
                  <a:lnTo>
                    <a:pt x="256" y="280"/>
                  </a:lnTo>
                  <a:lnTo>
                    <a:pt x="208" y="272"/>
                  </a:lnTo>
                  <a:lnTo>
                    <a:pt x="176" y="272"/>
                  </a:lnTo>
                  <a:lnTo>
                    <a:pt x="136" y="288"/>
                  </a:lnTo>
                  <a:lnTo>
                    <a:pt x="136" y="296"/>
                  </a:lnTo>
                  <a:lnTo>
                    <a:pt x="112" y="304"/>
                  </a:lnTo>
                  <a:lnTo>
                    <a:pt x="96" y="304"/>
                  </a:lnTo>
                  <a:lnTo>
                    <a:pt x="80" y="312"/>
                  </a:lnTo>
                  <a:lnTo>
                    <a:pt x="56" y="320"/>
                  </a:lnTo>
                  <a:lnTo>
                    <a:pt x="40" y="320"/>
                  </a:lnTo>
                  <a:lnTo>
                    <a:pt x="24" y="30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" name="Freeform 582"/>
            <p:cNvSpPr>
              <a:spLocks/>
            </p:cNvSpPr>
            <p:nvPr/>
          </p:nvSpPr>
          <p:spPr bwMode="auto">
            <a:xfrm>
              <a:off x="7466013" y="4936654"/>
              <a:ext cx="66675" cy="101600"/>
            </a:xfrm>
            <a:custGeom>
              <a:avLst/>
              <a:gdLst>
                <a:gd name="T0" fmla="*/ 0 w 40"/>
                <a:gd name="T1" fmla="*/ 2147483647 h 56"/>
                <a:gd name="T2" fmla="*/ 2147483647 w 40"/>
                <a:gd name="T3" fmla="*/ 2147483647 h 56"/>
                <a:gd name="T4" fmla="*/ 2147483647 w 40"/>
                <a:gd name="T5" fmla="*/ 2147483647 h 56"/>
                <a:gd name="T6" fmla="*/ 2147483647 w 40"/>
                <a:gd name="T7" fmla="*/ 2147483647 h 56"/>
                <a:gd name="T8" fmla="*/ 2147483647 w 40"/>
                <a:gd name="T9" fmla="*/ 2147483647 h 56"/>
                <a:gd name="T10" fmla="*/ 2147483647 w 40"/>
                <a:gd name="T11" fmla="*/ 2147483647 h 56"/>
                <a:gd name="T12" fmla="*/ 2147483647 w 40"/>
                <a:gd name="T13" fmla="*/ 0 h 56"/>
                <a:gd name="T14" fmla="*/ 2147483647 w 40"/>
                <a:gd name="T15" fmla="*/ 2147483647 h 56"/>
                <a:gd name="T16" fmla="*/ 0 w 40"/>
                <a:gd name="T17" fmla="*/ 2147483647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56"/>
                <a:gd name="T29" fmla="*/ 40 w 40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56">
                  <a:moveTo>
                    <a:pt x="0" y="8"/>
                  </a:moveTo>
                  <a:lnTo>
                    <a:pt x="8" y="32"/>
                  </a:lnTo>
                  <a:lnTo>
                    <a:pt x="8" y="48"/>
                  </a:lnTo>
                  <a:lnTo>
                    <a:pt x="24" y="56"/>
                  </a:lnTo>
                  <a:lnTo>
                    <a:pt x="32" y="40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Freeform 583"/>
            <p:cNvSpPr>
              <a:spLocks/>
            </p:cNvSpPr>
            <p:nvPr/>
          </p:nvSpPr>
          <p:spPr bwMode="auto">
            <a:xfrm>
              <a:off x="6435725" y="3800004"/>
              <a:ext cx="214313" cy="249237"/>
            </a:xfrm>
            <a:custGeom>
              <a:avLst/>
              <a:gdLst>
                <a:gd name="T0" fmla="*/ 0 w 128"/>
                <a:gd name="T1" fmla="*/ 0 h 136"/>
                <a:gd name="T2" fmla="*/ 2147483647 w 128"/>
                <a:gd name="T3" fmla="*/ 0 h 136"/>
                <a:gd name="T4" fmla="*/ 2147483647 w 128"/>
                <a:gd name="T5" fmla="*/ 2147483647 h 136"/>
                <a:gd name="T6" fmla="*/ 2147483647 w 128"/>
                <a:gd name="T7" fmla="*/ 2147483647 h 136"/>
                <a:gd name="T8" fmla="*/ 2147483647 w 128"/>
                <a:gd name="T9" fmla="*/ 2147483647 h 136"/>
                <a:gd name="T10" fmla="*/ 2147483647 w 128"/>
                <a:gd name="T11" fmla="*/ 2147483647 h 136"/>
                <a:gd name="T12" fmla="*/ 2147483647 w 128"/>
                <a:gd name="T13" fmla="*/ 2147483647 h 136"/>
                <a:gd name="T14" fmla="*/ 2147483647 w 128"/>
                <a:gd name="T15" fmla="*/ 2147483647 h 136"/>
                <a:gd name="T16" fmla="*/ 2147483647 w 128"/>
                <a:gd name="T17" fmla="*/ 2147483647 h 136"/>
                <a:gd name="T18" fmla="*/ 2147483647 w 128"/>
                <a:gd name="T19" fmla="*/ 2147483647 h 136"/>
                <a:gd name="T20" fmla="*/ 2147483647 w 128"/>
                <a:gd name="T21" fmla="*/ 2147483647 h 136"/>
                <a:gd name="T22" fmla="*/ 2147483647 w 128"/>
                <a:gd name="T23" fmla="*/ 2147483647 h 136"/>
                <a:gd name="T24" fmla="*/ 2147483647 w 128"/>
                <a:gd name="T25" fmla="*/ 2147483647 h 136"/>
                <a:gd name="T26" fmla="*/ 2147483647 w 128"/>
                <a:gd name="T27" fmla="*/ 2147483647 h 136"/>
                <a:gd name="T28" fmla="*/ 2147483647 w 128"/>
                <a:gd name="T29" fmla="*/ 2147483647 h 136"/>
                <a:gd name="T30" fmla="*/ 2147483647 w 128"/>
                <a:gd name="T31" fmla="*/ 2147483647 h 136"/>
                <a:gd name="T32" fmla="*/ 0 w 128"/>
                <a:gd name="T33" fmla="*/ 0 h 1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8"/>
                <a:gd name="T52" fmla="*/ 0 h 136"/>
                <a:gd name="T53" fmla="*/ 128 w 128"/>
                <a:gd name="T54" fmla="*/ 136 h 1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8" h="136">
                  <a:moveTo>
                    <a:pt x="0" y="0"/>
                  </a:moveTo>
                  <a:lnTo>
                    <a:pt x="16" y="0"/>
                  </a:lnTo>
                  <a:lnTo>
                    <a:pt x="32" y="24"/>
                  </a:lnTo>
                  <a:lnTo>
                    <a:pt x="48" y="32"/>
                  </a:lnTo>
                  <a:lnTo>
                    <a:pt x="64" y="40"/>
                  </a:lnTo>
                  <a:lnTo>
                    <a:pt x="96" y="72"/>
                  </a:lnTo>
                  <a:lnTo>
                    <a:pt x="104" y="80"/>
                  </a:lnTo>
                  <a:lnTo>
                    <a:pt x="120" y="104"/>
                  </a:lnTo>
                  <a:lnTo>
                    <a:pt x="128" y="128"/>
                  </a:lnTo>
                  <a:lnTo>
                    <a:pt x="112" y="136"/>
                  </a:lnTo>
                  <a:lnTo>
                    <a:pt x="88" y="120"/>
                  </a:lnTo>
                  <a:lnTo>
                    <a:pt x="64" y="104"/>
                  </a:lnTo>
                  <a:lnTo>
                    <a:pt x="48" y="72"/>
                  </a:lnTo>
                  <a:lnTo>
                    <a:pt x="40" y="64"/>
                  </a:lnTo>
                  <a:lnTo>
                    <a:pt x="24" y="48"/>
                  </a:lnTo>
                  <a:lnTo>
                    <a:pt x="8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Freeform 584"/>
            <p:cNvSpPr>
              <a:spLocks/>
            </p:cNvSpPr>
            <p:nvPr/>
          </p:nvSpPr>
          <p:spPr bwMode="auto">
            <a:xfrm>
              <a:off x="6716713" y="3757141"/>
              <a:ext cx="200025" cy="246063"/>
            </a:xfrm>
            <a:custGeom>
              <a:avLst/>
              <a:gdLst>
                <a:gd name="T0" fmla="*/ 2147483647 w 120"/>
                <a:gd name="T1" fmla="*/ 2147483647 h 136"/>
                <a:gd name="T2" fmla="*/ 0 w 120"/>
                <a:gd name="T3" fmla="*/ 2147483647 h 136"/>
                <a:gd name="T4" fmla="*/ 0 w 120"/>
                <a:gd name="T5" fmla="*/ 2147483647 h 136"/>
                <a:gd name="T6" fmla="*/ 2147483647 w 120"/>
                <a:gd name="T7" fmla="*/ 2147483647 h 136"/>
                <a:gd name="T8" fmla="*/ 2147483647 w 120"/>
                <a:gd name="T9" fmla="*/ 2147483647 h 136"/>
                <a:gd name="T10" fmla="*/ 2147483647 w 120"/>
                <a:gd name="T11" fmla="*/ 2147483647 h 136"/>
                <a:gd name="T12" fmla="*/ 2147483647 w 120"/>
                <a:gd name="T13" fmla="*/ 2147483647 h 136"/>
                <a:gd name="T14" fmla="*/ 2147483647 w 120"/>
                <a:gd name="T15" fmla="*/ 0 h 136"/>
                <a:gd name="T16" fmla="*/ 2147483647 w 120"/>
                <a:gd name="T17" fmla="*/ 2147483647 h 136"/>
                <a:gd name="T18" fmla="*/ 2147483647 w 120"/>
                <a:gd name="T19" fmla="*/ 2147483647 h 136"/>
                <a:gd name="T20" fmla="*/ 2147483647 w 120"/>
                <a:gd name="T21" fmla="*/ 2147483647 h 136"/>
                <a:gd name="T22" fmla="*/ 2147483647 w 120"/>
                <a:gd name="T23" fmla="*/ 2147483647 h 136"/>
                <a:gd name="T24" fmla="*/ 2147483647 w 120"/>
                <a:gd name="T25" fmla="*/ 2147483647 h 136"/>
                <a:gd name="T26" fmla="*/ 2147483647 w 120"/>
                <a:gd name="T27" fmla="*/ 2147483647 h 136"/>
                <a:gd name="T28" fmla="*/ 2147483647 w 120"/>
                <a:gd name="T29" fmla="*/ 2147483647 h 136"/>
                <a:gd name="T30" fmla="*/ 2147483647 w 120"/>
                <a:gd name="T31" fmla="*/ 2147483647 h 136"/>
                <a:gd name="T32" fmla="*/ 2147483647 w 120"/>
                <a:gd name="T33" fmla="*/ 2147483647 h 136"/>
                <a:gd name="T34" fmla="*/ 2147483647 w 120"/>
                <a:gd name="T35" fmla="*/ 2147483647 h 136"/>
                <a:gd name="T36" fmla="*/ 2147483647 w 120"/>
                <a:gd name="T37" fmla="*/ 2147483647 h 136"/>
                <a:gd name="T38" fmla="*/ 2147483647 w 120"/>
                <a:gd name="T39" fmla="*/ 2147483647 h 136"/>
                <a:gd name="T40" fmla="*/ 2147483647 w 120"/>
                <a:gd name="T41" fmla="*/ 2147483647 h 136"/>
                <a:gd name="T42" fmla="*/ 2147483647 w 120"/>
                <a:gd name="T43" fmla="*/ 2147483647 h 136"/>
                <a:gd name="T44" fmla="*/ 2147483647 w 120"/>
                <a:gd name="T45" fmla="*/ 2147483647 h 136"/>
                <a:gd name="T46" fmla="*/ 2147483647 w 120"/>
                <a:gd name="T47" fmla="*/ 2147483647 h 1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"/>
                <a:gd name="T73" fmla="*/ 0 h 136"/>
                <a:gd name="T74" fmla="*/ 120 w 120"/>
                <a:gd name="T75" fmla="*/ 136 h 1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" h="136">
                  <a:moveTo>
                    <a:pt x="8" y="112"/>
                  </a:moveTo>
                  <a:lnTo>
                    <a:pt x="0" y="96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40" y="48"/>
                  </a:lnTo>
                  <a:lnTo>
                    <a:pt x="64" y="16"/>
                  </a:lnTo>
                  <a:lnTo>
                    <a:pt x="96" y="0"/>
                  </a:lnTo>
                  <a:lnTo>
                    <a:pt x="112" y="8"/>
                  </a:lnTo>
                  <a:lnTo>
                    <a:pt x="120" y="24"/>
                  </a:lnTo>
                  <a:lnTo>
                    <a:pt x="104" y="32"/>
                  </a:lnTo>
                  <a:lnTo>
                    <a:pt x="104" y="48"/>
                  </a:lnTo>
                  <a:lnTo>
                    <a:pt x="104" y="64"/>
                  </a:lnTo>
                  <a:lnTo>
                    <a:pt x="120" y="72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96" y="104"/>
                  </a:lnTo>
                  <a:lnTo>
                    <a:pt x="88" y="112"/>
                  </a:lnTo>
                  <a:lnTo>
                    <a:pt x="80" y="136"/>
                  </a:lnTo>
                  <a:lnTo>
                    <a:pt x="64" y="136"/>
                  </a:lnTo>
                  <a:lnTo>
                    <a:pt x="48" y="128"/>
                  </a:lnTo>
                  <a:lnTo>
                    <a:pt x="32" y="128"/>
                  </a:lnTo>
                  <a:lnTo>
                    <a:pt x="16" y="128"/>
                  </a:lnTo>
                  <a:lnTo>
                    <a:pt x="8" y="11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Freeform 585"/>
            <p:cNvSpPr>
              <a:spLocks/>
            </p:cNvSpPr>
            <p:nvPr/>
          </p:nvSpPr>
          <p:spPr bwMode="auto">
            <a:xfrm>
              <a:off x="7170738" y="3930179"/>
              <a:ext cx="388937" cy="234950"/>
            </a:xfrm>
            <a:custGeom>
              <a:avLst/>
              <a:gdLst>
                <a:gd name="T0" fmla="*/ 0 w 232"/>
                <a:gd name="T1" fmla="*/ 2147483647 h 128"/>
                <a:gd name="T2" fmla="*/ 2147483647 w 232"/>
                <a:gd name="T3" fmla="*/ 2147483647 h 128"/>
                <a:gd name="T4" fmla="*/ 2147483647 w 232"/>
                <a:gd name="T5" fmla="*/ 2147483647 h 128"/>
                <a:gd name="T6" fmla="*/ 2147483647 w 232"/>
                <a:gd name="T7" fmla="*/ 2147483647 h 128"/>
                <a:gd name="T8" fmla="*/ 2147483647 w 232"/>
                <a:gd name="T9" fmla="*/ 2147483647 h 128"/>
                <a:gd name="T10" fmla="*/ 2147483647 w 232"/>
                <a:gd name="T11" fmla="*/ 2147483647 h 128"/>
                <a:gd name="T12" fmla="*/ 2147483647 w 232"/>
                <a:gd name="T13" fmla="*/ 2147483647 h 128"/>
                <a:gd name="T14" fmla="*/ 2147483647 w 232"/>
                <a:gd name="T15" fmla="*/ 2147483647 h 128"/>
                <a:gd name="T16" fmla="*/ 2147483647 w 232"/>
                <a:gd name="T17" fmla="*/ 2147483647 h 128"/>
                <a:gd name="T18" fmla="*/ 2147483647 w 232"/>
                <a:gd name="T19" fmla="*/ 2147483647 h 128"/>
                <a:gd name="T20" fmla="*/ 2147483647 w 232"/>
                <a:gd name="T21" fmla="*/ 2147483647 h 128"/>
                <a:gd name="T22" fmla="*/ 2147483647 w 232"/>
                <a:gd name="T23" fmla="*/ 2147483647 h 128"/>
                <a:gd name="T24" fmla="*/ 2147483647 w 232"/>
                <a:gd name="T25" fmla="*/ 2147483647 h 128"/>
                <a:gd name="T26" fmla="*/ 2147483647 w 232"/>
                <a:gd name="T27" fmla="*/ 2147483647 h 128"/>
                <a:gd name="T28" fmla="*/ 2147483647 w 232"/>
                <a:gd name="T29" fmla="*/ 2147483647 h 128"/>
                <a:gd name="T30" fmla="*/ 2147483647 w 232"/>
                <a:gd name="T31" fmla="*/ 2147483647 h 128"/>
                <a:gd name="T32" fmla="*/ 2147483647 w 232"/>
                <a:gd name="T33" fmla="*/ 2147483647 h 128"/>
                <a:gd name="T34" fmla="*/ 2147483647 w 232"/>
                <a:gd name="T35" fmla="*/ 2147483647 h 128"/>
                <a:gd name="T36" fmla="*/ 2147483647 w 232"/>
                <a:gd name="T37" fmla="*/ 2147483647 h 128"/>
                <a:gd name="T38" fmla="*/ 2147483647 w 232"/>
                <a:gd name="T39" fmla="*/ 2147483647 h 128"/>
                <a:gd name="T40" fmla="*/ 2147483647 w 232"/>
                <a:gd name="T41" fmla="*/ 2147483647 h 128"/>
                <a:gd name="T42" fmla="*/ 2147483647 w 232"/>
                <a:gd name="T43" fmla="*/ 2147483647 h 128"/>
                <a:gd name="T44" fmla="*/ 2147483647 w 232"/>
                <a:gd name="T45" fmla="*/ 2147483647 h 128"/>
                <a:gd name="T46" fmla="*/ 2147483647 w 232"/>
                <a:gd name="T47" fmla="*/ 2147483647 h 128"/>
                <a:gd name="T48" fmla="*/ 2147483647 w 232"/>
                <a:gd name="T49" fmla="*/ 2147483647 h 128"/>
                <a:gd name="T50" fmla="*/ 2147483647 w 232"/>
                <a:gd name="T51" fmla="*/ 2147483647 h 128"/>
                <a:gd name="T52" fmla="*/ 2147483647 w 232"/>
                <a:gd name="T53" fmla="*/ 2147483647 h 128"/>
                <a:gd name="T54" fmla="*/ 2147483647 w 232"/>
                <a:gd name="T55" fmla="*/ 2147483647 h 128"/>
                <a:gd name="T56" fmla="*/ 2147483647 w 232"/>
                <a:gd name="T57" fmla="*/ 2147483647 h 128"/>
                <a:gd name="T58" fmla="*/ 2147483647 w 232"/>
                <a:gd name="T59" fmla="*/ 2147483647 h 128"/>
                <a:gd name="T60" fmla="*/ 2147483647 w 232"/>
                <a:gd name="T61" fmla="*/ 0 h 128"/>
                <a:gd name="T62" fmla="*/ 2147483647 w 232"/>
                <a:gd name="T63" fmla="*/ 0 h 128"/>
                <a:gd name="T64" fmla="*/ 0 w 232"/>
                <a:gd name="T65" fmla="*/ 2147483647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2"/>
                <a:gd name="T100" fmla="*/ 0 h 128"/>
                <a:gd name="T101" fmla="*/ 232 w 232"/>
                <a:gd name="T102" fmla="*/ 128 h 1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2" h="128">
                  <a:moveTo>
                    <a:pt x="0" y="16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72" y="64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88" y="96"/>
                  </a:lnTo>
                  <a:lnTo>
                    <a:pt x="104" y="96"/>
                  </a:lnTo>
                  <a:lnTo>
                    <a:pt x="120" y="104"/>
                  </a:lnTo>
                  <a:lnTo>
                    <a:pt x="136" y="112"/>
                  </a:lnTo>
                  <a:lnTo>
                    <a:pt x="144" y="112"/>
                  </a:lnTo>
                  <a:lnTo>
                    <a:pt x="160" y="96"/>
                  </a:lnTo>
                  <a:lnTo>
                    <a:pt x="176" y="88"/>
                  </a:lnTo>
                  <a:lnTo>
                    <a:pt x="192" y="96"/>
                  </a:lnTo>
                  <a:lnTo>
                    <a:pt x="216" y="120"/>
                  </a:lnTo>
                  <a:lnTo>
                    <a:pt x="232" y="128"/>
                  </a:lnTo>
                  <a:lnTo>
                    <a:pt x="232" y="104"/>
                  </a:lnTo>
                  <a:lnTo>
                    <a:pt x="208" y="96"/>
                  </a:lnTo>
                  <a:lnTo>
                    <a:pt x="208" y="80"/>
                  </a:lnTo>
                  <a:lnTo>
                    <a:pt x="216" y="72"/>
                  </a:lnTo>
                  <a:lnTo>
                    <a:pt x="192" y="64"/>
                  </a:lnTo>
                  <a:lnTo>
                    <a:pt x="184" y="48"/>
                  </a:lnTo>
                  <a:lnTo>
                    <a:pt x="160" y="32"/>
                  </a:lnTo>
                  <a:lnTo>
                    <a:pt x="96" y="16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Freeform 586"/>
            <p:cNvSpPr>
              <a:spLocks/>
            </p:cNvSpPr>
            <p:nvPr/>
          </p:nvSpPr>
          <p:spPr bwMode="auto">
            <a:xfrm>
              <a:off x="6716713" y="3757141"/>
              <a:ext cx="200025" cy="246063"/>
            </a:xfrm>
            <a:custGeom>
              <a:avLst/>
              <a:gdLst>
                <a:gd name="T0" fmla="*/ 2147483647 w 120"/>
                <a:gd name="T1" fmla="*/ 2147483647 h 136"/>
                <a:gd name="T2" fmla="*/ 0 w 120"/>
                <a:gd name="T3" fmla="*/ 2147483647 h 136"/>
                <a:gd name="T4" fmla="*/ 0 w 120"/>
                <a:gd name="T5" fmla="*/ 2147483647 h 136"/>
                <a:gd name="T6" fmla="*/ 2147483647 w 120"/>
                <a:gd name="T7" fmla="*/ 2147483647 h 136"/>
                <a:gd name="T8" fmla="*/ 2147483647 w 120"/>
                <a:gd name="T9" fmla="*/ 2147483647 h 136"/>
                <a:gd name="T10" fmla="*/ 2147483647 w 120"/>
                <a:gd name="T11" fmla="*/ 2147483647 h 136"/>
                <a:gd name="T12" fmla="*/ 2147483647 w 120"/>
                <a:gd name="T13" fmla="*/ 2147483647 h 136"/>
                <a:gd name="T14" fmla="*/ 2147483647 w 120"/>
                <a:gd name="T15" fmla="*/ 0 h 136"/>
                <a:gd name="T16" fmla="*/ 2147483647 w 120"/>
                <a:gd name="T17" fmla="*/ 2147483647 h 136"/>
                <a:gd name="T18" fmla="*/ 2147483647 w 120"/>
                <a:gd name="T19" fmla="*/ 2147483647 h 136"/>
                <a:gd name="T20" fmla="*/ 2147483647 w 120"/>
                <a:gd name="T21" fmla="*/ 2147483647 h 136"/>
                <a:gd name="T22" fmla="*/ 2147483647 w 120"/>
                <a:gd name="T23" fmla="*/ 2147483647 h 136"/>
                <a:gd name="T24" fmla="*/ 2147483647 w 120"/>
                <a:gd name="T25" fmla="*/ 2147483647 h 136"/>
                <a:gd name="T26" fmla="*/ 2147483647 w 120"/>
                <a:gd name="T27" fmla="*/ 2147483647 h 136"/>
                <a:gd name="T28" fmla="*/ 2147483647 w 120"/>
                <a:gd name="T29" fmla="*/ 2147483647 h 136"/>
                <a:gd name="T30" fmla="*/ 2147483647 w 120"/>
                <a:gd name="T31" fmla="*/ 2147483647 h 136"/>
                <a:gd name="T32" fmla="*/ 2147483647 w 120"/>
                <a:gd name="T33" fmla="*/ 2147483647 h 136"/>
                <a:gd name="T34" fmla="*/ 2147483647 w 120"/>
                <a:gd name="T35" fmla="*/ 2147483647 h 136"/>
                <a:gd name="T36" fmla="*/ 2147483647 w 120"/>
                <a:gd name="T37" fmla="*/ 2147483647 h 136"/>
                <a:gd name="T38" fmla="*/ 2147483647 w 120"/>
                <a:gd name="T39" fmla="*/ 2147483647 h 136"/>
                <a:gd name="T40" fmla="*/ 2147483647 w 120"/>
                <a:gd name="T41" fmla="*/ 2147483647 h 136"/>
                <a:gd name="T42" fmla="*/ 2147483647 w 120"/>
                <a:gd name="T43" fmla="*/ 2147483647 h 136"/>
                <a:gd name="T44" fmla="*/ 2147483647 w 120"/>
                <a:gd name="T45" fmla="*/ 2147483647 h 136"/>
                <a:gd name="T46" fmla="*/ 2147483647 w 120"/>
                <a:gd name="T47" fmla="*/ 2147483647 h 1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"/>
                <a:gd name="T73" fmla="*/ 0 h 136"/>
                <a:gd name="T74" fmla="*/ 120 w 120"/>
                <a:gd name="T75" fmla="*/ 136 h 1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" h="136">
                  <a:moveTo>
                    <a:pt x="8" y="112"/>
                  </a:moveTo>
                  <a:lnTo>
                    <a:pt x="0" y="96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40" y="48"/>
                  </a:lnTo>
                  <a:lnTo>
                    <a:pt x="64" y="16"/>
                  </a:lnTo>
                  <a:lnTo>
                    <a:pt x="96" y="0"/>
                  </a:lnTo>
                  <a:lnTo>
                    <a:pt x="112" y="8"/>
                  </a:lnTo>
                  <a:lnTo>
                    <a:pt x="120" y="24"/>
                  </a:lnTo>
                  <a:lnTo>
                    <a:pt x="104" y="32"/>
                  </a:lnTo>
                  <a:lnTo>
                    <a:pt x="104" y="48"/>
                  </a:lnTo>
                  <a:lnTo>
                    <a:pt x="104" y="64"/>
                  </a:lnTo>
                  <a:lnTo>
                    <a:pt x="120" y="72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96" y="104"/>
                  </a:lnTo>
                  <a:lnTo>
                    <a:pt x="88" y="112"/>
                  </a:lnTo>
                  <a:lnTo>
                    <a:pt x="80" y="136"/>
                  </a:lnTo>
                  <a:lnTo>
                    <a:pt x="64" y="136"/>
                  </a:lnTo>
                  <a:lnTo>
                    <a:pt x="48" y="128"/>
                  </a:lnTo>
                  <a:lnTo>
                    <a:pt x="32" y="128"/>
                  </a:lnTo>
                  <a:lnTo>
                    <a:pt x="16" y="128"/>
                  </a:lnTo>
                  <a:lnTo>
                    <a:pt x="8" y="11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Freeform 587"/>
            <p:cNvSpPr>
              <a:spLocks/>
            </p:cNvSpPr>
            <p:nvPr/>
          </p:nvSpPr>
          <p:spPr bwMode="auto">
            <a:xfrm>
              <a:off x="7170738" y="3930179"/>
              <a:ext cx="388937" cy="234950"/>
            </a:xfrm>
            <a:custGeom>
              <a:avLst/>
              <a:gdLst>
                <a:gd name="T0" fmla="*/ 0 w 232"/>
                <a:gd name="T1" fmla="*/ 2147483647 h 128"/>
                <a:gd name="T2" fmla="*/ 2147483647 w 232"/>
                <a:gd name="T3" fmla="*/ 2147483647 h 128"/>
                <a:gd name="T4" fmla="*/ 2147483647 w 232"/>
                <a:gd name="T5" fmla="*/ 2147483647 h 128"/>
                <a:gd name="T6" fmla="*/ 2147483647 w 232"/>
                <a:gd name="T7" fmla="*/ 2147483647 h 128"/>
                <a:gd name="T8" fmla="*/ 2147483647 w 232"/>
                <a:gd name="T9" fmla="*/ 2147483647 h 128"/>
                <a:gd name="T10" fmla="*/ 2147483647 w 232"/>
                <a:gd name="T11" fmla="*/ 2147483647 h 128"/>
                <a:gd name="T12" fmla="*/ 2147483647 w 232"/>
                <a:gd name="T13" fmla="*/ 2147483647 h 128"/>
                <a:gd name="T14" fmla="*/ 2147483647 w 232"/>
                <a:gd name="T15" fmla="*/ 2147483647 h 128"/>
                <a:gd name="T16" fmla="*/ 2147483647 w 232"/>
                <a:gd name="T17" fmla="*/ 2147483647 h 128"/>
                <a:gd name="T18" fmla="*/ 2147483647 w 232"/>
                <a:gd name="T19" fmla="*/ 2147483647 h 128"/>
                <a:gd name="T20" fmla="*/ 2147483647 w 232"/>
                <a:gd name="T21" fmla="*/ 2147483647 h 128"/>
                <a:gd name="T22" fmla="*/ 2147483647 w 232"/>
                <a:gd name="T23" fmla="*/ 2147483647 h 128"/>
                <a:gd name="T24" fmla="*/ 2147483647 w 232"/>
                <a:gd name="T25" fmla="*/ 2147483647 h 128"/>
                <a:gd name="T26" fmla="*/ 2147483647 w 232"/>
                <a:gd name="T27" fmla="*/ 2147483647 h 128"/>
                <a:gd name="T28" fmla="*/ 2147483647 w 232"/>
                <a:gd name="T29" fmla="*/ 2147483647 h 128"/>
                <a:gd name="T30" fmla="*/ 2147483647 w 232"/>
                <a:gd name="T31" fmla="*/ 2147483647 h 128"/>
                <a:gd name="T32" fmla="*/ 2147483647 w 232"/>
                <a:gd name="T33" fmla="*/ 2147483647 h 128"/>
                <a:gd name="T34" fmla="*/ 2147483647 w 232"/>
                <a:gd name="T35" fmla="*/ 2147483647 h 128"/>
                <a:gd name="T36" fmla="*/ 2147483647 w 232"/>
                <a:gd name="T37" fmla="*/ 2147483647 h 128"/>
                <a:gd name="T38" fmla="*/ 2147483647 w 232"/>
                <a:gd name="T39" fmla="*/ 2147483647 h 128"/>
                <a:gd name="T40" fmla="*/ 2147483647 w 232"/>
                <a:gd name="T41" fmla="*/ 2147483647 h 128"/>
                <a:gd name="T42" fmla="*/ 2147483647 w 232"/>
                <a:gd name="T43" fmla="*/ 2147483647 h 128"/>
                <a:gd name="T44" fmla="*/ 2147483647 w 232"/>
                <a:gd name="T45" fmla="*/ 2147483647 h 128"/>
                <a:gd name="T46" fmla="*/ 2147483647 w 232"/>
                <a:gd name="T47" fmla="*/ 2147483647 h 128"/>
                <a:gd name="T48" fmla="*/ 2147483647 w 232"/>
                <a:gd name="T49" fmla="*/ 2147483647 h 128"/>
                <a:gd name="T50" fmla="*/ 2147483647 w 232"/>
                <a:gd name="T51" fmla="*/ 2147483647 h 128"/>
                <a:gd name="T52" fmla="*/ 2147483647 w 232"/>
                <a:gd name="T53" fmla="*/ 2147483647 h 128"/>
                <a:gd name="T54" fmla="*/ 2147483647 w 232"/>
                <a:gd name="T55" fmla="*/ 2147483647 h 128"/>
                <a:gd name="T56" fmla="*/ 2147483647 w 232"/>
                <a:gd name="T57" fmla="*/ 2147483647 h 128"/>
                <a:gd name="T58" fmla="*/ 2147483647 w 232"/>
                <a:gd name="T59" fmla="*/ 2147483647 h 128"/>
                <a:gd name="T60" fmla="*/ 2147483647 w 232"/>
                <a:gd name="T61" fmla="*/ 0 h 128"/>
                <a:gd name="T62" fmla="*/ 2147483647 w 232"/>
                <a:gd name="T63" fmla="*/ 0 h 128"/>
                <a:gd name="T64" fmla="*/ 0 w 232"/>
                <a:gd name="T65" fmla="*/ 2147483647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2"/>
                <a:gd name="T100" fmla="*/ 0 h 128"/>
                <a:gd name="T101" fmla="*/ 232 w 232"/>
                <a:gd name="T102" fmla="*/ 128 h 1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2" h="128">
                  <a:moveTo>
                    <a:pt x="0" y="16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72" y="64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88" y="96"/>
                  </a:lnTo>
                  <a:lnTo>
                    <a:pt x="104" y="96"/>
                  </a:lnTo>
                  <a:lnTo>
                    <a:pt x="120" y="104"/>
                  </a:lnTo>
                  <a:lnTo>
                    <a:pt x="136" y="112"/>
                  </a:lnTo>
                  <a:lnTo>
                    <a:pt x="144" y="112"/>
                  </a:lnTo>
                  <a:lnTo>
                    <a:pt x="160" y="96"/>
                  </a:lnTo>
                  <a:lnTo>
                    <a:pt x="176" y="88"/>
                  </a:lnTo>
                  <a:lnTo>
                    <a:pt x="192" y="96"/>
                  </a:lnTo>
                  <a:lnTo>
                    <a:pt x="216" y="120"/>
                  </a:lnTo>
                  <a:lnTo>
                    <a:pt x="232" y="128"/>
                  </a:lnTo>
                  <a:lnTo>
                    <a:pt x="232" y="104"/>
                  </a:lnTo>
                  <a:lnTo>
                    <a:pt x="208" y="96"/>
                  </a:lnTo>
                  <a:lnTo>
                    <a:pt x="208" y="80"/>
                  </a:lnTo>
                  <a:lnTo>
                    <a:pt x="216" y="72"/>
                  </a:lnTo>
                  <a:lnTo>
                    <a:pt x="192" y="64"/>
                  </a:lnTo>
                  <a:lnTo>
                    <a:pt x="184" y="48"/>
                  </a:lnTo>
                  <a:lnTo>
                    <a:pt x="160" y="32"/>
                  </a:lnTo>
                  <a:lnTo>
                    <a:pt x="96" y="16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Freeform 588"/>
            <p:cNvSpPr>
              <a:spLocks/>
            </p:cNvSpPr>
            <p:nvPr/>
          </p:nvSpPr>
          <p:spPr bwMode="auto">
            <a:xfrm>
              <a:off x="6929438" y="3495204"/>
              <a:ext cx="120650" cy="173037"/>
            </a:xfrm>
            <a:custGeom>
              <a:avLst/>
              <a:gdLst>
                <a:gd name="T0" fmla="*/ 2147483647 w 72"/>
                <a:gd name="T1" fmla="*/ 2147483647 h 96"/>
                <a:gd name="T2" fmla="*/ 0 w 72"/>
                <a:gd name="T3" fmla="*/ 2147483647 h 96"/>
                <a:gd name="T4" fmla="*/ 2147483647 w 72"/>
                <a:gd name="T5" fmla="*/ 2147483647 h 96"/>
                <a:gd name="T6" fmla="*/ 2147483647 w 72"/>
                <a:gd name="T7" fmla="*/ 2147483647 h 96"/>
                <a:gd name="T8" fmla="*/ 2147483647 w 72"/>
                <a:gd name="T9" fmla="*/ 2147483647 h 96"/>
                <a:gd name="T10" fmla="*/ 2147483647 w 72"/>
                <a:gd name="T11" fmla="*/ 2147483647 h 96"/>
                <a:gd name="T12" fmla="*/ 2147483647 w 72"/>
                <a:gd name="T13" fmla="*/ 2147483647 h 96"/>
                <a:gd name="T14" fmla="*/ 2147483647 w 72"/>
                <a:gd name="T15" fmla="*/ 2147483647 h 96"/>
                <a:gd name="T16" fmla="*/ 2147483647 w 72"/>
                <a:gd name="T17" fmla="*/ 2147483647 h 96"/>
                <a:gd name="T18" fmla="*/ 2147483647 w 72"/>
                <a:gd name="T19" fmla="*/ 2147483647 h 96"/>
                <a:gd name="T20" fmla="*/ 2147483647 w 72"/>
                <a:gd name="T21" fmla="*/ 2147483647 h 96"/>
                <a:gd name="T22" fmla="*/ 2147483647 w 72"/>
                <a:gd name="T23" fmla="*/ 2147483647 h 96"/>
                <a:gd name="T24" fmla="*/ 2147483647 w 72"/>
                <a:gd name="T25" fmla="*/ 2147483647 h 96"/>
                <a:gd name="T26" fmla="*/ 2147483647 w 72"/>
                <a:gd name="T27" fmla="*/ 0 h 96"/>
                <a:gd name="T28" fmla="*/ 2147483647 w 72"/>
                <a:gd name="T29" fmla="*/ 2147483647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96"/>
                <a:gd name="T47" fmla="*/ 72 w 72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96">
                  <a:moveTo>
                    <a:pt x="8" y="8"/>
                  </a:moveTo>
                  <a:lnTo>
                    <a:pt x="0" y="24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72"/>
                  </a:lnTo>
                  <a:lnTo>
                    <a:pt x="56" y="88"/>
                  </a:lnTo>
                  <a:lnTo>
                    <a:pt x="72" y="96"/>
                  </a:lnTo>
                  <a:lnTo>
                    <a:pt x="72" y="80"/>
                  </a:lnTo>
                  <a:lnTo>
                    <a:pt x="56" y="56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Freeform 589"/>
            <p:cNvSpPr>
              <a:spLocks/>
            </p:cNvSpPr>
            <p:nvPr/>
          </p:nvSpPr>
          <p:spPr bwMode="auto">
            <a:xfrm>
              <a:off x="6983413" y="3698404"/>
              <a:ext cx="93662" cy="87312"/>
            </a:xfrm>
            <a:custGeom>
              <a:avLst/>
              <a:gdLst>
                <a:gd name="T0" fmla="*/ 0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0 h 48"/>
                <a:gd name="T8" fmla="*/ 2147483647 w 56"/>
                <a:gd name="T9" fmla="*/ 2147483647 h 48"/>
                <a:gd name="T10" fmla="*/ 2147483647 w 56"/>
                <a:gd name="T11" fmla="*/ 2147483647 h 48"/>
                <a:gd name="T12" fmla="*/ 2147483647 w 56"/>
                <a:gd name="T13" fmla="*/ 2147483647 h 48"/>
                <a:gd name="T14" fmla="*/ 2147483647 w 56"/>
                <a:gd name="T15" fmla="*/ 2147483647 h 48"/>
                <a:gd name="T16" fmla="*/ 2147483647 w 56"/>
                <a:gd name="T17" fmla="*/ 2147483647 h 48"/>
                <a:gd name="T18" fmla="*/ 0 w 56"/>
                <a:gd name="T19" fmla="*/ 2147483647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8"/>
                <a:gd name="T32" fmla="*/ 56 w 56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8">
                  <a:moveTo>
                    <a:pt x="0" y="40"/>
                  </a:moveTo>
                  <a:lnTo>
                    <a:pt x="8" y="16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Freeform 590"/>
            <p:cNvSpPr>
              <a:spLocks/>
            </p:cNvSpPr>
            <p:nvPr/>
          </p:nvSpPr>
          <p:spPr bwMode="auto">
            <a:xfrm>
              <a:off x="6929438" y="3495204"/>
              <a:ext cx="120650" cy="173037"/>
            </a:xfrm>
            <a:custGeom>
              <a:avLst/>
              <a:gdLst>
                <a:gd name="T0" fmla="*/ 2147483647 w 72"/>
                <a:gd name="T1" fmla="*/ 2147483647 h 96"/>
                <a:gd name="T2" fmla="*/ 0 w 72"/>
                <a:gd name="T3" fmla="*/ 2147483647 h 96"/>
                <a:gd name="T4" fmla="*/ 2147483647 w 72"/>
                <a:gd name="T5" fmla="*/ 2147483647 h 96"/>
                <a:gd name="T6" fmla="*/ 2147483647 w 72"/>
                <a:gd name="T7" fmla="*/ 2147483647 h 96"/>
                <a:gd name="T8" fmla="*/ 2147483647 w 72"/>
                <a:gd name="T9" fmla="*/ 2147483647 h 96"/>
                <a:gd name="T10" fmla="*/ 2147483647 w 72"/>
                <a:gd name="T11" fmla="*/ 2147483647 h 96"/>
                <a:gd name="T12" fmla="*/ 2147483647 w 72"/>
                <a:gd name="T13" fmla="*/ 2147483647 h 96"/>
                <a:gd name="T14" fmla="*/ 2147483647 w 72"/>
                <a:gd name="T15" fmla="*/ 2147483647 h 96"/>
                <a:gd name="T16" fmla="*/ 2147483647 w 72"/>
                <a:gd name="T17" fmla="*/ 2147483647 h 96"/>
                <a:gd name="T18" fmla="*/ 2147483647 w 72"/>
                <a:gd name="T19" fmla="*/ 2147483647 h 96"/>
                <a:gd name="T20" fmla="*/ 2147483647 w 72"/>
                <a:gd name="T21" fmla="*/ 2147483647 h 96"/>
                <a:gd name="T22" fmla="*/ 2147483647 w 72"/>
                <a:gd name="T23" fmla="*/ 2147483647 h 96"/>
                <a:gd name="T24" fmla="*/ 2147483647 w 72"/>
                <a:gd name="T25" fmla="*/ 2147483647 h 96"/>
                <a:gd name="T26" fmla="*/ 2147483647 w 72"/>
                <a:gd name="T27" fmla="*/ 0 h 96"/>
                <a:gd name="T28" fmla="*/ 2147483647 w 72"/>
                <a:gd name="T29" fmla="*/ 2147483647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96"/>
                <a:gd name="T47" fmla="*/ 72 w 72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96">
                  <a:moveTo>
                    <a:pt x="8" y="8"/>
                  </a:moveTo>
                  <a:lnTo>
                    <a:pt x="0" y="24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72"/>
                  </a:lnTo>
                  <a:lnTo>
                    <a:pt x="56" y="88"/>
                  </a:lnTo>
                  <a:lnTo>
                    <a:pt x="72" y="96"/>
                  </a:lnTo>
                  <a:lnTo>
                    <a:pt x="72" y="80"/>
                  </a:lnTo>
                  <a:lnTo>
                    <a:pt x="56" y="56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Freeform 591"/>
            <p:cNvSpPr>
              <a:spLocks/>
            </p:cNvSpPr>
            <p:nvPr/>
          </p:nvSpPr>
          <p:spPr bwMode="auto">
            <a:xfrm>
              <a:off x="6983413" y="3698404"/>
              <a:ext cx="93662" cy="87312"/>
            </a:xfrm>
            <a:custGeom>
              <a:avLst/>
              <a:gdLst>
                <a:gd name="T0" fmla="*/ 0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0 h 48"/>
                <a:gd name="T8" fmla="*/ 2147483647 w 56"/>
                <a:gd name="T9" fmla="*/ 2147483647 h 48"/>
                <a:gd name="T10" fmla="*/ 2147483647 w 56"/>
                <a:gd name="T11" fmla="*/ 2147483647 h 48"/>
                <a:gd name="T12" fmla="*/ 2147483647 w 56"/>
                <a:gd name="T13" fmla="*/ 2147483647 h 48"/>
                <a:gd name="T14" fmla="*/ 2147483647 w 56"/>
                <a:gd name="T15" fmla="*/ 2147483647 h 48"/>
                <a:gd name="T16" fmla="*/ 2147483647 w 56"/>
                <a:gd name="T17" fmla="*/ 2147483647 h 48"/>
                <a:gd name="T18" fmla="*/ 0 w 56"/>
                <a:gd name="T19" fmla="*/ 2147483647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8"/>
                <a:gd name="T32" fmla="*/ 56 w 56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8">
                  <a:moveTo>
                    <a:pt x="0" y="40"/>
                  </a:moveTo>
                  <a:lnTo>
                    <a:pt x="8" y="16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2" name="Freeform 592"/>
            <p:cNvSpPr>
              <a:spLocks/>
            </p:cNvSpPr>
            <p:nvPr/>
          </p:nvSpPr>
          <p:spPr bwMode="auto">
            <a:xfrm>
              <a:off x="6916738" y="3887316"/>
              <a:ext cx="120650" cy="161925"/>
            </a:xfrm>
            <a:custGeom>
              <a:avLst/>
              <a:gdLst>
                <a:gd name="T0" fmla="*/ 2147483647 w 72"/>
                <a:gd name="T1" fmla="*/ 2147483647 h 88"/>
                <a:gd name="T2" fmla="*/ 2147483647 w 72"/>
                <a:gd name="T3" fmla="*/ 2147483647 h 88"/>
                <a:gd name="T4" fmla="*/ 0 w 72"/>
                <a:gd name="T5" fmla="*/ 2147483647 h 88"/>
                <a:gd name="T6" fmla="*/ 0 w 72"/>
                <a:gd name="T7" fmla="*/ 2147483647 h 88"/>
                <a:gd name="T8" fmla="*/ 2147483647 w 72"/>
                <a:gd name="T9" fmla="*/ 2147483647 h 88"/>
                <a:gd name="T10" fmla="*/ 2147483647 w 72"/>
                <a:gd name="T11" fmla="*/ 2147483647 h 88"/>
                <a:gd name="T12" fmla="*/ 2147483647 w 72"/>
                <a:gd name="T13" fmla="*/ 2147483647 h 88"/>
                <a:gd name="T14" fmla="*/ 2147483647 w 72"/>
                <a:gd name="T15" fmla="*/ 0 h 88"/>
                <a:gd name="T16" fmla="*/ 2147483647 w 72"/>
                <a:gd name="T17" fmla="*/ 2147483647 h 88"/>
                <a:gd name="T18" fmla="*/ 2147483647 w 72"/>
                <a:gd name="T19" fmla="*/ 2147483647 h 88"/>
                <a:gd name="T20" fmla="*/ 2147483647 w 72"/>
                <a:gd name="T21" fmla="*/ 2147483647 h 88"/>
                <a:gd name="T22" fmla="*/ 2147483647 w 72"/>
                <a:gd name="T23" fmla="*/ 2147483647 h 88"/>
                <a:gd name="T24" fmla="*/ 2147483647 w 72"/>
                <a:gd name="T25" fmla="*/ 2147483647 h 88"/>
                <a:gd name="T26" fmla="*/ 2147483647 w 72"/>
                <a:gd name="T27" fmla="*/ 2147483647 h 88"/>
                <a:gd name="T28" fmla="*/ 2147483647 w 72"/>
                <a:gd name="T29" fmla="*/ 2147483647 h 88"/>
                <a:gd name="T30" fmla="*/ 2147483647 w 72"/>
                <a:gd name="T31" fmla="*/ 2147483647 h 88"/>
                <a:gd name="T32" fmla="*/ 2147483647 w 72"/>
                <a:gd name="T33" fmla="*/ 2147483647 h 88"/>
                <a:gd name="T34" fmla="*/ 2147483647 w 72"/>
                <a:gd name="T35" fmla="*/ 2147483647 h 88"/>
                <a:gd name="T36" fmla="*/ 2147483647 w 72"/>
                <a:gd name="T37" fmla="*/ 2147483647 h 88"/>
                <a:gd name="T38" fmla="*/ 2147483647 w 72"/>
                <a:gd name="T39" fmla="*/ 2147483647 h 88"/>
                <a:gd name="T40" fmla="*/ 2147483647 w 72"/>
                <a:gd name="T41" fmla="*/ 2147483647 h 88"/>
                <a:gd name="T42" fmla="*/ 2147483647 w 72"/>
                <a:gd name="T43" fmla="*/ 2147483647 h 88"/>
                <a:gd name="T44" fmla="*/ 2147483647 w 72"/>
                <a:gd name="T45" fmla="*/ 2147483647 h 88"/>
                <a:gd name="T46" fmla="*/ 2147483647 w 72"/>
                <a:gd name="T47" fmla="*/ 2147483647 h 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2"/>
                <a:gd name="T73" fmla="*/ 0 h 88"/>
                <a:gd name="T74" fmla="*/ 72 w 72"/>
                <a:gd name="T75" fmla="*/ 88 h 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2" h="88">
                  <a:moveTo>
                    <a:pt x="8" y="88"/>
                  </a:moveTo>
                  <a:lnTo>
                    <a:pt x="8" y="72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8"/>
                  </a:lnTo>
                  <a:lnTo>
                    <a:pt x="72" y="0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32" y="16"/>
                  </a:lnTo>
                  <a:lnTo>
                    <a:pt x="24" y="32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0" y="56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48" y="88"/>
                  </a:lnTo>
                  <a:lnTo>
                    <a:pt x="32" y="72"/>
                  </a:lnTo>
                  <a:lnTo>
                    <a:pt x="24" y="56"/>
                  </a:lnTo>
                  <a:lnTo>
                    <a:pt x="24" y="80"/>
                  </a:lnTo>
                  <a:lnTo>
                    <a:pt x="24" y="88"/>
                  </a:lnTo>
                  <a:lnTo>
                    <a:pt x="8" y="8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Freeform 593"/>
            <p:cNvSpPr>
              <a:spLocks/>
            </p:cNvSpPr>
            <p:nvPr/>
          </p:nvSpPr>
          <p:spPr bwMode="auto">
            <a:xfrm>
              <a:off x="6635750" y="4076229"/>
              <a:ext cx="227013" cy="58737"/>
            </a:xfrm>
            <a:custGeom>
              <a:avLst/>
              <a:gdLst>
                <a:gd name="T0" fmla="*/ 0 w 136"/>
                <a:gd name="T1" fmla="*/ 0 h 32"/>
                <a:gd name="T2" fmla="*/ 2147483647 w 136"/>
                <a:gd name="T3" fmla="*/ 0 h 32"/>
                <a:gd name="T4" fmla="*/ 2147483647 w 136"/>
                <a:gd name="T5" fmla="*/ 0 h 32"/>
                <a:gd name="T6" fmla="*/ 2147483647 w 136"/>
                <a:gd name="T7" fmla="*/ 0 h 32"/>
                <a:gd name="T8" fmla="*/ 2147483647 w 136"/>
                <a:gd name="T9" fmla="*/ 2147483647 h 32"/>
                <a:gd name="T10" fmla="*/ 2147483647 w 136"/>
                <a:gd name="T11" fmla="*/ 2147483647 h 32"/>
                <a:gd name="T12" fmla="*/ 2147483647 w 136"/>
                <a:gd name="T13" fmla="*/ 2147483647 h 32"/>
                <a:gd name="T14" fmla="*/ 2147483647 w 136"/>
                <a:gd name="T15" fmla="*/ 2147483647 h 32"/>
                <a:gd name="T16" fmla="*/ 2147483647 w 136"/>
                <a:gd name="T17" fmla="*/ 2147483647 h 32"/>
                <a:gd name="T18" fmla="*/ 2147483647 w 136"/>
                <a:gd name="T19" fmla="*/ 2147483647 h 32"/>
                <a:gd name="T20" fmla="*/ 0 w 136"/>
                <a:gd name="T21" fmla="*/ 0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"/>
                <a:gd name="T34" fmla="*/ 0 h 32"/>
                <a:gd name="T35" fmla="*/ 136 w 136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" h="32">
                  <a:moveTo>
                    <a:pt x="0" y="0"/>
                  </a:moveTo>
                  <a:lnTo>
                    <a:pt x="40" y="0"/>
                  </a:lnTo>
                  <a:lnTo>
                    <a:pt x="64" y="0"/>
                  </a:lnTo>
                  <a:lnTo>
                    <a:pt x="80" y="0"/>
                  </a:lnTo>
                  <a:lnTo>
                    <a:pt x="96" y="8"/>
                  </a:lnTo>
                  <a:lnTo>
                    <a:pt x="128" y="16"/>
                  </a:lnTo>
                  <a:lnTo>
                    <a:pt x="136" y="32"/>
                  </a:lnTo>
                  <a:lnTo>
                    <a:pt x="104" y="24"/>
                  </a:lnTo>
                  <a:lnTo>
                    <a:pt x="80" y="24"/>
                  </a:lnTo>
                  <a:lnTo>
                    <a:pt x="32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Freeform 628"/>
            <p:cNvSpPr>
              <a:spLocks/>
            </p:cNvSpPr>
            <p:nvPr/>
          </p:nvSpPr>
          <p:spPr bwMode="auto">
            <a:xfrm>
              <a:off x="6475413" y="3434879"/>
              <a:ext cx="160337" cy="204787"/>
            </a:xfrm>
            <a:custGeom>
              <a:avLst/>
              <a:gdLst>
                <a:gd name="T0" fmla="*/ 2147483647 w 96"/>
                <a:gd name="T1" fmla="*/ 2147483647 h 112"/>
                <a:gd name="T2" fmla="*/ 2147483647 w 96"/>
                <a:gd name="T3" fmla="*/ 2147483647 h 112"/>
                <a:gd name="T4" fmla="*/ 2147483647 w 96"/>
                <a:gd name="T5" fmla="*/ 2147483647 h 112"/>
                <a:gd name="T6" fmla="*/ 2147483647 w 96"/>
                <a:gd name="T7" fmla="*/ 2147483647 h 112"/>
                <a:gd name="T8" fmla="*/ 2147483647 w 96"/>
                <a:gd name="T9" fmla="*/ 2147483647 h 112"/>
                <a:gd name="T10" fmla="*/ 2147483647 w 96"/>
                <a:gd name="T11" fmla="*/ 2147483647 h 112"/>
                <a:gd name="T12" fmla="*/ 2147483647 w 96"/>
                <a:gd name="T13" fmla="*/ 2147483647 h 112"/>
                <a:gd name="T14" fmla="*/ 2147483647 w 96"/>
                <a:gd name="T15" fmla="*/ 0 h 112"/>
                <a:gd name="T16" fmla="*/ 2147483647 w 96"/>
                <a:gd name="T17" fmla="*/ 2147483647 h 112"/>
                <a:gd name="T18" fmla="*/ 0 w 96"/>
                <a:gd name="T19" fmla="*/ 2147483647 h 112"/>
                <a:gd name="T20" fmla="*/ 2147483647 w 96"/>
                <a:gd name="T21" fmla="*/ 2147483647 h 112"/>
                <a:gd name="T22" fmla="*/ 2147483647 w 96"/>
                <a:gd name="T23" fmla="*/ 2147483647 h 112"/>
                <a:gd name="T24" fmla="*/ 2147483647 w 96"/>
                <a:gd name="T25" fmla="*/ 2147483647 h 112"/>
                <a:gd name="T26" fmla="*/ 2147483647 w 96"/>
                <a:gd name="T27" fmla="*/ 2147483647 h 112"/>
                <a:gd name="T28" fmla="*/ 2147483647 w 96"/>
                <a:gd name="T29" fmla="*/ 2147483647 h 112"/>
                <a:gd name="T30" fmla="*/ 2147483647 w 96"/>
                <a:gd name="T31" fmla="*/ 2147483647 h 112"/>
                <a:gd name="T32" fmla="*/ 2147483647 w 96"/>
                <a:gd name="T33" fmla="*/ 2147483647 h 112"/>
                <a:gd name="T34" fmla="*/ 2147483647 w 96"/>
                <a:gd name="T35" fmla="*/ 2147483647 h 112"/>
                <a:gd name="T36" fmla="*/ 2147483647 w 96"/>
                <a:gd name="T37" fmla="*/ 2147483647 h 112"/>
                <a:gd name="T38" fmla="*/ 2147483647 w 96"/>
                <a:gd name="T39" fmla="*/ 2147483647 h 1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112"/>
                <a:gd name="T62" fmla="*/ 96 w 96"/>
                <a:gd name="T63" fmla="*/ 112 h 1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112">
                  <a:moveTo>
                    <a:pt x="64" y="88"/>
                  </a:moveTo>
                  <a:lnTo>
                    <a:pt x="88" y="80"/>
                  </a:lnTo>
                  <a:lnTo>
                    <a:pt x="96" y="72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48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24" y="112"/>
                  </a:lnTo>
                  <a:lnTo>
                    <a:pt x="24" y="96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56" y="96"/>
                  </a:lnTo>
                  <a:lnTo>
                    <a:pt x="64" y="8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5" name="Freeform 630"/>
            <p:cNvSpPr>
              <a:spLocks/>
            </p:cNvSpPr>
            <p:nvPr/>
          </p:nvSpPr>
          <p:spPr bwMode="auto">
            <a:xfrm>
              <a:off x="6475413" y="3434879"/>
              <a:ext cx="160337" cy="204787"/>
            </a:xfrm>
            <a:custGeom>
              <a:avLst/>
              <a:gdLst>
                <a:gd name="T0" fmla="*/ 2147483647 w 96"/>
                <a:gd name="T1" fmla="*/ 2147483647 h 112"/>
                <a:gd name="T2" fmla="*/ 2147483647 w 96"/>
                <a:gd name="T3" fmla="*/ 2147483647 h 112"/>
                <a:gd name="T4" fmla="*/ 2147483647 w 96"/>
                <a:gd name="T5" fmla="*/ 2147483647 h 112"/>
                <a:gd name="T6" fmla="*/ 2147483647 w 96"/>
                <a:gd name="T7" fmla="*/ 2147483647 h 112"/>
                <a:gd name="T8" fmla="*/ 2147483647 w 96"/>
                <a:gd name="T9" fmla="*/ 2147483647 h 112"/>
                <a:gd name="T10" fmla="*/ 2147483647 w 96"/>
                <a:gd name="T11" fmla="*/ 2147483647 h 112"/>
                <a:gd name="T12" fmla="*/ 2147483647 w 96"/>
                <a:gd name="T13" fmla="*/ 2147483647 h 112"/>
                <a:gd name="T14" fmla="*/ 2147483647 w 96"/>
                <a:gd name="T15" fmla="*/ 0 h 112"/>
                <a:gd name="T16" fmla="*/ 2147483647 w 96"/>
                <a:gd name="T17" fmla="*/ 2147483647 h 112"/>
                <a:gd name="T18" fmla="*/ 0 w 96"/>
                <a:gd name="T19" fmla="*/ 2147483647 h 112"/>
                <a:gd name="T20" fmla="*/ 2147483647 w 96"/>
                <a:gd name="T21" fmla="*/ 2147483647 h 112"/>
                <a:gd name="T22" fmla="*/ 2147483647 w 96"/>
                <a:gd name="T23" fmla="*/ 2147483647 h 112"/>
                <a:gd name="T24" fmla="*/ 2147483647 w 96"/>
                <a:gd name="T25" fmla="*/ 2147483647 h 112"/>
                <a:gd name="T26" fmla="*/ 2147483647 w 96"/>
                <a:gd name="T27" fmla="*/ 2147483647 h 112"/>
                <a:gd name="T28" fmla="*/ 2147483647 w 96"/>
                <a:gd name="T29" fmla="*/ 2147483647 h 112"/>
                <a:gd name="T30" fmla="*/ 2147483647 w 96"/>
                <a:gd name="T31" fmla="*/ 2147483647 h 112"/>
                <a:gd name="T32" fmla="*/ 2147483647 w 96"/>
                <a:gd name="T33" fmla="*/ 2147483647 h 112"/>
                <a:gd name="T34" fmla="*/ 2147483647 w 96"/>
                <a:gd name="T35" fmla="*/ 2147483647 h 112"/>
                <a:gd name="T36" fmla="*/ 2147483647 w 96"/>
                <a:gd name="T37" fmla="*/ 2147483647 h 112"/>
                <a:gd name="T38" fmla="*/ 2147483647 w 96"/>
                <a:gd name="T39" fmla="*/ 2147483647 h 1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112"/>
                <a:gd name="T62" fmla="*/ 96 w 96"/>
                <a:gd name="T63" fmla="*/ 112 h 1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112">
                  <a:moveTo>
                    <a:pt x="64" y="88"/>
                  </a:moveTo>
                  <a:lnTo>
                    <a:pt x="88" y="80"/>
                  </a:lnTo>
                  <a:lnTo>
                    <a:pt x="96" y="72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48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24" y="112"/>
                  </a:lnTo>
                  <a:lnTo>
                    <a:pt x="24" y="96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56" y="96"/>
                  </a:lnTo>
                  <a:lnTo>
                    <a:pt x="64" y="8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Freeform 677"/>
            <p:cNvSpPr>
              <a:spLocks/>
            </p:cNvSpPr>
            <p:nvPr/>
          </p:nvSpPr>
          <p:spPr bwMode="auto">
            <a:xfrm>
              <a:off x="6515100" y="3406304"/>
              <a:ext cx="160338" cy="277812"/>
            </a:xfrm>
            <a:custGeom>
              <a:avLst/>
              <a:gdLst>
                <a:gd name="T0" fmla="*/ 2147483647 w 96"/>
                <a:gd name="T1" fmla="*/ 2147483647 h 152"/>
                <a:gd name="T2" fmla="*/ 2147483647 w 96"/>
                <a:gd name="T3" fmla="*/ 2147483647 h 152"/>
                <a:gd name="T4" fmla="*/ 2147483647 w 96"/>
                <a:gd name="T5" fmla="*/ 2147483647 h 152"/>
                <a:gd name="T6" fmla="*/ 2147483647 w 96"/>
                <a:gd name="T7" fmla="*/ 2147483647 h 152"/>
                <a:gd name="T8" fmla="*/ 2147483647 w 96"/>
                <a:gd name="T9" fmla="*/ 2147483647 h 152"/>
                <a:gd name="T10" fmla="*/ 2147483647 w 96"/>
                <a:gd name="T11" fmla="*/ 2147483647 h 152"/>
                <a:gd name="T12" fmla="*/ 2147483647 w 96"/>
                <a:gd name="T13" fmla="*/ 2147483647 h 152"/>
                <a:gd name="T14" fmla="*/ 2147483647 w 96"/>
                <a:gd name="T15" fmla="*/ 2147483647 h 152"/>
                <a:gd name="T16" fmla="*/ 2147483647 w 96"/>
                <a:gd name="T17" fmla="*/ 2147483647 h 152"/>
                <a:gd name="T18" fmla="*/ 2147483647 w 96"/>
                <a:gd name="T19" fmla="*/ 2147483647 h 152"/>
                <a:gd name="T20" fmla="*/ 2147483647 w 96"/>
                <a:gd name="T21" fmla="*/ 2147483647 h 152"/>
                <a:gd name="T22" fmla="*/ 2147483647 w 96"/>
                <a:gd name="T23" fmla="*/ 0 h 152"/>
                <a:gd name="T24" fmla="*/ 2147483647 w 96"/>
                <a:gd name="T25" fmla="*/ 2147483647 h 152"/>
                <a:gd name="T26" fmla="*/ 0 w 96"/>
                <a:gd name="T27" fmla="*/ 2147483647 h 152"/>
                <a:gd name="T28" fmla="*/ 2147483647 w 96"/>
                <a:gd name="T29" fmla="*/ 2147483647 h 152"/>
                <a:gd name="T30" fmla="*/ 2147483647 w 96"/>
                <a:gd name="T31" fmla="*/ 2147483647 h 152"/>
                <a:gd name="T32" fmla="*/ 2147483647 w 96"/>
                <a:gd name="T33" fmla="*/ 2147483647 h 152"/>
                <a:gd name="T34" fmla="*/ 2147483647 w 96"/>
                <a:gd name="T35" fmla="*/ 2147483647 h 152"/>
                <a:gd name="T36" fmla="*/ 2147483647 w 96"/>
                <a:gd name="T37" fmla="*/ 2147483647 h 152"/>
                <a:gd name="T38" fmla="*/ 2147483647 w 96"/>
                <a:gd name="T39" fmla="*/ 2147483647 h 152"/>
                <a:gd name="T40" fmla="*/ 2147483647 w 96"/>
                <a:gd name="T41" fmla="*/ 2147483647 h 152"/>
                <a:gd name="T42" fmla="*/ 2147483647 w 96"/>
                <a:gd name="T43" fmla="*/ 2147483647 h 152"/>
                <a:gd name="T44" fmla="*/ 2147483647 w 96"/>
                <a:gd name="T45" fmla="*/ 2147483647 h 152"/>
                <a:gd name="T46" fmla="*/ 2147483647 w 96"/>
                <a:gd name="T47" fmla="*/ 2147483647 h 152"/>
                <a:gd name="T48" fmla="*/ 2147483647 w 96"/>
                <a:gd name="T49" fmla="*/ 2147483647 h 152"/>
                <a:gd name="T50" fmla="*/ 2147483647 w 96"/>
                <a:gd name="T51" fmla="*/ 2147483647 h 152"/>
                <a:gd name="T52" fmla="*/ 2147483647 w 96"/>
                <a:gd name="T53" fmla="*/ 2147483647 h 1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152"/>
                <a:gd name="T83" fmla="*/ 96 w 96"/>
                <a:gd name="T84" fmla="*/ 152 h 1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152">
                  <a:moveTo>
                    <a:pt x="72" y="136"/>
                  </a:moveTo>
                  <a:lnTo>
                    <a:pt x="80" y="136"/>
                  </a:lnTo>
                  <a:lnTo>
                    <a:pt x="96" y="128"/>
                  </a:lnTo>
                  <a:lnTo>
                    <a:pt x="96" y="104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64" y="48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72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32" y="128"/>
                  </a:lnTo>
                  <a:lnTo>
                    <a:pt x="48" y="144"/>
                  </a:lnTo>
                  <a:lnTo>
                    <a:pt x="56" y="152"/>
                  </a:lnTo>
                  <a:lnTo>
                    <a:pt x="64" y="144"/>
                  </a:lnTo>
                  <a:lnTo>
                    <a:pt x="72" y="13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Freeform 678"/>
            <p:cNvSpPr>
              <a:spLocks/>
            </p:cNvSpPr>
            <p:nvPr/>
          </p:nvSpPr>
          <p:spPr bwMode="auto">
            <a:xfrm>
              <a:off x="6569075" y="3377729"/>
              <a:ext cx="147638" cy="334962"/>
            </a:xfrm>
            <a:custGeom>
              <a:avLst/>
              <a:gdLst>
                <a:gd name="T0" fmla="*/ 2147483647 w 88"/>
                <a:gd name="T1" fmla="*/ 0 h 184"/>
                <a:gd name="T2" fmla="*/ 0 w 88"/>
                <a:gd name="T3" fmla="*/ 0 h 184"/>
                <a:gd name="T4" fmla="*/ 0 w 88"/>
                <a:gd name="T5" fmla="*/ 2147483647 h 184"/>
                <a:gd name="T6" fmla="*/ 2147483647 w 88"/>
                <a:gd name="T7" fmla="*/ 2147483647 h 184"/>
                <a:gd name="T8" fmla="*/ 2147483647 w 88"/>
                <a:gd name="T9" fmla="*/ 2147483647 h 184"/>
                <a:gd name="T10" fmla="*/ 2147483647 w 88"/>
                <a:gd name="T11" fmla="*/ 2147483647 h 184"/>
                <a:gd name="T12" fmla="*/ 2147483647 w 88"/>
                <a:gd name="T13" fmla="*/ 2147483647 h 184"/>
                <a:gd name="T14" fmla="*/ 2147483647 w 88"/>
                <a:gd name="T15" fmla="*/ 2147483647 h 184"/>
                <a:gd name="T16" fmla="*/ 2147483647 w 88"/>
                <a:gd name="T17" fmla="*/ 2147483647 h 184"/>
                <a:gd name="T18" fmla="*/ 2147483647 w 88"/>
                <a:gd name="T19" fmla="*/ 2147483647 h 184"/>
                <a:gd name="T20" fmla="*/ 2147483647 w 88"/>
                <a:gd name="T21" fmla="*/ 2147483647 h 184"/>
                <a:gd name="T22" fmla="*/ 2147483647 w 88"/>
                <a:gd name="T23" fmla="*/ 2147483647 h 184"/>
                <a:gd name="T24" fmla="*/ 2147483647 w 88"/>
                <a:gd name="T25" fmla="*/ 2147483647 h 184"/>
                <a:gd name="T26" fmla="*/ 2147483647 w 88"/>
                <a:gd name="T27" fmla="*/ 2147483647 h 184"/>
                <a:gd name="T28" fmla="*/ 2147483647 w 88"/>
                <a:gd name="T29" fmla="*/ 2147483647 h 184"/>
                <a:gd name="T30" fmla="*/ 2147483647 w 88"/>
                <a:gd name="T31" fmla="*/ 2147483647 h 184"/>
                <a:gd name="T32" fmla="*/ 2147483647 w 88"/>
                <a:gd name="T33" fmla="*/ 2147483647 h 184"/>
                <a:gd name="T34" fmla="*/ 2147483647 w 88"/>
                <a:gd name="T35" fmla="*/ 2147483647 h 184"/>
                <a:gd name="T36" fmla="*/ 2147483647 w 88"/>
                <a:gd name="T37" fmla="*/ 2147483647 h 184"/>
                <a:gd name="T38" fmla="*/ 2147483647 w 88"/>
                <a:gd name="T39" fmla="*/ 2147483647 h 184"/>
                <a:gd name="T40" fmla="*/ 2147483647 w 88"/>
                <a:gd name="T41" fmla="*/ 2147483647 h 184"/>
                <a:gd name="T42" fmla="*/ 2147483647 w 88"/>
                <a:gd name="T43" fmla="*/ 2147483647 h 184"/>
                <a:gd name="T44" fmla="*/ 2147483647 w 88"/>
                <a:gd name="T45" fmla="*/ 2147483647 h 184"/>
                <a:gd name="T46" fmla="*/ 2147483647 w 88"/>
                <a:gd name="T47" fmla="*/ 2147483647 h 184"/>
                <a:gd name="T48" fmla="*/ 2147483647 w 88"/>
                <a:gd name="T49" fmla="*/ 2147483647 h 184"/>
                <a:gd name="T50" fmla="*/ 2147483647 w 88"/>
                <a:gd name="T51" fmla="*/ 2147483647 h 184"/>
                <a:gd name="T52" fmla="*/ 2147483647 w 88"/>
                <a:gd name="T53" fmla="*/ 2147483647 h 184"/>
                <a:gd name="T54" fmla="*/ 2147483647 w 88"/>
                <a:gd name="T55" fmla="*/ 0 h 1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8"/>
                <a:gd name="T85" fmla="*/ 0 h 184"/>
                <a:gd name="T86" fmla="*/ 88 w 88"/>
                <a:gd name="T87" fmla="*/ 184 h 1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8" h="184">
                  <a:moveTo>
                    <a:pt x="4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32" y="64"/>
                  </a:lnTo>
                  <a:lnTo>
                    <a:pt x="48" y="88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64" y="144"/>
                  </a:lnTo>
                  <a:lnTo>
                    <a:pt x="48" y="152"/>
                  </a:lnTo>
                  <a:lnTo>
                    <a:pt x="40" y="152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68"/>
                  </a:lnTo>
                  <a:lnTo>
                    <a:pt x="40" y="184"/>
                  </a:lnTo>
                  <a:lnTo>
                    <a:pt x="72" y="160"/>
                  </a:lnTo>
                  <a:lnTo>
                    <a:pt x="88" y="144"/>
                  </a:lnTo>
                  <a:lnTo>
                    <a:pt x="72" y="88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Freeform 679"/>
            <p:cNvSpPr>
              <a:spLocks/>
            </p:cNvSpPr>
            <p:nvPr/>
          </p:nvSpPr>
          <p:spPr bwMode="auto">
            <a:xfrm>
              <a:off x="6515100" y="3406304"/>
              <a:ext cx="160338" cy="277812"/>
            </a:xfrm>
            <a:custGeom>
              <a:avLst/>
              <a:gdLst>
                <a:gd name="T0" fmla="*/ 2147483647 w 96"/>
                <a:gd name="T1" fmla="*/ 2147483647 h 152"/>
                <a:gd name="T2" fmla="*/ 2147483647 w 96"/>
                <a:gd name="T3" fmla="*/ 2147483647 h 152"/>
                <a:gd name="T4" fmla="*/ 2147483647 w 96"/>
                <a:gd name="T5" fmla="*/ 2147483647 h 152"/>
                <a:gd name="T6" fmla="*/ 2147483647 w 96"/>
                <a:gd name="T7" fmla="*/ 2147483647 h 152"/>
                <a:gd name="T8" fmla="*/ 2147483647 w 96"/>
                <a:gd name="T9" fmla="*/ 2147483647 h 152"/>
                <a:gd name="T10" fmla="*/ 2147483647 w 96"/>
                <a:gd name="T11" fmla="*/ 2147483647 h 152"/>
                <a:gd name="T12" fmla="*/ 2147483647 w 96"/>
                <a:gd name="T13" fmla="*/ 2147483647 h 152"/>
                <a:gd name="T14" fmla="*/ 2147483647 w 96"/>
                <a:gd name="T15" fmla="*/ 2147483647 h 152"/>
                <a:gd name="T16" fmla="*/ 2147483647 w 96"/>
                <a:gd name="T17" fmla="*/ 2147483647 h 152"/>
                <a:gd name="T18" fmla="*/ 2147483647 w 96"/>
                <a:gd name="T19" fmla="*/ 2147483647 h 152"/>
                <a:gd name="T20" fmla="*/ 2147483647 w 96"/>
                <a:gd name="T21" fmla="*/ 2147483647 h 152"/>
                <a:gd name="T22" fmla="*/ 2147483647 w 96"/>
                <a:gd name="T23" fmla="*/ 0 h 152"/>
                <a:gd name="T24" fmla="*/ 2147483647 w 96"/>
                <a:gd name="T25" fmla="*/ 0 h 152"/>
                <a:gd name="T26" fmla="*/ 2147483647 w 96"/>
                <a:gd name="T27" fmla="*/ 2147483647 h 152"/>
                <a:gd name="T28" fmla="*/ 0 w 96"/>
                <a:gd name="T29" fmla="*/ 2147483647 h 152"/>
                <a:gd name="T30" fmla="*/ 0 w 96"/>
                <a:gd name="T31" fmla="*/ 2147483647 h 152"/>
                <a:gd name="T32" fmla="*/ 2147483647 w 96"/>
                <a:gd name="T33" fmla="*/ 2147483647 h 152"/>
                <a:gd name="T34" fmla="*/ 2147483647 w 96"/>
                <a:gd name="T35" fmla="*/ 2147483647 h 152"/>
                <a:gd name="T36" fmla="*/ 2147483647 w 96"/>
                <a:gd name="T37" fmla="*/ 2147483647 h 152"/>
                <a:gd name="T38" fmla="*/ 2147483647 w 96"/>
                <a:gd name="T39" fmla="*/ 2147483647 h 152"/>
                <a:gd name="T40" fmla="*/ 2147483647 w 96"/>
                <a:gd name="T41" fmla="*/ 2147483647 h 152"/>
                <a:gd name="T42" fmla="*/ 2147483647 w 96"/>
                <a:gd name="T43" fmla="*/ 2147483647 h 152"/>
                <a:gd name="T44" fmla="*/ 2147483647 w 96"/>
                <a:gd name="T45" fmla="*/ 2147483647 h 152"/>
                <a:gd name="T46" fmla="*/ 2147483647 w 96"/>
                <a:gd name="T47" fmla="*/ 2147483647 h 152"/>
                <a:gd name="T48" fmla="*/ 2147483647 w 96"/>
                <a:gd name="T49" fmla="*/ 2147483647 h 152"/>
                <a:gd name="T50" fmla="*/ 2147483647 w 96"/>
                <a:gd name="T51" fmla="*/ 2147483647 h 152"/>
                <a:gd name="T52" fmla="*/ 2147483647 w 96"/>
                <a:gd name="T53" fmla="*/ 2147483647 h 152"/>
                <a:gd name="T54" fmla="*/ 2147483647 w 96"/>
                <a:gd name="T55" fmla="*/ 2147483647 h 152"/>
                <a:gd name="T56" fmla="*/ 2147483647 w 96"/>
                <a:gd name="T57" fmla="*/ 2147483647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6"/>
                <a:gd name="T88" fmla="*/ 0 h 152"/>
                <a:gd name="T89" fmla="*/ 96 w 96"/>
                <a:gd name="T90" fmla="*/ 152 h 1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6" h="152">
                  <a:moveTo>
                    <a:pt x="72" y="136"/>
                  </a:moveTo>
                  <a:lnTo>
                    <a:pt x="80" y="136"/>
                  </a:lnTo>
                  <a:lnTo>
                    <a:pt x="96" y="128"/>
                  </a:lnTo>
                  <a:lnTo>
                    <a:pt x="96" y="104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64" y="48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72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32" y="128"/>
                  </a:lnTo>
                  <a:lnTo>
                    <a:pt x="48" y="144"/>
                  </a:lnTo>
                  <a:lnTo>
                    <a:pt x="56" y="152"/>
                  </a:lnTo>
                  <a:lnTo>
                    <a:pt x="64" y="144"/>
                  </a:lnTo>
                  <a:lnTo>
                    <a:pt x="72" y="13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Freeform 680"/>
            <p:cNvSpPr>
              <a:spLocks/>
            </p:cNvSpPr>
            <p:nvPr/>
          </p:nvSpPr>
          <p:spPr bwMode="auto">
            <a:xfrm>
              <a:off x="6569075" y="3377729"/>
              <a:ext cx="147638" cy="334962"/>
            </a:xfrm>
            <a:custGeom>
              <a:avLst/>
              <a:gdLst>
                <a:gd name="T0" fmla="*/ 2147483647 w 88"/>
                <a:gd name="T1" fmla="*/ 0 h 184"/>
                <a:gd name="T2" fmla="*/ 0 w 88"/>
                <a:gd name="T3" fmla="*/ 0 h 184"/>
                <a:gd name="T4" fmla="*/ 0 w 88"/>
                <a:gd name="T5" fmla="*/ 2147483647 h 184"/>
                <a:gd name="T6" fmla="*/ 0 w 88"/>
                <a:gd name="T7" fmla="*/ 2147483647 h 184"/>
                <a:gd name="T8" fmla="*/ 2147483647 w 88"/>
                <a:gd name="T9" fmla="*/ 2147483647 h 184"/>
                <a:gd name="T10" fmla="*/ 2147483647 w 88"/>
                <a:gd name="T11" fmla="*/ 2147483647 h 184"/>
                <a:gd name="T12" fmla="*/ 2147483647 w 88"/>
                <a:gd name="T13" fmla="*/ 2147483647 h 184"/>
                <a:gd name="T14" fmla="*/ 2147483647 w 88"/>
                <a:gd name="T15" fmla="*/ 2147483647 h 184"/>
                <a:gd name="T16" fmla="*/ 2147483647 w 88"/>
                <a:gd name="T17" fmla="*/ 2147483647 h 184"/>
                <a:gd name="T18" fmla="*/ 2147483647 w 88"/>
                <a:gd name="T19" fmla="*/ 2147483647 h 184"/>
                <a:gd name="T20" fmla="*/ 2147483647 w 88"/>
                <a:gd name="T21" fmla="*/ 2147483647 h 184"/>
                <a:gd name="T22" fmla="*/ 2147483647 w 88"/>
                <a:gd name="T23" fmla="*/ 2147483647 h 184"/>
                <a:gd name="T24" fmla="*/ 2147483647 w 88"/>
                <a:gd name="T25" fmla="*/ 2147483647 h 184"/>
                <a:gd name="T26" fmla="*/ 2147483647 w 88"/>
                <a:gd name="T27" fmla="*/ 2147483647 h 184"/>
                <a:gd name="T28" fmla="*/ 2147483647 w 88"/>
                <a:gd name="T29" fmla="*/ 2147483647 h 184"/>
                <a:gd name="T30" fmla="*/ 2147483647 w 88"/>
                <a:gd name="T31" fmla="*/ 2147483647 h 184"/>
                <a:gd name="T32" fmla="*/ 2147483647 w 88"/>
                <a:gd name="T33" fmla="*/ 2147483647 h 184"/>
                <a:gd name="T34" fmla="*/ 2147483647 w 88"/>
                <a:gd name="T35" fmla="*/ 2147483647 h 184"/>
                <a:gd name="T36" fmla="*/ 2147483647 w 88"/>
                <a:gd name="T37" fmla="*/ 2147483647 h 184"/>
                <a:gd name="T38" fmla="*/ 2147483647 w 88"/>
                <a:gd name="T39" fmla="*/ 2147483647 h 184"/>
                <a:gd name="T40" fmla="*/ 2147483647 w 88"/>
                <a:gd name="T41" fmla="*/ 2147483647 h 184"/>
                <a:gd name="T42" fmla="*/ 2147483647 w 88"/>
                <a:gd name="T43" fmla="*/ 2147483647 h 184"/>
                <a:gd name="T44" fmla="*/ 2147483647 w 88"/>
                <a:gd name="T45" fmla="*/ 2147483647 h 184"/>
                <a:gd name="T46" fmla="*/ 2147483647 w 88"/>
                <a:gd name="T47" fmla="*/ 2147483647 h 184"/>
                <a:gd name="T48" fmla="*/ 2147483647 w 88"/>
                <a:gd name="T49" fmla="*/ 2147483647 h 184"/>
                <a:gd name="T50" fmla="*/ 2147483647 w 88"/>
                <a:gd name="T51" fmla="*/ 2147483647 h 184"/>
                <a:gd name="T52" fmla="*/ 2147483647 w 88"/>
                <a:gd name="T53" fmla="*/ 2147483647 h 184"/>
                <a:gd name="T54" fmla="*/ 2147483647 w 88"/>
                <a:gd name="T55" fmla="*/ 2147483647 h 184"/>
                <a:gd name="T56" fmla="*/ 2147483647 w 88"/>
                <a:gd name="T57" fmla="*/ 0 h 1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8"/>
                <a:gd name="T88" fmla="*/ 0 h 184"/>
                <a:gd name="T89" fmla="*/ 88 w 88"/>
                <a:gd name="T90" fmla="*/ 184 h 18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8" h="184">
                  <a:moveTo>
                    <a:pt x="4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32" y="64"/>
                  </a:lnTo>
                  <a:lnTo>
                    <a:pt x="48" y="88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64" y="144"/>
                  </a:lnTo>
                  <a:lnTo>
                    <a:pt x="48" y="152"/>
                  </a:lnTo>
                  <a:lnTo>
                    <a:pt x="40" y="152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68"/>
                  </a:lnTo>
                  <a:lnTo>
                    <a:pt x="40" y="184"/>
                  </a:lnTo>
                  <a:lnTo>
                    <a:pt x="72" y="160"/>
                  </a:lnTo>
                  <a:lnTo>
                    <a:pt x="88" y="144"/>
                  </a:lnTo>
                  <a:lnTo>
                    <a:pt x="72" y="88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 dirty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0" name="Freeform 681"/>
            <p:cNvSpPr>
              <a:spLocks/>
            </p:cNvSpPr>
            <p:nvPr/>
          </p:nvSpPr>
          <p:spPr bwMode="auto">
            <a:xfrm>
              <a:off x="6088063" y="3203104"/>
              <a:ext cx="173037" cy="87312"/>
            </a:xfrm>
            <a:custGeom>
              <a:avLst/>
              <a:gdLst>
                <a:gd name="T0" fmla="*/ 2147483647 w 104"/>
                <a:gd name="T1" fmla="*/ 2147483647 h 48"/>
                <a:gd name="T2" fmla="*/ 2147483647 w 104"/>
                <a:gd name="T3" fmla="*/ 2147483647 h 48"/>
                <a:gd name="T4" fmla="*/ 2147483647 w 104"/>
                <a:gd name="T5" fmla="*/ 0 h 48"/>
                <a:gd name="T6" fmla="*/ 2147483647 w 104"/>
                <a:gd name="T7" fmla="*/ 0 h 48"/>
                <a:gd name="T8" fmla="*/ 0 w 104"/>
                <a:gd name="T9" fmla="*/ 2147483647 h 48"/>
                <a:gd name="T10" fmla="*/ 2147483647 w 104"/>
                <a:gd name="T11" fmla="*/ 2147483647 h 48"/>
                <a:gd name="T12" fmla="*/ 2147483647 w 104"/>
                <a:gd name="T13" fmla="*/ 2147483647 h 48"/>
                <a:gd name="T14" fmla="*/ 2147483647 w 104"/>
                <a:gd name="T15" fmla="*/ 2147483647 h 48"/>
                <a:gd name="T16" fmla="*/ 2147483647 w 104"/>
                <a:gd name="T17" fmla="*/ 2147483647 h 48"/>
                <a:gd name="T18" fmla="*/ 2147483647 w 104"/>
                <a:gd name="T19" fmla="*/ 2147483647 h 48"/>
                <a:gd name="T20" fmla="*/ 2147483647 w 104"/>
                <a:gd name="T21" fmla="*/ 2147483647 h 48"/>
                <a:gd name="T22" fmla="*/ 2147483647 w 104"/>
                <a:gd name="T23" fmla="*/ 2147483647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48"/>
                <a:gd name="T38" fmla="*/ 104 w 104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48">
                  <a:moveTo>
                    <a:pt x="72" y="24"/>
                  </a:moveTo>
                  <a:lnTo>
                    <a:pt x="4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72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4" y="32"/>
                  </a:lnTo>
                  <a:lnTo>
                    <a:pt x="96" y="24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Freeform 682"/>
            <p:cNvSpPr>
              <a:spLocks/>
            </p:cNvSpPr>
            <p:nvPr/>
          </p:nvSpPr>
          <p:spPr bwMode="auto">
            <a:xfrm>
              <a:off x="5965825" y="2474441"/>
              <a:ext cx="1285875" cy="976313"/>
            </a:xfrm>
            <a:custGeom>
              <a:avLst/>
              <a:gdLst>
                <a:gd name="T0" fmla="*/ 2147483647 w 768"/>
                <a:gd name="T1" fmla="*/ 2147483647 h 536"/>
                <a:gd name="T2" fmla="*/ 2147483647 w 768"/>
                <a:gd name="T3" fmla="*/ 0 h 536"/>
                <a:gd name="T4" fmla="*/ 2147483647 w 768"/>
                <a:gd name="T5" fmla="*/ 2147483647 h 536"/>
                <a:gd name="T6" fmla="*/ 2147483647 w 768"/>
                <a:gd name="T7" fmla="*/ 2147483647 h 536"/>
                <a:gd name="T8" fmla="*/ 2147483647 w 768"/>
                <a:gd name="T9" fmla="*/ 2147483647 h 536"/>
                <a:gd name="T10" fmla="*/ 2147483647 w 768"/>
                <a:gd name="T11" fmla="*/ 2147483647 h 536"/>
                <a:gd name="T12" fmla="*/ 2147483647 w 768"/>
                <a:gd name="T13" fmla="*/ 2147483647 h 536"/>
                <a:gd name="T14" fmla="*/ 2147483647 w 768"/>
                <a:gd name="T15" fmla="*/ 2147483647 h 536"/>
                <a:gd name="T16" fmla="*/ 2147483647 w 768"/>
                <a:gd name="T17" fmla="*/ 2147483647 h 536"/>
                <a:gd name="T18" fmla="*/ 2147483647 w 768"/>
                <a:gd name="T19" fmla="*/ 2147483647 h 536"/>
                <a:gd name="T20" fmla="*/ 2147483647 w 768"/>
                <a:gd name="T21" fmla="*/ 2147483647 h 536"/>
                <a:gd name="T22" fmla="*/ 2147483647 w 768"/>
                <a:gd name="T23" fmla="*/ 2147483647 h 536"/>
                <a:gd name="T24" fmla="*/ 2147483647 w 768"/>
                <a:gd name="T25" fmla="*/ 2147483647 h 536"/>
                <a:gd name="T26" fmla="*/ 2147483647 w 768"/>
                <a:gd name="T27" fmla="*/ 2147483647 h 536"/>
                <a:gd name="T28" fmla="*/ 0 w 768"/>
                <a:gd name="T29" fmla="*/ 2147483647 h 536"/>
                <a:gd name="T30" fmla="*/ 0 w 768"/>
                <a:gd name="T31" fmla="*/ 2147483647 h 536"/>
                <a:gd name="T32" fmla="*/ 2147483647 w 768"/>
                <a:gd name="T33" fmla="*/ 2147483647 h 536"/>
                <a:gd name="T34" fmla="*/ 2147483647 w 768"/>
                <a:gd name="T35" fmla="*/ 2147483647 h 536"/>
                <a:gd name="T36" fmla="*/ 2147483647 w 768"/>
                <a:gd name="T37" fmla="*/ 2147483647 h 536"/>
                <a:gd name="T38" fmla="*/ 2147483647 w 768"/>
                <a:gd name="T39" fmla="*/ 2147483647 h 536"/>
                <a:gd name="T40" fmla="*/ 2147483647 w 768"/>
                <a:gd name="T41" fmla="*/ 2147483647 h 536"/>
                <a:gd name="T42" fmla="*/ 2147483647 w 768"/>
                <a:gd name="T43" fmla="*/ 2147483647 h 536"/>
                <a:gd name="T44" fmla="*/ 2147483647 w 768"/>
                <a:gd name="T45" fmla="*/ 2147483647 h 536"/>
                <a:gd name="T46" fmla="*/ 2147483647 w 768"/>
                <a:gd name="T47" fmla="*/ 2147483647 h 536"/>
                <a:gd name="T48" fmla="*/ 2147483647 w 768"/>
                <a:gd name="T49" fmla="*/ 2147483647 h 536"/>
                <a:gd name="T50" fmla="*/ 2147483647 w 768"/>
                <a:gd name="T51" fmla="*/ 2147483647 h 536"/>
                <a:gd name="T52" fmla="*/ 2147483647 w 768"/>
                <a:gd name="T53" fmla="*/ 2147483647 h 536"/>
                <a:gd name="T54" fmla="*/ 2147483647 w 768"/>
                <a:gd name="T55" fmla="*/ 2147483647 h 536"/>
                <a:gd name="T56" fmla="*/ 2147483647 w 768"/>
                <a:gd name="T57" fmla="*/ 2147483647 h 536"/>
                <a:gd name="T58" fmla="*/ 2147483647 w 768"/>
                <a:gd name="T59" fmla="*/ 2147483647 h 536"/>
                <a:gd name="T60" fmla="*/ 2147483647 w 768"/>
                <a:gd name="T61" fmla="*/ 2147483647 h 536"/>
                <a:gd name="T62" fmla="*/ 2147483647 w 768"/>
                <a:gd name="T63" fmla="*/ 2147483647 h 536"/>
                <a:gd name="T64" fmla="*/ 2147483647 w 768"/>
                <a:gd name="T65" fmla="*/ 2147483647 h 536"/>
                <a:gd name="T66" fmla="*/ 2147483647 w 768"/>
                <a:gd name="T67" fmla="*/ 2147483647 h 536"/>
                <a:gd name="T68" fmla="*/ 2147483647 w 768"/>
                <a:gd name="T69" fmla="*/ 2147483647 h 536"/>
                <a:gd name="T70" fmla="*/ 2147483647 w 768"/>
                <a:gd name="T71" fmla="*/ 2147483647 h 536"/>
                <a:gd name="T72" fmla="*/ 2147483647 w 768"/>
                <a:gd name="T73" fmla="*/ 2147483647 h 536"/>
                <a:gd name="T74" fmla="*/ 2147483647 w 768"/>
                <a:gd name="T75" fmla="*/ 2147483647 h 536"/>
                <a:gd name="T76" fmla="*/ 2147483647 w 768"/>
                <a:gd name="T77" fmla="*/ 2147483647 h 536"/>
                <a:gd name="T78" fmla="*/ 2147483647 w 768"/>
                <a:gd name="T79" fmla="*/ 2147483647 h 536"/>
                <a:gd name="T80" fmla="*/ 2147483647 w 768"/>
                <a:gd name="T81" fmla="*/ 2147483647 h 536"/>
                <a:gd name="T82" fmla="*/ 2147483647 w 768"/>
                <a:gd name="T83" fmla="*/ 2147483647 h 536"/>
                <a:gd name="T84" fmla="*/ 2147483647 w 768"/>
                <a:gd name="T85" fmla="*/ 2147483647 h 536"/>
                <a:gd name="T86" fmla="*/ 2147483647 w 768"/>
                <a:gd name="T87" fmla="*/ 2147483647 h 536"/>
                <a:gd name="T88" fmla="*/ 2147483647 w 768"/>
                <a:gd name="T89" fmla="*/ 2147483647 h 536"/>
                <a:gd name="T90" fmla="*/ 2147483647 w 768"/>
                <a:gd name="T91" fmla="*/ 2147483647 h 536"/>
                <a:gd name="T92" fmla="*/ 2147483647 w 768"/>
                <a:gd name="T93" fmla="*/ 2147483647 h 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68"/>
                <a:gd name="T142" fmla="*/ 0 h 536"/>
                <a:gd name="T143" fmla="*/ 768 w 768"/>
                <a:gd name="T144" fmla="*/ 536 h 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68" h="536">
                  <a:moveTo>
                    <a:pt x="744" y="152"/>
                  </a:moveTo>
                  <a:lnTo>
                    <a:pt x="768" y="96"/>
                  </a:lnTo>
                  <a:lnTo>
                    <a:pt x="720" y="96"/>
                  </a:lnTo>
                  <a:lnTo>
                    <a:pt x="712" y="80"/>
                  </a:lnTo>
                  <a:lnTo>
                    <a:pt x="680" y="72"/>
                  </a:lnTo>
                  <a:lnTo>
                    <a:pt x="640" y="0"/>
                  </a:lnTo>
                  <a:lnTo>
                    <a:pt x="600" y="0"/>
                  </a:lnTo>
                  <a:lnTo>
                    <a:pt x="592" y="16"/>
                  </a:lnTo>
                  <a:lnTo>
                    <a:pt x="568" y="64"/>
                  </a:lnTo>
                  <a:lnTo>
                    <a:pt x="544" y="64"/>
                  </a:lnTo>
                  <a:lnTo>
                    <a:pt x="536" y="72"/>
                  </a:lnTo>
                  <a:lnTo>
                    <a:pt x="544" y="72"/>
                  </a:lnTo>
                  <a:lnTo>
                    <a:pt x="536" y="72"/>
                  </a:lnTo>
                  <a:lnTo>
                    <a:pt x="528" y="88"/>
                  </a:lnTo>
                  <a:lnTo>
                    <a:pt x="528" y="104"/>
                  </a:lnTo>
                  <a:lnTo>
                    <a:pt x="568" y="112"/>
                  </a:lnTo>
                  <a:lnTo>
                    <a:pt x="576" y="128"/>
                  </a:lnTo>
                  <a:lnTo>
                    <a:pt x="536" y="136"/>
                  </a:lnTo>
                  <a:lnTo>
                    <a:pt x="512" y="152"/>
                  </a:lnTo>
                  <a:lnTo>
                    <a:pt x="480" y="160"/>
                  </a:lnTo>
                  <a:lnTo>
                    <a:pt x="472" y="192"/>
                  </a:lnTo>
                  <a:lnTo>
                    <a:pt x="432" y="192"/>
                  </a:lnTo>
                  <a:lnTo>
                    <a:pt x="384" y="224"/>
                  </a:lnTo>
                  <a:lnTo>
                    <a:pt x="344" y="200"/>
                  </a:lnTo>
                  <a:lnTo>
                    <a:pt x="296" y="200"/>
                  </a:lnTo>
                  <a:lnTo>
                    <a:pt x="264" y="160"/>
                  </a:lnTo>
                  <a:lnTo>
                    <a:pt x="208" y="144"/>
                  </a:lnTo>
                  <a:lnTo>
                    <a:pt x="208" y="104"/>
                  </a:lnTo>
                  <a:lnTo>
                    <a:pt x="184" y="96"/>
                  </a:lnTo>
                  <a:lnTo>
                    <a:pt x="176" y="88"/>
                  </a:lnTo>
                  <a:lnTo>
                    <a:pt x="176" y="96"/>
                  </a:lnTo>
                  <a:lnTo>
                    <a:pt x="176" y="88"/>
                  </a:lnTo>
                  <a:lnTo>
                    <a:pt x="168" y="88"/>
                  </a:lnTo>
                  <a:lnTo>
                    <a:pt x="168" y="96"/>
                  </a:lnTo>
                  <a:lnTo>
                    <a:pt x="168" y="88"/>
                  </a:lnTo>
                  <a:lnTo>
                    <a:pt x="152" y="96"/>
                  </a:lnTo>
                  <a:lnTo>
                    <a:pt x="144" y="120"/>
                  </a:lnTo>
                  <a:lnTo>
                    <a:pt x="112" y="112"/>
                  </a:lnTo>
                  <a:lnTo>
                    <a:pt x="104" y="152"/>
                  </a:lnTo>
                  <a:lnTo>
                    <a:pt x="80" y="160"/>
                  </a:lnTo>
                  <a:lnTo>
                    <a:pt x="72" y="208"/>
                  </a:lnTo>
                  <a:lnTo>
                    <a:pt x="56" y="224"/>
                  </a:lnTo>
                  <a:lnTo>
                    <a:pt x="32" y="240"/>
                  </a:lnTo>
                  <a:lnTo>
                    <a:pt x="0" y="248"/>
                  </a:lnTo>
                  <a:lnTo>
                    <a:pt x="0" y="264"/>
                  </a:lnTo>
                  <a:lnTo>
                    <a:pt x="8" y="272"/>
                  </a:lnTo>
                  <a:lnTo>
                    <a:pt x="8" y="280"/>
                  </a:lnTo>
                  <a:lnTo>
                    <a:pt x="0" y="288"/>
                  </a:lnTo>
                  <a:lnTo>
                    <a:pt x="8" y="296"/>
                  </a:lnTo>
                  <a:lnTo>
                    <a:pt x="24" y="296"/>
                  </a:lnTo>
                  <a:lnTo>
                    <a:pt x="32" y="312"/>
                  </a:lnTo>
                  <a:lnTo>
                    <a:pt x="48" y="312"/>
                  </a:lnTo>
                  <a:lnTo>
                    <a:pt x="72" y="312"/>
                  </a:lnTo>
                  <a:lnTo>
                    <a:pt x="80" y="320"/>
                  </a:lnTo>
                  <a:lnTo>
                    <a:pt x="64" y="344"/>
                  </a:lnTo>
                  <a:lnTo>
                    <a:pt x="64" y="360"/>
                  </a:lnTo>
                  <a:lnTo>
                    <a:pt x="56" y="368"/>
                  </a:lnTo>
                  <a:lnTo>
                    <a:pt x="64" y="384"/>
                  </a:lnTo>
                  <a:lnTo>
                    <a:pt x="88" y="392"/>
                  </a:lnTo>
                  <a:lnTo>
                    <a:pt x="80" y="400"/>
                  </a:lnTo>
                  <a:lnTo>
                    <a:pt x="88" y="400"/>
                  </a:lnTo>
                  <a:lnTo>
                    <a:pt x="120" y="408"/>
                  </a:lnTo>
                  <a:lnTo>
                    <a:pt x="144" y="424"/>
                  </a:lnTo>
                  <a:lnTo>
                    <a:pt x="168" y="424"/>
                  </a:lnTo>
                  <a:lnTo>
                    <a:pt x="176" y="432"/>
                  </a:lnTo>
                  <a:lnTo>
                    <a:pt x="184" y="432"/>
                  </a:lnTo>
                  <a:lnTo>
                    <a:pt x="192" y="440"/>
                  </a:lnTo>
                  <a:lnTo>
                    <a:pt x="208" y="440"/>
                  </a:lnTo>
                  <a:lnTo>
                    <a:pt x="224" y="440"/>
                  </a:lnTo>
                  <a:lnTo>
                    <a:pt x="240" y="424"/>
                  </a:lnTo>
                  <a:lnTo>
                    <a:pt x="256" y="416"/>
                  </a:lnTo>
                  <a:lnTo>
                    <a:pt x="272" y="416"/>
                  </a:lnTo>
                  <a:lnTo>
                    <a:pt x="288" y="424"/>
                  </a:lnTo>
                  <a:lnTo>
                    <a:pt x="296" y="424"/>
                  </a:lnTo>
                  <a:lnTo>
                    <a:pt x="304" y="432"/>
                  </a:lnTo>
                  <a:lnTo>
                    <a:pt x="312" y="448"/>
                  </a:lnTo>
                  <a:lnTo>
                    <a:pt x="304" y="472"/>
                  </a:lnTo>
                  <a:lnTo>
                    <a:pt x="304" y="480"/>
                  </a:lnTo>
                  <a:lnTo>
                    <a:pt x="312" y="488"/>
                  </a:lnTo>
                  <a:lnTo>
                    <a:pt x="320" y="496"/>
                  </a:lnTo>
                  <a:lnTo>
                    <a:pt x="320" y="504"/>
                  </a:lnTo>
                  <a:lnTo>
                    <a:pt x="344" y="512"/>
                  </a:lnTo>
                  <a:lnTo>
                    <a:pt x="336" y="520"/>
                  </a:lnTo>
                  <a:lnTo>
                    <a:pt x="360" y="512"/>
                  </a:lnTo>
                  <a:lnTo>
                    <a:pt x="360" y="496"/>
                  </a:lnTo>
                  <a:lnTo>
                    <a:pt x="400" y="496"/>
                  </a:lnTo>
                  <a:lnTo>
                    <a:pt x="416" y="512"/>
                  </a:lnTo>
                  <a:lnTo>
                    <a:pt x="424" y="520"/>
                  </a:lnTo>
                  <a:lnTo>
                    <a:pt x="432" y="520"/>
                  </a:lnTo>
                  <a:lnTo>
                    <a:pt x="456" y="536"/>
                  </a:lnTo>
                  <a:lnTo>
                    <a:pt x="456" y="520"/>
                  </a:lnTo>
                  <a:lnTo>
                    <a:pt x="488" y="512"/>
                  </a:lnTo>
                  <a:lnTo>
                    <a:pt x="496" y="504"/>
                  </a:lnTo>
                  <a:lnTo>
                    <a:pt x="504" y="504"/>
                  </a:lnTo>
                  <a:lnTo>
                    <a:pt x="512" y="504"/>
                  </a:lnTo>
                  <a:lnTo>
                    <a:pt x="528" y="496"/>
                  </a:lnTo>
                  <a:lnTo>
                    <a:pt x="544" y="488"/>
                  </a:lnTo>
                  <a:lnTo>
                    <a:pt x="568" y="472"/>
                  </a:lnTo>
                  <a:lnTo>
                    <a:pt x="576" y="456"/>
                  </a:lnTo>
                  <a:lnTo>
                    <a:pt x="584" y="440"/>
                  </a:lnTo>
                  <a:lnTo>
                    <a:pt x="600" y="416"/>
                  </a:lnTo>
                  <a:lnTo>
                    <a:pt x="600" y="400"/>
                  </a:lnTo>
                  <a:lnTo>
                    <a:pt x="592" y="392"/>
                  </a:lnTo>
                  <a:lnTo>
                    <a:pt x="600" y="384"/>
                  </a:lnTo>
                  <a:lnTo>
                    <a:pt x="592" y="368"/>
                  </a:lnTo>
                  <a:lnTo>
                    <a:pt x="576" y="328"/>
                  </a:lnTo>
                  <a:lnTo>
                    <a:pt x="576" y="320"/>
                  </a:lnTo>
                  <a:lnTo>
                    <a:pt x="592" y="304"/>
                  </a:lnTo>
                  <a:lnTo>
                    <a:pt x="608" y="296"/>
                  </a:lnTo>
                  <a:lnTo>
                    <a:pt x="608" y="288"/>
                  </a:lnTo>
                  <a:lnTo>
                    <a:pt x="584" y="288"/>
                  </a:lnTo>
                  <a:lnTo>
                    <a:pt x="576" y="288"/>
                  </a:lnTo>
                  <a:lnTo>
                    <a:pt x="568" y="288"/>
                  </a:lnTo>
                  <a:lnTo>
                    <a:pt x="560" y="272"/>
                  </a:lnTo>
                  <a:lnTo>
                    <a:pt x="552" y="264"/>
                  </a:lnTo>
                  <a:lnTo>
                    <a:pt x="568" y="256"/>
                  </a:lnTo>
                  <a:lnTo>
                    <a:pt x="584" y="248"/>
                  </a:lnTo>
                  <a:lnTo>
                    <a:pt x="600" y="232"/>
                  </a:lnTo>
                  <a:lnTo>
                    <a:pt x="608" y="232"/>
                  </a:lnTo>
                  <a:lnTo>
                    <a:pt x="600" y="248"/>
                  </a:lnTo>
                  <a:lnTo>
                    <a:pt x="608" y="256"/>
                  </a:lnTo>
                  <a:lnTo>
                    <a:pt x="616" y="256"/>
                  </a:lnTo>
                  <a:lnTo>
                    <a:pt x="640" y="248"/>
                  </a:lnTo>
                  <a:lnTo>
                    <a:pt x="656" y="256"/>
                  </a:lnTo>
                  <a:lnTo>
                    <a:pt x="664" y="272"/>
                  </a:lnTo>
                  <a:lnTo>
                    <a:pt x="664" y="280"/>
                  </a:lnTo>
                  <a:lnTo>
                    <a:pt x="664" y="304"/>
                  </a:lnTo>
                  <a:lnTo>
                    <a:pt x="656" y="328"/>
                  </a:lnTo>
                  <a:lnTo>
                    <a:pt x="672" y="328"/>
                  </a:lnTo>
                  <a:lnTo>
                    <a:pt x="688" y="320"/>
                  </a:lnTo>
                  <a:lnTo>
                    <a:pt x="696" y="312"/>
                  </a:lnTo>
                  <a:lnTo>
                    <a:pt x="704" y="304"/>
                  </a:lnTo>
                  <a:lnTo>
                    <a:pt x="688" y="272"/>
                  </a:lnTo>
                  <a:lnTo>
                    <a:pt x="688" y="264"/>
                  </a:lnTo>
                  <a:lnTo>
                    <a:pt x="688" y="248"/>
                  </a:lnTo>
                  <a:lnTo>
                    <a:pt x="688" y="240"/>
                  </a:lnTo>
                  <a:lnTo>
                    <a:pt x="680" y="224"/>
                  </a:lnTo>
                  <a:lnTo>
                    <a:pt x="688" y="216"/>
                  </a:lnTo>
                  <a:lnTo>
                    <a:pt x="704" y="200"/>
                  </a:lnTo>
                  <a:lnTo>
                    <a:pt x="720" y="200"/>
                  </a:lnTo>
                  <a:lnTo>
                    <a:pt x="728" y="160"/>
                  </a:lnTo>
                  <a:lnTo>
                    <a:pt x="744" y="15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Freeform 683"/>
            <p:cNvSpPr>
              <a:spLocks/>
            </p:cNvSpPr>
            <p:nvPr/>
          </p:nvSpPr>
          <p:spPr bwMode="auto">
            <a:xfrm>
              <a:off x="6261100" y="2518891"/>
              <a:ext cx="668338" cy="361950"/>
            </a:xfrm>
            <a:custGeom>
              <a:avLst/>
              <a:gdLst>
                <a:gd name="T0" fmla="*/ 2147483647 w 400"/>
                <a:gd name="T1" fmla="*/ 2147483647 h 200"/>
                <a:gd name="T2" fmla="*/ 2147483647 w 400"/>
                <a:gd name="T3" fmla="*/ 2147483647 h 200"/>
                <a:gd name="T4" fmla="*/ 2147483647 w 400"/>
                <a:gd name="T5" fmla="*/ 2147483647 h 200"/>
                <a:gd name="T6" fmla="*/ 2147483647 w 400"/>
                <a:gd name="T7" fmla="*/ 2147483647 h 200"/>
                <a:gd name="T8" fmla="*/ 2147483647 w 400"/>
                <a:gd name="T9" fmla="*/ 2147483647 h 200"/>
                <a:gd name="T10" fmla="*/ 2147483647 w 400"/>
                <a:gd name="T11" fmla="*/ 2147483647 h 200"/>
                <a:gd name="T12" fmla="*/ 2147483647 w 400"/>
                <a:gd name="T13" fmla="*/ 2147483647 h 200"/>
                <a:gd name="T14" fmla="*/ 2147483647 w 400"/>
                <a:gd name="T15" fmla="*/ 2147483647 h 200"/>
                <a:gd name="T16" fmla="*/ 2147483647 w 400"/>
                <a:gd name="T17" fmla="*/ 2147483647 h 200"/>
                <a:gd name="T18" fmla="*/ 2147483647 w 400"/>
                <a:gd name="T19" fmla="*/ 2147483647 h 200"/>
                <a:gd name="T20" fmla="*/ 2147483647 w 400"/>
                <a:gd name="T21" fmla="*/ 2147483647 h 200"/>
                <a:gd name="T22" fmla="*/ 2147483647 w 400"/>
                <a:gd name="T23" fmla="*/ 2147483647 h 200"/>
                <a:gd name="T24" fmla="*/ 2147483647 w 400"/>
                <a:gd name="T25" fmla="*/ 2147483647 h 200"/>
                <a:gd name="T26" fmla="*/ 2147483647 w 400"/>
                <a:gd name="T27" fmla="*/ 2147483647 h 200"/>
                <a:gd name="T28" fmla="*/ 2147483647 w 400"/>
                <a:gd name="T29" fmla="*/ 2147483647 h 200"/>
                <a:gd name="T30" fmla="*/ 2147483647 w 400"/>
                <a:gd name="T31" fmla="*/ 2147483647 h 200"/>
                <a:gd name="T32" fmla="*/ 2147483647 w 400"/>
                <a:gd name="T33" fmla="*/ 2147483647 h 200"/>
                <a:gd name="T34" fmla="*/ 2147483647 w 400"/>
                <a:gd name="T35" fmla="*/ 2147483647 h 200"/>
                <a:gd name="T36" fmla="*/ 2147483647 w 400"/>
                <a:gd name="T37" fmla="*/ 2147483647 h 200"/>
                <a:gd name="T38" fmla="*/ 2147483647 w 400"/>
                <a:gd name="T39" fmla="*/ 2147483647 h 200"/>
                <a:gd name="T40" fmla="*/ 2147483647 w 400"/>
                <a:gd name="T41" fmla="*/ 2147483647 h 200"/>
                <a:gd name="T42" fmla="*/ 2147483647 w 400"/>
                <a:gd name="T43" fmla="*/ 0 h 200"/>
                <a:gd name="T44" fmla="*/ 2147483647 w 400"/>
                <a:gd name="T45" fmla="*/ 2147483647 h 200"/>
                <a:gd name="T46" fmla="*/ 2147483647 w 400"/>
                <a:gd name="T47" fmla="*/ 2147483647 h 200"/>
                <a:gd name="T48" fmla="*/ 2147483647 w 400"/>
                <a:gd name="T49" fmla="*/ 2147483647 h 200"/>
                <a:gd name="T50" fmla="*/ 2147483647 w 400"/>
                <a:gd name="T51" fmla="*/ 2147483647 h 200"/>
                <a:gd name="T52" fmla="*/ 2147483647 w 400"/>
                <a:gd name="T53" fmla="*/ 2147483647 h 200"/>
                <a:gd name="T54" fmla="*/ 0 w 400"/>
                <a:gd name="T55" fmla="*/ 2147483647 h 200"/>
                <a:gd name="T56" fmla="*/ 2147483647 w 400"/>
                <a:gd name="T57" fmla="*/ 2147483647 h 200"/>
                <a:gd name="T58" fmla="*/ 2147483647 w 400"/>
                <a:gd name="T59" fmla="*/ 2147483647 h 2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0"/>
                <a:gd name="T91" fmla="*/ 0 h 200"/>
                <a:gd name="T92" fmla="*/ 400 w 400"/>
                <a:gd name="T93" fmla="*/ 200 h 2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0" h="200">
                  <a:moveTo>
                    <a:pt x="32" y="80"/>
                  </a:moveTo>
                  <a:lnTo>
                    <a:pt x="32" y="120"/>
                  </a:lnTo>
                  <a:lnTo>
                    <a:pt x="88" y="136"/>
                  </a:lnTo>
                  <a:lnTo>
                    <a:pt x="120" y="176"/>
                  </a:lnTo>
                  <a:lnTo>
                    <a:pt x="168" y="176"/>
                  </a:lnTo>
                  <a:lnTo>
                    <a:pt x="208" y="200"/>
                  </a:lnTo>
                  <a:lnTo>
                    <a:pt x="256" y="168"/>
                  </a:lnTo>
                  <a:lnTo>
                    <a:pt x="296" y="168"/>
                  </a:lnTo>
                  <a:lnTo>
                    <a:pt x="304" y="136"/>
                  </a:lnTo>
                  <a:lnTo>
                    <a:pt x="336" y="128"/>
                  </a:lnTo>
                  <a:lnTo>
                    <a:pt x="360" y="112"/>
                  </a:lnTo>
                  <a:lnTo>
                    <a:pt x="400" y="104"/>
                  </a:lnTo>
                  <a:lnTo>
                    <a:pt x="392" y="88"/>
                  </a:lnTo>
                  <a:lnTo>
                    <a:pt x="352" y="80"/>
                  </a:lnTo>
                  <a:lnTo>
                    <a:pt x="352" y="64"/>
                  </a:lnTo>
                  <a:lnTo>
                    <a:pt x="360" y="48"/>
                  </a:lnTo>
                  <a:lnTo>
                    <a:pt x="336" y="40"/>
                  </a:lnTo>
                  <a:lnTo>
                    <a:pt x="272" y="56"/>
                  </a:lnTo>
                  <a:lnTo>
                    <a:pt x="248" y="32"/>
                  </a:lnTo>
                  <a:lnTo>
                    <a:pt x="208" y="32"/>
                  </a:lnTo>
                  <a:lnTo>
                    <a:pt x="192" y="24"/>
                  </a:lnTo>
                  <a:lnTo>
                    <a:pt x="144" y="0"/>
                  </a:lnTo>
                  <a:lnTo>
                    <a:pt x="128" y="16"/>
                  </a:lnTo>
                  <a:lnTo>
                    <a:pt x="112" y="40"/>
                  </a:lnTo>
                  <a:lnTo>
                    <a:pt x="80" y="32"/>
                  </a:lnTo>
                  <a:lnTo>
                    <a:pt x="40" y="32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32" y="8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Freeform 684"/>
            <p:cNvSpPr>
              <a:spLocks/>
            </p:cNvSpPr>
            <p:nvPr/>
          </p:nvSpPr>
          <p:spPr bwMode="auto">
            <a:xfrm>
              <a:off x="6088063" y="3203104"/>
              <a:ext cx="173037" cy="87312"/>
            </a:xfrm>
            <a:custGeom>
              <a:avLst/>
              <a:gdLst>
                <a:gd name="T0" fmla="*/ 2147483647 w 104"/>
                <a:gd name="T1" fmla="*/ 2147483647 h 48"/>
                <a:gd name="T2" fmla="*/ 2147483647 w 104"/>
                <a:gd name="T3" fmla="*/ 2147483647 h 48"/>
                <a:gd name="T4" fmla="*/ 2147483647 w 104"/>
                <a:gd name="T5" fmla="*/ 0 h 48"/>
                <a:gd name="T6" fmla="*/ 2147483647 w 104"/>
                <a:gd name="T7" fmla="*/ 0 h 48"/>
                <a:gd name="T8" fmla="*/ 0 w 104"/>
                <a:gd name="T9" fmla="*/ 2147483647 h 48"/>
                <a:gd name="T10" fmla="*/ 2147483647 w 104"/>
                <a:gd name="T11" fmla="*/ 2147483647 h 48"/>
                <a:gd name="T12" fmla="*/ 2147483647 w 104"/>
                <a:gd name="T13" fmla="*/ 2147483647 h 48"/>
                <a:gd name="T14" fmla="*/ 2147483647 w 104"/>
                <a:gd name="T15" fmla="*/ 2147483647 h 48"/>
                <a:gd name="T16" fmla="*/ 2147483647 w 104"/>
                <a:gd name="T17" fmla="*/ 2147483647 h 48"/>
                <a:gd name="T18" fmla="*/ 2147483647 w 104"/>
                <a:gd name="T19" fmla="*/ 2147483647 h 48"/>
                <a:gd name="T20" fmla="*/ 2147483647 w 104"/>
                <a:gd name="T21" fmla="*/ 2147483647 h 48"/>
                <a:gd name="T22" fmla="*/ 2147483647 w 104"/>
                <a:gd name="T23" fmla="*/ 2147483647 h 48"/>
                <a:gd name="T24" fmla="*/ 2147483647 w 104"/>
                <a:gd name="T25" fmla="*/ 2147483647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48"/>
                <a:gd name="T41" fmla="*/ 104 w 104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48">
                  <a:moveTo>
                    <a:pt x="72" y="24"/>
                  </a:moveTo>
                  <a:lnTo>
                    <a:pt x="4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72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4" y="32"/>
                  </a:lnTo>
                  <a:lnTo>
                    <a:pt x="96" y="24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Freeform 685"/>
            <p:cNvSpPr>
              <a:spLocks/>
            </p:cNvSpPr>
            <p:nvPr/>
          </p:nvSpPr>
          <p:spPr bwMode="auto">
            <a:xfrm>
              <a:off x="6261100" y="2518891"/>
              <a:ext cx="668338" cy="361950"/>
            </a:xfrm>
            <a:custGeom>
              <a:avLst/>
              <a:gdLst>
                <a:gd name="T0" fmla="*/ 2147483647 w 400"/>
                <a:gd name="T1" fmla="*/ 2147483647 h 200"/>
                <a:gd name="T2" fmla="*/ 2147483647 w 400"/>
                <a:gd name="T3" fmla="*/ 2147483647 h 200"/>
                <a:gd name="T4" fmla="*/ 2147483647 w 400"/>
                <a:gd name="T5" fmla="*/ 2147483647 h 200"/>
                <a:gd name="T6" fmla="*/ 2147483647 w 400"/>
                <a:gd name="T7" fmla="*/ 2147483647 h 200"/>
                <a:gd name="T8" fmla="*/ 2147483647 w 400"/>
                <a:gd name="T9" fmla="*/ 2147483647 h 200"/>
                <a:gd name="T10" fmla="*/ 2147483647 w 400"/>
                <a:gd name="T11" fmla="*/ 2147483647 h 200"/>
                <a:gd name="T12" fmla="*/ 2147483647 w 400"/>
                <a:gd name="T13" fmla="*/ 2147483647 h 200"/>
                <a:gd name="T14" fmla="*/ 2147483647 w 400"/>
                <a:gd name="T15" fmla="*/ 2147483647 h 200"/>
                <a:gd name="T16" fmla="*/ 2147483647 w 400"/>
                <a:gd name="T17" fmla="*/ 2147483647 h 200"/>
                <a:gd name="T18" fmla="*/ 2147483647 w 400"/>
                <a:gd name="T19" fmla="*/ 2147483647 h 200"/>
                <a:gd name="T20" fmla="*/ 2147483647 w 400"/>
                <a:gd name="T21" fmla="*/ 2147483647 h 200"/>
                <a:gd name="T22" fmla="*/ 2147483647 w 400"/>
                <a:gd name="T23" fmla="*/ 2147483647 h 200"/>
                <a:gd name="T24" fmla="*/ 2147483647 w 400"/>
                <a:gd name="T25" fmla="*/ 2147483647 h 200"/>
                <a:gd name="T26" fmla="*/ 2147483647 w 400"/>
                <a:gd name="T27" fmla="*/ 2147483647 h 200"/>
                <a:gd name="T28" fmla="*/ 2147483647 w 400"/>
                <a:gd name="T29" fmla="*/ 2147483647 h 200"/>
                <a:gd name="T30" fmla="*/ 2147483647 w 400"/>
                <a:gd name="T31" fmla="*/ 2147483647 h 200"/>
                <a:gd name="T32" fmla="*/ 2147483647 w 400"/>
                <a:gd name="T33" fmla="*/ 2147483647 h 200"/>
                <a:gd name="T34" fmla="*/ 2147483647 w 400"/>
                <a:gd name="T35" fmla="*/ 2147483647 h 200"/>
                <a:gd name="T36" fmla="*/ 2147483647 w 400"/>
                <a:gd name="T37" fmla="*/ 2147483647 h 200"/>
                <a:gd name="T38" fmla="*/ 2147483647 w 400"/>
                <a:gd name="T39" fmla="*/ 2147483647 h 200"/>
                <a:gd name="T40" fmla="*/ 2147483647 w 400"/>
                <a:gd name="T41" fmla="*/ 2147483647 h 200"/>
                <a:gd name="T42" fmla="*/ 2147483647 w 400"/>
                <a:gd name="T43" fmla="*/ 0 h 200"/>
                <a:gd name="T44" fmla="*/ 2147483647 w 400"/>
                <a:gd name="T45" fmla="*/ 2147483647 h 200"/>
                <a:gd name="T46" fmla="*/ 2147483647 w 400"/>
                <a:gd name="T47" fmla="*/ 2147483647 h 200"/>
                <a:gd name="T48" fmla="*/ 2147483647 w 400"/>
                <a:gd name="T49" fmla="*/ 2147483647 h 200"/>
                <a:gd name="T50" fmla="*/ 2147483647 w 400"/>
                <a:gd name="T51" fmla="*/ 2147483647 h 200"/>
                <a:gd name="T52" fmla="*/ 2147483647 w 400"/>
                <a:gd name="T53" fmla="*/ 2147483647 h 200"/>
                <a:gd name="T54" fmla="*/ 0 w 400"/>
                <a:gd name="T55" fmla="*/ 2147483647 h 200"/>
                <a:gd name="T56" fmla="*/ 2147483647 w 400"/>
                <a:gd name="T57" fmla="*/ 2147483647 h 200"/>
                <a:gd name="T58" fmla="*/ 2147483647 w 400"/>
                <a:gd name="T59" fmla="*/ 2147483647 h 2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0"/>
                <a:gd name="T91" fmla="*/ 0 h 200"/>
                <a:gd name="T92" fmla="*/ 400 w 400"/>
                <a:gd name="T93" fmla="*/ 200 h 2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0" h="200">
                  <a:moveTo>
                    <a:pt x="32" y="80"/>
                  </a:moveTo>
                  <a:lnTo>
                    <a:pt x="32" y="120"/>
                  </a:lnTo>
                  <a:lnTo>
                    <a:pt x="88" y="136"/>
                  </a:lnTo>
                  <a:lnTo>
                    <a:pt x="120" y="176"/>
                  </a:lnTo>
                  <a:lnTo>
                    <a:pt x="168" y="176"/>
                  </a:lnTo>
                  <a:lnTo>
                    <a:pt x="208" y="200"/>
                  </a:lnTo>
                  <a:lnTo>
                    <a:pt x="256" y="168"/>
                  </a:lnTo>
                  <a:lnTo>
                    <a:pt x="296" y="168"/>
                  </a:lnTo>
                  <a:lnTo>
                    <a:pt x="304" y="136"/>
                  </a:lnTo>
                  <a:lnTo>
                    <a:pt x="336" y="128"/>
                  </a:lnTo>
                  <a:lnTo>
                    <a:pt x="360" y="112"/>
                  </a:lnTo>
                  <a:lnTo>
                    <a:pt x="400" y="104"/>
                  </a:lnTo>
                  <a:lnTo>
                    <a:pt x="392" y="88"/>
                  </a:lnTo>
                  <a:lnTo>
                    <a:pt x="352" y="80"/>
                  </a:lnTo>
                  <a:lnTo>
                    <a:pt x="352" y="64"/>
                  </a:lnTo>
                  <a:lnTo>
                    <a:pt x="360" y="48"/>
                  </a:lnTo>
                  <a:lnTo>
                    <a:pt x="336" y="40"/>
                  </a:lnTo>
                  <a:lnTo>
                    <a:pt x="272" y="56"/>
                  </a:lnTo>
                  <a:lnTo>
                    <a:pt x="248" y="32"/>
                  </a:lnTo>
                  <a:lnTo>
                    <a:pt x="208" y="32"/>
                  </a:lnTo>
                  <a:lnTo>
                    <a:pt x="192" y="24"/>
                  </a:lnTo>
                  <a:lnTo>
                    <a:pt x="144" y="0"/>
                  </a:lnTo>
                  <a:lnTo>
                    <a:pt x="128" y="16"/>
                  </a:lnTo>
                  <a:lnTo>
                    <a:pt x="112" y="40"/>
                  </a:lnTo>
                  <a:lnTo>
                    <a:pt x="80" y="32"/>
                  </a:lnTo>
                  <a:lnTo>
                    <a:pt x="40" y="32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32" y="8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5" name="Freeform 686"/>
            <p:cNvSpPr>
              <a:spLocks/>
            </p:cNvSpPr>
            <p:nvPr/>
          </p:nvSpPr>
          <p:spPr bwMode="auto">
            <a:xfrm>
              <a:off x="4829175" y="1642591"/>
              <a:ext cx="228600" cy="541338"/>
            </a:xfrm>
            <a:custGeom>
              <a:avLst/>
              <a:gdLst>
                <a:gd name="T0" fmla="*/ 2147483647 w 136"/>
                <a:gd name="T1" fmla="*/ 2147483647 h 296"/>
                <a:gd name="T2" fmla="*/ 2147483647 w 136"/>
                <a:gd name="T3" fmla="*/ 2147483647 h 296"/>
                <a:gd name="T4" fmla="*/ 2147483647 w 136"/>
                <a:gd name="T5" fmla="*/ 2147483647 h 296"/>
                <a:gd name="T6" fmla="*/ 2147483647 w 136"/>
                <a:gd name="T7" fmla="*/ 2147483647 h 296"/>
                <a:gd name="T8" fmla="*/ 2147483647 w 136"/>
                <a:gd name="T9" fmla="*/ 2147483647 h 296"/>
                <a:gd name="T10" fmla="*/ 2147483647 w 136"/>
                <a:gd name="T11" fmla="*/ 2147483647 h 296"/>
                <a:gd name="T12" fmla="*/ 2147483647 w 136"/>
                <a:gd name="T13" fmla="*/ 2147483647 h 296"/>
                <a:gd name="T14" fmla="*/ 2147483647 w 136"/>
                <a:gd name="T15" fmla="*/ 2147483647 h 296"/>
                <a:gd name="T16" fmla="*/ 2147483647 w 136"/>
                <a:gd name="T17" fmla="*/ 2147483647 h 296"/>
                <a:gd name="T18" fmla="*/ 2147483647 w 136"/>
                <a:gd name="T19" fmla="*/ 2147483647 h 296"/>
                <a:gd name="T20" fmla="*/ 2147483647 w 136"/>
                <a:gd name="T21" fmla="*/ 2147483647 h 296"/>
                <a:gd name="T22" fmla="*/ 2147483647 w 136"/>
                <a:gd name="T23" fmla="*/ 2147483647 h 296"/>
                <a:gd name="T24" fmla="*/ 2147483647 w 136"/>
                <a:gd name="T25" fmla="*/ 2147483647 h 296"/>
                <a:gd name="T26" fmla="*/ 2147483647 w 136"/>
                <a:gd name="T27" fmla="*/ 2147483647 h 296"/>
                <a:gd name="T28" fmla="*/ 2147483647 w 136"/>
                <a:gd name="T29" fmla="*/ 2147483647 h 296"/>
                <a:gd name="T30" fmla="*/ 2147483647 w 136"/>
                <a:gd name="T31" fmla="*/ 2147483647 h 296"/>
                <a:gd name="T32" fmla="*/ 2147483647 w 136"/>
                <a:gd name="T33" fmla="*/ 2147483647 h 296"/>
                <a:gd name="T34" fmla="*/ 2147483647 w 136"/>
                <a:gd name="T35" fmla="*/ 0 h 296"/>
                <a:gd name="T36" fmla="*/ 2147483647 w 136"/>
                <a:gd name="T37" fmla="*/ 0 h 296"/>
                <a:gd name="T38" fmla="*/ 2147483647 w 136"/>
                <a:gd name="T39" fmla="*/ 2147483647 h 296"/>
                <a:gd name="T40" fmla="*/ 2147483647 w 136"/>
                <a:gd name="T41" fmla="*/ 2147483647 h 296"/>
                <a:gd name="T42" fmla="*/ 2147483647 w 136"/>
                <a:gd name="T43" fmla="*/ 2147483647 h 296"/>
                <a:gd name="T44" fmla="*/ 2147483647 w 136"/>
                <a:gd name="T45" fmla="*/ 2147483647 h 296"/>
                <a:gd name="T46" fmla="*/ 2147483647 w 136"/>
                <a:gd name="T47" fmla="*/ 2147483647 h 296"/>
                <a:gd name="T48" fmla="*/ 2147483647 w 136"/>
                <a:gd name="T49" fmla="*/ 2147483647 h 296"/>
                <a:gd name="T50" fmla="*/ 2147483647 w 136"/>
                <a:gd name="T51" fmla="*/ 2147483647 h 296"/>
                <a:gd name="T52" fmla="*/ 2147483647 w 136"/>
                <a:gd name="T53" fmla="*/ 2147483647 h 296"/>
                <a:gd name="T54" fmla="*/ 0 w 136"/>
                <a:gd name="T55" fmla="*/ 2147483647 h 296"/>
                <a:gd name="T56" fmla="*/ 2147483647 w 136"/>
                <a:gd name="T57" fmla="*/ 2147483647 h 296"/>
                <a:gd name="T58" fmla="*/ 2147483647 w 136"/>
                <a:gd name="T59" fmla="*/ 2147483647 h 296"/>
                <a:gd name="T60" fmla="*/ 2147483647 w 136"/>
                <a:gd name="T61" fmla="*/ 2147483647 h 296"/>
                <a:gd name="T62" fmla="*/ 2147483647 w 136"/>
                <a:gd name="T63" fmla="*/ 2147483647 h 296"/>
                <a:gd name="T64" fmla="*/ 2147483647 w 136"/>
                <a:gd name="T65" fmla="*/ 2147483647 h 296"/>
                <a:gd name="T66" fmla="*/ 2147483647 w 136"/>
                <a:gd name="T67" fmla="*/ 2147483647 h 296"/>
                <a:gd name="T68" fmla="*/ 2147483647 w 136"/>
                <a:gd name="T69" fmla="*/ 2147483647 h 296"/>
                <a:gd name="T70" fmla="*/ 2147483647 w 136"/>
                <a:gd name="T71" fmla="*/ 2147483647 h 296"/>
                <a:gd name="T72" fmla="*/ 2147483647 w 136"/>
                <a:gd name="T73" fmla="*/ 2147483647 h 296"/>
                <a:gd name="T74" fmla="*/ 2147483647 w 136"/>
                <a:gd name="T75" fmla="*/ 2147483647 h 296"/>
                <a:gd name="T76" fmla="*/ 2147483647 w 136"/>
                <a:gd name="T77" fmla="*/ 2147483647 h 296"/>
                <a:gd name="T78" fmla="*/ 2147483647 w 136"/>
                <a:gd name="T79" fmla="*/ 2147483647 h 296"/>
                <a:gd name="T80" fmla="*/ 2147483647 w 136"/>
                <a:gd name="T81" fmla="*/ 2147483647 h 296"/>
                <a:gd name="T82" fmla="*/ 2147483647 w 136"/>
                <a:gd name="T83" fmla="*/ 2147483647 h 296"/>
                <a:gd name="T84" fmla="*/ 2147483647 w 136"/>
                <a:gd name="T85" fmla="*/ 2147483647 h 296"/>
                <a:gd name="T86" fmla="*/ 2147483647 w 136"/>
                <a:gd name="T87" fmla="*/ 2147483647 h 296"/>
                <a:gd name="T88" fmla="*/ 2147483647 w 136"/>
                <a:gd name="T89" fmla="*/ 2147483647 h 296"/>
                <a:gd name="T90" fmla="*/ 2147483647 w 136"/>
                <a:gd name="T91" fmla="*/ 2147483647 h 296"/>
                <a:gd name="T92" fmla="*/ 2147483647 w 136"/>
                <a:gd name="T93" fmla="*/ 2147483647 h 296"/>
                <a:gd name="T94" fmla="*/ 2147483647 w 136"/>
                <a:gd name="T95" fmla="*/ 2147483647 h 296"/>
                <a:gd name="T96" fmla="*/ 2147483647 w 136"/>
                <a:gd name="T97" fmla="*/ 2147483647 h 296"/>
                <a:gd name="T98" fmla="*/ 2147483647 w 136"/>
                <a:gd name="T99" fmla="*/ 2147483647 h 296"/>
                <a:gd name="T100" fmla="*/ 2147483647 w 136"/>
                <a:gd name="T101" fmla="*/ 2147483647 h 296"/>
                <a:gd name="T102" fmla="*/ 2147483647 w 136"/>
                <a:gd name="T103" fmla="*/ 2147483647 h 296"/>
                <a:gd name="T104" fmla="*/ 2147483647 w 136"/>
                <a:gd name="T105" fmla="*/ 2147483647 h 29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6"/>
                <a:gd name="T160" fmla="*/ 0 h 296"/>
                <a:gd name="T161" fmla="*/ 136 w 136"/>
                <a:gd name="T162" fmla="*/ 296 h 29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6" h="296">
                  <a:moveTo>
                    <a:pt x="136" y="216"/>
                  </a:moveTo>
                  <a:lnTo>
                    <a:pt x="128" y="216"/>
                  </a:lnTo>
                  <a:lnTo>
                    <a:pt x="120" y="208"/>
                  </a:lnTo>
                  <a:lnTo>
                    <a:pt x="128" y="184"/>
                  </a:lnTo>
                  <a:lnTo>
                    <a:pt x="120" y="176"/>
                  </a:lnTo>
                  <a:lnTo>
                    <a:pt x="120" y="168"/>
                  </a:lnTo>
                  <a:lnTo>
                    <a:pt x="120" y="160"/>
                  </a:lnTo>
                  <a:lnTo>
                    <a:pt x="112" y="152"/>
                  </a:lnTo>
                  <a:lnTo>
                    <a:pt x="120" y="144"/>
                  </a:lnTo>
                  <a:lnTo>
                    <a:pt x="112" y="104"/>
                  </a:lnTo>
                  <a:lnTo>
                    <a:pt x="120" y="80"/>
                  </a:lnTo>
                  <a:lnTo>
                    <a:pt x="112" y="64"/>
                  </a:lnTo>
                  <a:lnTo>
                    <a:pt x="104" y="56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12" y="24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72" y="8"/>
                  </a:lnTo>
                  <a:lnTo>
                    <a:pt x="64" y="32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40" y="104"/>
                  </a:lnTo>
                  <a:lnTo>
                    <a:pt x="40" y="112"/>
                  </a:lnTo>
                  <a:lnTo>
                    <a:pt x="40" y="120"/>
                  </a:lnTo>
                  <a:lnTo>
                    <a:pt x="40" y="136"/>
                  </a:lnTo>
                  <a:lnTo>
                    <a:pt x="40" y="144"/>
                  </a:lnTo>
                  <a:lnTo>
                    <a:pt x="48" y="144"/>
                  </a:lnTo>
                  <a:lnTo>
                    <a:pt x="56" y="160"/>
                  </a:lnTo>
                  <a:lnTo>
                    <a:pt x="40" y="192"/>
                  </a:lnTo>
                  <a:lnTo>
                    <a:pt x="16" y="208"/>
                  </a:lnTo>
                  <a:lnTo>
                    <a:pt x="8" y="232"/>
                  </a:lnTo>
                  <a:lnTo>
                    <a:pt x="8" y="264"/>
                  </a:lnTo>
                  <a:lnTo>
                    <a:pt x="16" y="280"/>
                  </a:lnTo>
                  <a:lnTo>
                    <a:pt x="24" y="288"/>
                  </a:lnTo>
                  <a:lnTo>
                    <a:pt x="32" y="296"/>
                  </a:lnTo>
                  <a:lnTo>
                    <a:pt x="48" y="296"/>
                  </a:lnTo>
                  <a:lnTo>
                    <a:pt x="80" y="288"/>
                  </a:lnTo>
                  <a:lnTo>
                    <a:pt x="88" y="288"/>
                  </a:lnTo>
                  <a:lnTo>
                    <a:pt x="136" y="232"/>
                  </a:lnTo>
                  <a:lnTo>
                    <a:pt x="136" y="216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Freeform 687"/>
            <p:cNvSpPr>
              <a:spLocks/>
            </p:cNvSpPr>
            <p:nvPr/>
          </p:nvSpPr>
          <p:spPr bwMode="auto">
            <a:xfrm>
              <a:off x="5070475" y="2503016"/>
              <a:ext cx="12700" cy="15875"/>
            </a:xfrm>
            <a:custGeom>
              <a:avLst/>
              <a:gdLst>
                <a:gd name="T0" fmla="*/ 2147483647 w 8"/>
                <a:gd name="T1" fmla="*/ 2147483647 h 8"/>
                <a:gd name="T2" fmla="*/ 0 w 8"/>
                <a:gd name="T3" fmla="*/ 0 h 8"/>
                <a:gd name="T4" fmla="*/ 0 w 8"/>
                <a:gd name="T5" fmla="*/ 2147483647 h 8"/>
                <a:gd name="T6" fmla="*/ 2147483647 w 8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8" y="8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Freeform 688"/>
            <p:cNvSpPr>
              <a:spLocks/>
            </p:cNvSpPr>
            <p:nvPr/>
          </p:nvSpPr>
          <p:spPr bwMode="auto">
            <a:xfrm>
              <a:off x="4976813" y="1031404"/>
              <a:ext cx="3238500" cy="1895475"/>
            </a:xfrm>
            <a:custGeom>
              <a:avLst/>
              <a:gdLst>
                <a:gd name="T0" fmla="*/ 2147483647 w 1936"/>
                <a:gd name="T1" fmla="*/ 2147483647 h 1040"/>
                <a:gd name="T2" fmla="*/ 2147483647 w 1936"/>
                <a:gd name="T3" fmla="*/ 2147483647 h 1040"/>
                <a:gd name="T4" fmla="*/ 2147483647 w 1936"/>
                <a:gd name="T5" fmla="*/ 2147483647 h 1040"/>
                <a:gd name="T6" fmla="*/ 2147483647 w 1936"/>
                <a:gd name="T7" fmla="*/ 2147483647 h 1040"/>
                <a:gd name="T8" fmla="*/ 2147483647 w 1936"/>
                <a:gd name="T9" fmla="*/ 2147483647 h 1040"/>
                <a:gd name="T10" fmla="*/ 2147483647 w 1936"/>
                <a:gd name="T11" fmla="*/ 2147483647 h 1040"/>
                <a:gd name="T12" fmla="*/ 2147483647 w 1936"/>
                <a:gd name="T13" fmla="*/ 2147483647 h 1040"/>
                <a:gd name="T14" fmla="*/ 2147483647 w 1936"/>
                <a:gd name="T15" fmla="*/ 2147483647 h 1040"/>
                <a:gd name="T16" fmla="*/ 2147483647 w 1936"/>
                <a:gd name="T17" fmla="*/ 2147483647 h 1040"/>
                <a:gd name="T18" fmla="*/ 2147483647 w 1936"/>
                <a:gd name="T19" fmla="*/ 2147483647 h 1040"/>
                <a:gd name="T20" fmla="*/ 2147483647 w 1936"/>
                <a:gd name="T21" fmla="*/ 2147483647 h 1040"/>
                <a:gd name="T22" fmla="*/ 2147483647 w 1936"/>
                <a:gd name="T23" fmla="*/ 2147483647 h 1040"/>
                <a:gd name="T24" fmla="*/ 2147483647 w 1936"/>
                <a:gd name="T25" fmla="*/ 2147483647 h 1040"/>
                <a:gd name="T26" fmla="*/ 2147483647 w 1936"/>
                <a:gd name="T27" fmla="*/ 2147483647 h 1040"/>
                <a:gd name="T28" fmla="*/ 2147483647 w 1936"/>
                <a:gd name="T29" fmla="*/ 2147483647 h 1040"/>
                <a:gd name="T30" fmla="*/ 2147483647 w 1936"/>
                <a:gd name="T31" fmla="*/ 2147483647 h 1040"/>
                <a:gd name="T32" fmla="*/ 2147483647 w 1936"/>
                <a:gd name="T33" fmla="*/ 2147483647 h 1040"/>
                <a:gd name="T34" fmla="*/ 2147483647 w 1936"/>
                <a:gd name="T35" fmla="*/ 2147483647 h 1040"/>
                <a:gd name="T36" fmla="*/ 2147483647 w 1936"/>
                <a:gd name="T37" fmla="*/ 2147483647 h 1040"/>
                <a:gd name="T38" fmla="*/ 2147483647 w 1936"/>
                <a:gd name="T39" fmla="*/ 2147483647 h 1040"/>
                <a:gd name="T40" fmla="*/ 2147483647 w 1936"/>
                <a:gd name="T41" fmla="*/ 2147483647 h 1040"/>
                <a:gd name="T42" fmla="*/ 2147483647 w 1936"/>
                <a:gd name="T43" fmla="*/ 2147483647 h 1040"/>
                <a:gd name="T44" fmla="*/ 2147483647 w 1936"/>
                <a:gd name="T45" fmla="*/ 2147483647 h 1040"/>
                <a:gd name="T46" fmla="*/ 2147483647 w 1936"/>
                <a:gd name="T47" fmla="*/ 2147483647 h 1040"/>
                <a:gd name="T48" fmla="*/ 2147483647 w 1936"/>
                <a:gd name="T49" fmla="*/ 2147483647 h 1040"/>
                <a:gd name="T50" fmla="*/ 2147483647 w 1936"/>
                <a:gd name="T51" fmla="*/ 2147483647 h 1040"/>
                <a:gd name="T52" fmla="*/ 2147483647 w 1936"/>
                <a:gd name="T53" fmla="*/ 2147483647 h 1040"/>
                <a:gd name="T54" fmla="*/ 2147483647 w 1936"/>
                <a:gd name="T55" fmla="*/ 2147483647 h 1040"/>
                <a:gd name="T56" fmla="*/ 2147483647 w 1936"/>
                <a:gd name="T57" fmla="*/ 2147483647 h 1040"/>
                <a:gd name="T58" fmla="*/ 2147483647 w 1936"/>
                <a:gd name="T59" fmla="*/ 2147483647 h 1040"/>
                <a:gd name="T60" fmla="*/ 2147483647 w 1936"/>
                <a:gd name="T61" fmla="*/ 2147483647 h 1040"/>
                <a:gd name="T62" fmla="*/ 2147483647 w 1936"/>
                <a:gd name="T63" fmla="*/ 2147483647 h 1040"/>
                <a:gd name="T64" fmla="*/ 2147483647 w 1936"/>
                <a:gd name="T65" fmla="*/ 2147483647 h 1040"/>
                <a:gd name="T66" fmla="*/ 2147483647 w 1936"/>
                <a:gd name="T67" fmla="*/ 2147483647 h 1040"/>
                <a:gd name="T68" fmla="*/ 2147483647 w 1936"/>
                <a:gd name="T69" fmla="*/ 2147483647 h 1040"/>
                <a:gd name="T70" fmla="*/ 2147483647 w 1936"/>
                <a:gd name="T71" fmla="*/ 2147483647 h 1040"/>
                <a:gd name="T72" fmla="*/ 2147483647 w 1936"/>
                <a:gd name="T73" fmla="*/ 2147483647 h 1040"/>
                <a:gd name="T74" fmla="*/ 2147483647 w 1936"/>
                <a:gd name="T75" fmla="*/ 2147483647 h 1040"/>
                <a:gd name="T76" fmla="*/ 2147483647 w 1936"/>
                <a:gd name="T77" fmla="*/ 2147483647 h 1040"/>
                <a:gd name="T78" fmla="*/ 2147483647 w 1936"/>
                <a:gd name="T79" fmla="*/ 2147483647 h 1040"/>
                <a:gd name="T80" fmla="*/ 2147483647 w 1936"/>
                <a:gd name="T81" fmla="*/ 2147483647 h 1040"/>
                <a:gd name="T82" fmla="*/ 2147483647 w 1936"/>
                <a:gd name="T83" fmla="*/ 2147483647 h 1040"/>
                <a:gd name="T84" fmla="*/ 2147483647 w 1936"/>
                <a:gd name="T85" fmla="*/ 2147483647 h 1040"/>
                <a:gd name="T86" fmla="*/ 2147483647 w 1936"/>
                <a:gd name="T87" fmla="*/ 2147483647 h 1040"/>
                <a:gd name="T88" fmla="*/ 2147483647 w 1936"/>
                <a:gd name="T89" fmla="*/ 2147483647 h 1040"/>
                <a:gd name="T90" fmla="*/ 2147483647 w 1936"/>
                <a:gd name="T91" fmla="*/ 2147483647 h 1040"/>
                <a:gd name="T92" fmla="*/ 2147483647 w 1936"/>
                <a:gd name="T93" fmla="*/ 2147483647 h 1040"/>
                <a:gd name="T94" fmla="*/ 2147483647 w 1936"/>
                <a:gd name="T95" fmla="*/ 2147483647 h 1040"/>
                <a:gd name="T96" fmla="*/ 2147483647 w 1936"/>
                <a:gd name="T97" fmla="*/ 2147483647 h 1040"/>
                <a:gd name="T98" fmla="*/ 2147483647 w 1936"/>
                <a:gd name="T99" fmla="*/ 2147483647 h 1040"/>
                <a:gd name="T100" fmla="*/ 2147483647 w 1936"/>
                <a:gd name="T101" fmla="*/ 2147483647 h 1040"/>
                <a:gd name="T102" fmla="*/ 2147483647 w 1936"/>
                <a:gd name="T103" fmla="*/ 2147483647 h 1040"/>
                <a:gd name="T104" fmla="*/ 2147483647 w 1936"/>
                <a:gd name="T105" fmla="*/ 2147483647 h 1040"/>
                <a:gd name="T106" fmla="*/ 2147483647 w 1936"/>
                <a:gd name="T107" fmla="*/ 2147483647 h 1040"/>
                <a:gd name="T108" fmla="*/ 2147483647 w 1936"/>
                <a:gd name="T109" fmla="*/ 2147483647 h 1040"/>
                <a:gd name="T110" fmla="*/ 2147483647 w 1936"/>
                <a:gd name="T111" fmla="*/ 2147483647 h 1040"/>
                <a:gd name="T112" fmla="*/ 2147483647 w 1936"/>
                <a:gd name="T113" fmla="*/ 2147483647 h 1040"/>
                <a:gd name="T114" fmla="*/ 2147483647 w 1936"/>
                <a:gd name="T115" fmla="*/ 2147483647 h 1040"/>
                <a:gd name="T116" fmla="*/ 2147483647 w 1936"/>
                <a:gd name="T117" fmla="*/ 2147483647 h 1040"/>
                <a:gd name="T118" fmla="*/ 2147483647 w 1936"/>
                <a:gd name="T119" fmla="*/ 2147483647 h 1040"/>
                <a:gd name="T120" fmla="*/ 2147483647 w 1936"/>
                <a:gd name="T121" fmla="*/ 2147483647 h 10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36"/>
                <a:gd name="T184" fmla="*/ 0 h 1040"/>
                <a:gd name="T185" fmla="*/ 1936 w 1936"/>
                <a:gd name="T186" fmla="*/ 1040 h 104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36" h="1040">
                  <a:moveTo>
                    <a:pt x="1928" y="504"/>
                  </a:moveTo>
                  <a:lnTo>
                    <a:pt x="1936" y="384"/>
                  </a:lnTo>
                  <a:lnTo>
                    <a:pt x="1920" y="376"/>
                  </a:lnTo>
                  <a:lnTo>
                    <a:pt x="1912" y="376"/>
                  </a:lnTo>
                  <a:lnTo>
                    <a:pt x="1896" y="360"/>
                  </a:lnTo>
                  <a:lnTo>
                    <a:pt x="1880" y="352"/>
                  </a:lnTo>
                  <a:lnTo>
                    <a:pt x="1856" y="352"/>
                  </a:lnTo>
                  <a:lnTo>
                    <a:pt x="1840" y="344"/>
                  </a:lnTo>
                  <a:lnTo>
                    <a:pt x="1824" y="344"/>
                  </a:lnTo>
                  <a:lnTo>
                    <a:pt x="1816" y="344"/>
                  </a:lnTo>
                  <a:lnTo>
                    <a:pt x="1824" y="376"/>
                  </a:lnTo>
                  <a:lnTo>
                    <a:pt x="1808" y="384"/>
                  </a:lnTo>
                  <a:lnTo>
                    <a:pt x="1792" y="376"/>
                  </a:lnTo>
                  <a:lnTo>
                    <a:pt x="1784" y="360"/>
                  </a:lnTo>
                  <a:lnTo>
                    <a:pt x="1784" y="352"/>
                  </a:lnTo>
                  <a:lnTo>
                    <a:pt x="1760" y="352"/>
                  </a:lnTo>
                  <a:lnTo>
                    <a:pt x="1752" y="360"/>
                  </a:lnTo>
                  <a:lnTo>
                    <a:pt x="1728" y="352"/>
                  </a:lnTo>
                  <a:lnTo>
                    <a:pt x="1704" y="352"/>
                  </a:lnTo>
                  <a:lnTo>
                    <a:pt x="1696" y="360"/>
                  </a:lnTo>
                  <a:lnTo>
                    <a:pt x="1680" y="344"/>
                  </a:lnTo>
                  <a:lnTo>
                    <a:pt x="1680" y="320"/>
                  </a:lnTo>
                  <a:lnTo>
                    <a:pt x="1656" y="304"/>
                  </a:lnTo>
                  <a:lnTo>
                    <a:pt x="1616" y="304"/>
                  </a:lnTo>
                  <a:lnTo>
                    <a:pt x="1576" y="304"/>
                  </a:lnTo>
                  <a:lnTo>
                    <a:pt x="1576" y="296"/>
                  </a:lnTo>
                  <a:lnTo>
                    <a:pt x="1568" y="288"/>
                  </a:lnTo>
                  <a:lnTo>
                    <a:pt x="1544" y="272"/>
                  </a:lnTo>
                  <a:lnTo>
                    <a:pt x="1544" y="256"/>
                  </a:lnTo>
                  <a:lnTo>
                    <a:pt x="1448" y="232"/>
                  </a:lnTo>
                  <a:lnTo>
                    <a:pt x="1448" y="240"/>
                  </a:lnTo>
                  <a:lnTo>
                    <a:pt x="1424" y="256"/>
                  </a:lnTo>
                  <a:lnTo>
                    <a:pt x="1432" y="280"/>
                  </a:lnTo>
                  <a:lnTo>
                    <a:pt x="1408" y="288"/>
                  </a:lnTo>
                  <a:lnTo>
                    <a:pt x="1392" y="288"/>
                  </a:lnTo>
                  <a:lnTo>
                    <a:pt x="1368" y="280"/>
                  </a:lnTo>
                  <a:lnTo>
                    <a:pt x="1360" y="288"/>
                  </a:lnTo>
                  <a:lnTo>
                    <a:pt x="1344" y="280"/>
                  </a:lnTo>
                  <a:lnTo>
                    <a:pt x="1328" y="272"/>
                  </a:lnTo>
                  <a:lnTo>
                    <a:pt x="1328" y="296"/>
                  </a:lnTo>
                  <a:lnTo>
                    <a:pt x="1312" y="312"/>
                  </a:lnTo>
                  <a:lnTo>
                    <a:pt x="1296" y="288"/>
                  </a:lnTo>
                  <a:lnTo>
                    <a:pt x="1280" y="264"/>
                  </a:lnTo>
                  <a:lnTo>
                    <a:pt x="1296" y="240"/>
                  </a:lnTo>
                  <a:lnTo>
                    <a:pt x="1296" y="224"/>
                  </a:lnTo>
                  <a:lnTo>
                    <a:pt x="1280" y="208"/>
                  </a:lnTo>
                  <a:lnTo>
                    <a:pt x="1264" y="200"/>
                  </a:lnTo>
                  <a:lnTo>
                    <a:pt x="1248" y="200"/>
                  </a:lnTo>
                  <a:lnTo>
                    <a:pt x="1240" y="192"/>
                  </a:lnTo>
                  <a:lnTo>
                    <a:pt x="1224" y="184"/>
                  </a:lnTo>
                  <a:lnTo>
                    <a:pt x="1216" y="200"/>
                  </a:lnTo>
                  <a:lnTo>
                    <a:pt x="1208" y="216"/>
                  </a:lnTo>
                  <a:lnTo>
                    <a:pt x="1168" y="216"/>
                  </a:lnTo>
                  <a:lnTo>
                    <a:pt x="1152" y="208"/>
                  </a:lnTo>
                  <a:lnTo>
                    <a:pt x="1144" y="192"/>
                  </a:lnTo>
                  <a:lnTo>
                    <a:pt x="1112" y="192"/>
                  </a:lnTo>
                  <a:lnTo>
                    <a:pt x="1088" y="208"/>
                  </a:lnTo>
                  <a:lnTo>
                    <a:pt x="1088" y="192"/>
                  </a:lnTo>
                  <a:lnTo>
                    <a:pt x="1072" y="176"/>
                  </a:lnTo>
                  <a:lnTo>
                    <a:pt x="1056" y="176"/>
                  </a:lnTo>
                  <a:lnTo>
                    <a:pt x="1040" y="192"/>
                  </a:lnTo>
                  <a:lnTo>
                    <a:pt x="1016" y="208"/>
                  </a:lnTo>
                  <a:lnTo>
                    <a:pt x="992" y="224"/>
                  </a:lnTo>
                  <a:lnTo>
                    <a:pt x="1008" y="200"/>
                  </a:lnTo>
                  <a:lnTo>
                    <a:pt x="1024" y="192"/>
                  </a:lnTo>
                  <a:lnTo>
                    <a:pt x="1048" y="152"/>
                  </a:lnTo>
                  <a:lnTo>
                    <a:pt x="1064" y="136"/>
                  </a:lnTo>
                  <a:lnTo>
                    <a:pt x="1080" y="112"/>
                  </a:lnTo>
                  <a:lnTo>
                    <a:pt x="1072" y="72"/>
                  </a:lnTo>
                  <a:lnTo>
                    <a:pt x="1040" y="48"/>
                  </a:lnTo>
                  <a:lnTo>
                    <a:pt x="1016" y="40"/>
                  </a:lnTo>
                  <a:lnTo>
                    <a:pt x="1016" y="32"/>
                  </a:lnTo>
                  <a:lnTo>
                    <a:pt x="1000" y="0"/>
                  </a:lnTo>
                  <a:lnTo>
                    <a:pt x="968" y="0"/>
                  </a:lnTo>
                  <a:lnTo>
                    <a:pt x="936" y="32"/>
                  </a:lnTo>
                  <a:lnTo>
                    <a:pt x="928" y="64"/>
                  </a:lnTo>
                  <a:lnTo>
                    <a:pt x="888" y="88"/>
                  </a:lnTo>
                  <a:lnTo>
                    <a:pt x="864" y="72"/>
                  </a:lnTo>
                  <a:lnTo>
                    <a:pt x="824" y="88"/>
                  </a:lnTo>
                  <a:lnTo>
                    <a:pt x="784" y="112"/>
                  </a:lnTo>
                  <a:lnTo>
                    <a:pt x="760" y="136"/>
                  </a:lnTo>
                  <a:lnTo>
                    <a:pt x="752" y="184"/>
                  </a:lnTo>
                  <a:lnTo>
                    <a:pt x="688" y="200"/>
                  </a:lnTo>
                  <a:lnTo>
                    <a:pt x="680" y="216"/>
                  </a:lnTo>
                  <a:lnTo>
                    <a:pt x="680" y="256"/>
                  </a:lnTo>
                  <a:lnTo>
                    <a:pt x="672" y="248"/>
                  </a:lnTo>
                  <a:lnTo>
                    <a:pt x="648" y="240"/>
                  </a:lnTo>
                  <a:lnTo>
                    <a:pt x="632" y="264"/>
                  </a:lnTo>
                  <a:lnTo>
                    <a:pt x="624" y="256"/>
                  </a:lnTo>
                  <a:lnTo>
                    <a:pt x="624" y="248"/>
                  </a:lnTo>
                  <a:lnTo>
                    <a:pt x="608" y="232"/>
                  </a:lnTo>
                  <a:lnTo>
                    <a:pt x="600" y="232"/>
                  </a:lnTo>
                  <a:lnTo>
                    <a:pt x="592" y="256"/>
                  </a:lnTo>
                  <a:lnTo>
                    <a:pt x="592" y="280"/>
                  </a:lnTo>
                  <a:lnTo>
                    <a:pt x="592" y="312"/>
                  </a:lnTo>
                  <a:lnTo>
                    <a:pt x="584" y="320"/>
                  </a:lnTo>
                  <a:lnTo>
                    <a:pt x="576" y="304"/>
                  </a:lnTo>
                  <a:lnTo>
                    <a:pt x="584" y="272"/>
                  </a:lnTo>
                  <a:lnTo>
                    <a:pt x="576" y="248"/>
                  </a:lnTo>
                  <a:lnTo>
                    <a:pt x="576" y="232"/>
                  </a:lnTo>
                  <a:lnTo>
                    <a:pt x="552" y="224"/>
                  </a:lnTo>
                  <a:lnTo>
                    <a:pt x="528" y="224"/>
                  </a:lnTo>
                  <a:lnTo>
                    <a:pt x="512" y="280"/>
                  </a:lnTo>
                  <a:lnTo>
                    <a:pt x="504" y="288"/>
                  </a:lnTo>
                  <a:lnTo>
                    <a:pt x="496" y="304"/>
                  </a:lnTo>
                  <a:lnTo>
                    <a:pt x="504" y="320"/>
                  </a:lnTo>
                  <a:lnTo>
                    <a:pt x="504" y="344"/>
                  </a:lnTo>
                  <a:lnTo>
                    <a:pt x="504" y="352"/>
                  </a:lnTo>
                  <a:lnTo>
                    <a:pt x="528" y="376"/>
                  </a:lnTo>
                  <a:lnTo>
                    <a:pt x="512" y="400"/>
                  </a:lnTo>
                  <a:lnTo>
                    <a:pt x="488" y="376"/>
                  </a:lnTo>
                  <a:lnTo>
                    <a:pt x="456" y="352"/>
                  </a:lnTo>
                  <a:lnTo>
                    <a:pt x="432" y="352"/>
                  </a:lnTo>
                  <a:lnTo>
                    <a:pt x="416" y="352"/>
                  </a:lnTo>
                  <a:lnTo>
                    <a:pt x="416" y="376"/>
                  </a:lnTo>
                  <a:lnTo>
                    <a:pt x="408" y="384"/>
                  </a:lnTo>
                  <a:lnTo>
                    <a:pt x="392" y="376"/>
                  </a:lnTo>
                  <a:lnTo>
                    <a:pt x="376" y="384"/>
                  </a:lnTo>
                  <a:lnTo>
                    <a:pt x="360" y="392"/>
                  </a:lnTo>
                  <a:lnTo>
                    <a:pt x="344" y="392"/>
                  </a:lnTo>
                  <a:lnTo>
                    <a:pt x="336" y="384"/>
                  </a:lnTo>
                  <a:lnTo>
                    <a:pt x="320" y="392"/>
                  </a:lnTo>
                  <a:lnTo>
                    <a:pt x="296" y="408"/>
                  </a:lnTo>
                  <a:lnTo>
                    <a:pt x="264" y="424"/>
                  </a:lnTo>
                  <a:lnTo>
                    <a:pt x="256" y="424"/>
                  </a:lnTo>
                  <a:lnTo>
                    <a:pt x="248" y="448"/>
                  </a:lnTo>
                  <a:lnTo>
                    <a:pt x="240" y="448"/>
                  </a:lnTo>
                  <a:lnTo>
                    <a:pt x="224" y="432"/>
                  </a:lnTo>
                  <a:lnTo>
                    <a:pt x="232" y="424"/>
                  </a:lnTo>
                  <a:lnTo>
                    <a:pt x="240" y="416"/>
                  </a:lnTo>
                  <a:lnTo>
                    <a:pt x="240" y="400"/>
                  </a:lnTo>
                  <a:lnTo>
                    <a:pt x="224" y="392"/>
                  </a:lnTo>
                  <a:lnTo>
                    <a:pt x="216" y="392"/>
                  </a:lnTo>
                  <a:lnTo>
                    <a:pt x="200" y="392"/>
                  </a:lnTo>
                  <a:lnTo>
                    <a:pt x="208" y="408"/>
                  </a:lnTo>
                  <a:lnTo>
                    <a:pt x="208" y="432"/>
                  </a:lnTo>
                  <a:lnTo>
                    <a:pt x="216" y="448"/>
                  </a:lnTo>
                  <a:lnTo>
                    <a:pt x="208" y="472"/>
                  </a:lnTo>
                  <a:lnTo>
                    <a:pt x="200" y="464"/>
                  </a:lnTo>
                  <a:lnTo>
                    <a:pt x="184" y="464"/>
                  </a:lnTo>
                  <a:lnTo>
                    <a:pt x="176" y="472"/>
                  </a:lnTo>
                  <a:lnTo>
                    <a:pt x="160" y="480"/>
                  </a:lnTo>
                  <a:lnTo>
                    <a:pt x="152" y="488"/>
                  </a:lnTo>
                  <a:lnTo>
                    <a:pt x="168" y="520"/>
                  </a:lnTo>
                  <a:lnTo>
                    <a:pt x="160" y="512"/>
                  </a:lnTo>
                  <a:lnTo>
                    <a:pt x="136" y="512"/>
                  </a:lnTo>
                  <a:lnTo>
                    <a:pt x="120" y="504"/>
                  </a:lnTo>
                  <a:lnTo>
                    <a:pt x="120" y="512"/>
                  </a:lnTo>
                  <a:lnTo>
                    <a:pt x="128" y="528"/>
                  </a:lnTo>
                  <a:lnTo>
                    <a:pt x="136" y="536"/>
                  </a:lnTo>
                  <a:lnTo>
                    <a:pt x="128" y="544"/>
                  </a:lnTo>
                  <a:lnTo>
                    <a:pt x="104" y="528"/>
                  </a:lnTo>
                  <a:lnTo>
                    <a:pt x="96" y="520"/>
                  </a:lnTo>
                  <a:lnTo>
                    <a:pt x="96" y="512"/>
                  </a:lnTo>
                  <a:lnTo>
                    <a:pt x="88" y="488"/>
                  </a:lnTo>
                  <a:lnTo>
                    <a:pt x="96" y="480"/>
                  </a:lnTo>
                  <a:lnTo>
                    <a:pt x="96" y="472"/>
                  </a:lnTo>
                  <a:lnTo>
                    <a:pt x="80" y="464"/>
                  </a:lnTo>
                  <a:lnTo>
                    <a:pt x="64" y="448"/>
                  </a:lnTo>
                  <a:lnTo>
                    <a:pt x="56" y="440"/>
                  </a:lnTo>
                  <a:lnTo>
                    <a:pt x="64" y="440"/>
                  </a:lnTo>
                  <a:lnTo>
                    <a:pt x="72" y="448"/>
                  </a:lnTo>
                  <a:lnTo>
                    <a:pt x="88" y="448"/>
                  </a:lnTo>
                  <a:lnTo>
                    <a:pt x="96" y="464"/>
                  </a:lnTo>
                  <a:lnTo>
                    <a:pt x="128" y="472"/>
                  </a:lnTo>
                  <a:lnTo>
                    <a:pt x="152" y="464"/>
                  </a:lnTo>
                  <a:lnTo>
                    <a:pt x="168" y="456"/>
                  </a:lnTo>
                  <a:lnTo>
                    <a:pt x="176" y="432"/>
                  </a:lnTo>
                  <a:lnTo>
                    <a:pt x="144" y="400"/>
                  </a:lnTo>
                  <a:lnTo>
                    <a:pt x="120" y="384"/>
                  </a:lnTo>
                  <a:lnTo>
                    <a:pt x="104" y="368"/>
                  </a:lnTo>
                  <a:lnTo>
                    <a:pt x="80" y="360"/>
                  </a:lnTo>
                  <a:lnTo>
                    <a:pt x="72" y="360"/>
                  </a:lnTo>
                  <a:lnTo>
                    <a:pt x="72" y="344"/>
                  </a:lnTo>
                  <a:lnTo>
                    <a:pt x="56" y="344"/>
                  </a:lnTo>
                  <a:lnTo>
                    <a:pt x="40" y="344"/>
                  </a:lnTo>
                  <a:lnTo>
                    <a:pt x="32" y="352"/>
                  </a:lnTo>
                  <a:lnTo>
                    <a:pt x="16" y="368"/>
                  </a:lnTo>
                  <a:lnTo>
                    <a:pt x="16" y="376"/>
                  </a:lnTo>
                  <a:lnTo>
                    <a:pt x="16" y="384"/>
                  </a:lnTo>
                  <a:lnTo>
                    <a:pt x="8" y="392"/>
                  </a:lnTo>
                  <a:lnTo>
                    <a:pt x="16" y="400"/>
                  </a:lnTo>
                  <a:lnTo>
                    <a:pt x="24" y="408"/>
                  </a:lnTo>
                  <a:lnTo>
                    <a:pt x="32" y="424"/>
                  </a:lnTo>
                  <a:lnTo>
                    <a:pt x="16" y="448"/>
                  </a:lnTo>
                  <a:lnTo>
                    <a:pt x="32" y="488"/>
                  </a:lnTo>
                  <a:lnTo>
                    <a:pt x="24" y="496"/>
                  </a:lnTo>
                  <a:lnTo>
                    <a:pt x="32" y="504"/>
                  </a:lnTo>
                  <a:lnTo>
                    <a:pt x="24" y="504"/>
                  </a:lnTo>
                  <a:lnTo>
                    <a:pt x="32" y="512"/>
                  </a:lnTo>
                  <a:lnTo>
                    <a:pt x="32" y="520"/>
                  </a:lnTo>
                  <a:lnTo>
                    <a:pt x="40" y="528"/>
                  </a:lnTo>
                  <a:lnTo>
                    <a:pt x="32" y="544"/>
                  </a:lnTo>
                  <a:lnTo>
                    <a:pt x="40" y="560"/>
                  </a:lnTo>
                  <a:lnTo>
                    <a:pt x="48" y="560"/>
                  </a:lnTo>
                  <a:lnTo>
                    <a:pt x="48" y="568"/>
                  </a:lnTo>
                  <a:lnTo>
                    <a:pt x="0" y="624"/>
                  </a:lnTo>
                  <a:lnTo>
                    <a:pt x="8" y="624"/>
                  </a:lnTo>
                  <a:lnTo>
                    <a:pt x="16" y="632"/>
                  </a:lnTo>
                  <a:lnTo>
                    <a:pt x="16" y="648"/>
                  </a:lnTo>
                  <a:lnTo>
                    <a:pt x="8" y="648"/>
                  </a:lnTo>
                  <a:lnTo>
                    <a:pt x="8" y="656"/>
                  </a:lnTo>
                  <a:lnTo>
                    <a:pt x="8" y="672"/>
                  </a:lnTo>
                  <a:lnTo>
                    <a:pt x="8" y="680"/>
                  </a:lnTo>
                  <a:lnTo>
                    <a:pt x="0" y="712"/>
                  </a:lnTo>
                  <a:lnTo>
                    <a:pt x="8" y="728"/>
                  </a:lnTo>
                  <a:lnTo>
                    <a:pt x="24" y="736"/>
                  </a:lnTo>
                  <a:lnTo>
                    <a:pt x="40" y="744"/>
                  </a:lnTo>
                  <a:lnTo>
                    <a:pt x="56" y="776"/>
                  </a:lnTo>
                  <a:lnTo>
                    <a:pt x="64" y="784"/>
                  </a:lnTo>
                  <a:lnTo>
                    <a:pt x="64" y="792"/>
                  </a:lnTo>
                  <a:lnTo>
                    <a:pt x="48" y="800"/>
                  </a:lnTo>
                  <a:lnTo>
                    <a:pt x="56" y="816"/>
                  </a:lnTo>
                  <a:lnTo>
                    <a:pt x="64" y="816"/>
                  </a:lnTo>
                  <a:lnTo>
                    <a:pt x="72" y="816"/>
                  </a:lnTo>
                  <a:lnTo>
                    <a:pt x="88" y="832"/>
                  </a:lnTo>
                  <a:lnTo>
                    <a:pt x="136" y="856"/>
                  </a:lnTo>
                  <a:lnTo>
                    <a:pt x="144" y="856"/>
                  </a:lnTo>
                  <a:lnTo>
                    <a:pt x="136" y="872"/>
                  </a:lnTo>
                  <a:lnTo>
                    <a:pt x="128" y="880"/>
                  </a:lnTo>
                  <a:lnTo>
                    <a:pt x="120" y="888"/>
                  </a:lnTo>
                  <a:lnTo>
                    <a:pt x="112" y="896"/>
                  </a:lnTo>
                  <a:lnTo>
                    <a:pt x="128" y="896"/>
                  </a:lnTo>
                  <a:lnTo>
                    <a:pt x="120" y="912"/>
                  </a:lnTo>
                  <a:lnTo>
                    <a:pt x="104" y="928"/>
                  </a:lnTo>
                  <a:lnTo>
                    <a:pt x="120" y="944"/>
                  </a:lnTo>
                  <a:lnTo>
                    <a:pt x="144" y="952"/>
                  </a:lnTo>
                  <a:lnTo>
                    <a:pt x="160" y="976"/>
                  </a:lnTo>
                  <a:lnTo>
                    <a:pt x="160" y="984"/>
                  </a:lnTo>
                  <a:lnTo>
                    <a:pt x="168" y="992"/>
                  </a:lnTo>
                  <a:lnTo>
                    <a:pt x="184" y="992"/>
                  </a:lnTo>
                  <a:lnTo>
                    <a:pt x="192" y="1000"/>
                  </a:lnTo>
                  <a:lnTo>
                    <a:pt x="200" y="1016"/>
                  </a:lnTo>
                  <a:lnTo>
                    <a:pt x="200" y="1024"/>
                  </a:lnTo>
                  <a:lnTo>
                    <a:pt x="208" y="1032"/>
                  </a:lnTo>
                  <a:lnTo>
                    <a:pt x="224" y="1032"/>
                  </a:lnTo>
                  <a:lnTo>
                    <a:pt x="240" y="1024"/>
                  </a:lnTo>
                  <a:lnTo>
                    <a:pt x="248" y="1032"/>
                  </a:lnTo>
                  <a:lnTo>
                    <a:pt x="248" y="1040"/>
                  </a:lnTo>
                  <a:lnTo>
                    <a:pt x="256" y="1024"/>
                  </a:lnTo>
                  <a:lnTo>
                    <a:pt x="272" y="1008"/>
                  </a:lnTo>
                  <a:lnTo>
                    <a:pt x="256" y="976"/>
                  </a:lnTo>
                  <a:lnTo>
                    <a:pt x="224" y="936"/>
                  </a:lnTo>
                  <a:lnTo>
                    <a:pt x="240" y="912"/>
                  </a:lnTo>
                  <a:lnTo>
                    <a:pt x="256" y="904"/>
                  </a:lnTo>
                  <a:lnTo>
                    <a:pt x="256" y="896"/>
                  </a:lnTo>
                  <a:lnTo>
                    <a:pt x="256" y="904"/>
                  </a:lnTo>
                  <a:lnTo>
                    <a:pt x="256" y="896"/>
                  </a:lnTo>
                  <a:lnTo>
                    <a:pt x="240" y="888"/>
                  </a:lnTo>
                  <a:lnTo>
                    <a:pt x="256" y="856"/>
                  </a:lnTo>
                  <a:lnTo>
                    <a:pt x="296" y="840"/>
                  </a:lnTo>
                  <a:lnTo>
                    <a:pt x="328" y="832"/>
                  </a:lnTo>
                  <a:lnTo>
                    <a:pt x="352" y="848"/>
                  </a:lnTo>
                  <a:lnTo>
                    <a:pt x="376" y="840"/>
                  </a:lnTo>
                  <a:lnTo>
                    <a:pt x="400" y="848"/>
                  </a:lnTo>
                  <a:lnTo>
                    <a:pt x="432" y="840"/>
                  </a:lnTo>
                  <a:lnTo>
                    <a:pt x="424" y="816"/>
                  </a:lnTo>
                  <a:lnTo>
                    <a:pt x="440" y="784"/>
                  </a:lnTo>
                  <a:lnTo>
                    <a:pt x="488" y="760"/>
                  </a:lnTo>
                  <a:lnTo>
                    <a:pt x="536" y="752"/>
                  </a:lnTo>
                  <a:lnTo>
                    <a:pt x="568" y="792"/>
                  </a:lnTo>
                  <a:lnTo>
                    <a:pt x="608" y="776"/>
                  </a:lnTo>
                  <a:lnTo>
                    <a:pt x="624" y="776"/>
                  </a:lnTo>
                  <a:lnTo>
                    <a:pt x="640" y="808"/>
                  </a:lnTo>
                  <a:lnTo>
                    <a:pt x="656" y="848"/>
                  </a:lnTo>
                  <a:lnTo>
                    <a:pt x="696" y="848"/>
                  </a:lnTo>
                  <a:lnTo>
                    <a:pt x="728" y="864"/>
                  </a:lnTo>
                  <a:lnTo>
                    <a:pt x="760" y="864"/>
                  </a:lnTo>
                  <a:lnTo>
                    <a:pt x="760" y="888"/>
                  </a:lnTo>
                  <a:lnTo>
                    <a:pt x="768" y="888"/>
                  </a:lnTo>
                  <a:lnTo>
                    <a:pt x="776" y="872"/>
                  </a:lnTo>
                  <a:lnTo>
                    <a:pt x="808" y="856"/>
                  </a:lnTo>
                  <a:lnTo>
                    <a:pt x="848" y="848"/>
                  </a:lnTo>
                  <a:lnTo>
                    <a:pt x="880" y="864"/>
                  </a:lnTo>
                  <a:lnTo>
                    <a:pt x="896" y="840"/>
                  </a:lnTo>
                  <a:lnTo>
                    <a:pt x="912" y="824"/>
                  </a:lnTo>
                  <a:lnTo>
                    <a:pt x="960" y="840"/>
                  </a:lnTo>
                  <a:lnTo>
                    <a:pt x="976" y="856"/>
                  </a:lnTo>
                  <a:lnTo>
                    <a:pt x="1016" y="856"/>
                  </a:lnTo>
                  <a:lnTo>
                    <a:pt x="1040" y="880"/>
                  </a:lnTo>
                  <a:lnTo>
                    <a:pt x="1104" y="864"/>
                  </a:lnTo>
                  <a:lnTo>
                    <a:pt x="1128" y="872"/>
                  </a:lnTo>
                  <a:lnTo>
                    <a:pt x="1136" y="864"/>
                  </a:lnTo>
                  <a:lnTo>
                    <a:pt x="1160" y="864"/>
                  </a:lnTo>
                  <a:lnTo>
                    <a:pt x="1184" y="816"/>
                  </a:lnTo>
                  <a:lnTo>
                    <a:pt x="1192" y="800"/>
                  </a:lnTo>
                  <a:lnTo>
                    <a:pt x="1232" y="800"/>
                  </a:lnTo>
                  <a:lnTo>
                    <a:pt x="1272" y="872"/>
                  </a:lnTo>
                  <a:lnTo>
                    <a:pt x="1304" y="880"/>
                  </a:lnTo>
                  <a:lnTo>
                    <a:pt x="1312" y="896"/>
                  </a:lnTo>
                  <a:lnTo>
                    <a:pt x="1360" y="888"/>
                  </a:lnTo>
                  <a:lnTo>
                    <a:pt x="1336" y="952"/>
                  </a:lnTo>
                  <a:lnTo>
                    <a:pt x="1320" y="952"/>
                  </a:lnTo>
                  <a:lnTo>
                    <a:pt x="1304" y="1000"/>
                  </a:lnTo>
                  <a:lnTo>
                    <a:pt x="1312" y="1000"/>
                  </a:lnTo>
                  <a:lnTo>
                    <a:pt x="1320" y="1000"/>
                  </a:lnTo>
                  <a:lnTo>
                    <a:pt x="1328" y="992"/>
                  </a:lnTo>
                  <a:lnTo>
                    <a:pt x="1344" y="1000"/>
                  </a:lnTo>
                  <a:lnTo>
                    <a:pt x="1368" y="976"/>
                  </a:lnTo>
                  <a:lnTo>
                    <a:pt x="1384" y="960"/>
                  </a:lnTo>
                  <a:lnTo>
                    <a:pt x="1416" y="920"/>
                  </a:lnTo>
                  <a:lnTo>
                    <a:pt x="1432" y="888"/>
                  </a:lnTo>
                  <a:lnTo>
                    <a:pt x="1432" y="856"/>
                  </a:lnTo>
                  <a:lnTo>
                    <a:pt x="1440" y="808"/>
                  </a:lnTo>
                  <a:lnTo>
                    <a:pt x="1440" y="792"/>
                  </a:lnTo>
                  <a:lnTo>
                    <a:pt x="1424" y="776"/>
                  </a:lnTo>
                  <a:lnTo>
                    <a:pt x="1400" y="792"/>
                  </a:lnTo>
                  <a:lnTo>
                    <a:pt x="1384" y="784"/>
                  </a:lnTo>
                  <a:lnTo>
                    <a:pt x="1376" y="768"/>
                  </a:lnTo>
                  <a:lnTo>
                    <a:pt x="1368" y="768"/>
                  </a:lnTo>
                  <a:lnTo>
                    <a:pt x="1376" y="760"/>
                  </a:lnTo>
                  <a:lnTo>
                    <a:pt x="1400" y="736"/>
                  </a:lnTo>
                  <a:lnTo>
                    <a:pt x="1416" y="720"/>
                  </a:lnTo>
                  <a:lnTo>
                    <a:pt x="1416" y="712"/>
                  </a:lnTo>
                  <a:lnTo>
                    <a:pt x="1472" y="656"/>
                  </a:lnTo>
                  <a:lnTo>
                    <a:pt x="1488" y="656"/>
                  </a:lnTo>
                  <a:lnTo>
                    <a:pt x="1528" y="656"/>
                  </a:lnTo>
                  <a:lnTo>
                    <a:pt x="1544" y="648"/>
                  </a:lnTo>
                  <a:lnTo>
                    <a:pt x="1568" y="656"/>
                  </a:lnTo>
                  <a:lnTo>
                    <a:pt x="1568" y="672"/>
                  </a:lnTo>
                  <a:lnTo>
                    <a:pt x="1608" y="664"/>
                  </a:lnTo>
                  <a:lnTo>
                    <a:pt x="1616" y="664"/>
                  </a:lnTo>
                  <a:lnTo>
                    <a:pt x="1608" y="656"/>
                  </a:lnTo>
                  <a:lnTo>
                    <a:pt x="1616" y="632"/>
                  </a:lnTo>
                  <a:lnTo>
                    <a:pt x="1624" y="608"/>
                  </a:lnTo>
                  <a:lnTo>
                    <a:pt x="1648" y="592"/>
                  </a:lnTo>
                  <a:lnTo>
                    <a:pt x="1680" y="600"/>
                  </a:lnTo>
                  <a:lnTo>
                    <a:pt x="1688" y="616"/>
                  </a:lnTo>
                  <a:lnTo>
                    <a:pt x="1704" y="600"/>
                  </a:lnTo>
                  <a:lnTo>
                    <a:pt x="1736" y="576"/>
                  </a:lnTo>
                  <a:lnTo>
                    <a:pt x="1736" y="608"/>
                  </a:lnTo>
                  <a:lnTo>
                    <a:pt x="1712" y="632"/>
                  </a:lnTo>
                  <a:lnTo>
                    <a:pt x="1696" y="640"/>
                  </a:lnTo>
                  <a:lnTo>
                    <a:pt x="1680" y="664"/>
                  </a:lnTo>
                  <a:lnTo>
                    <a:pt x="1664" y="680"/>
                  </a:lnTo>
                  <a:lnTo>
                    <a:pt x="1648" y="696"/>
                  </a:lnTo>
                  <a:lnTo>
                    <a:pt x="1640" y="696"/>
                  </a:lnTo>
                  <a:lnTo>
                    <a:pt x="1624" y="744"/>
                  </a:lnTo>
                  <a:lnTo>
                    <a:pt x="1640" y="840"/>
                  </a:lnTo>
                  <a:lnTo>
                    <a:pt x="1664" y="808"/>
                  </a:lnTo>
                  <a:lnTo>
                    <a:pt x="1672" y="800"/>
                  </a:lnTo>
                  <a:lnTo>
                    <a:pt x="1680" y="784"/>
                  </a:lnTo>
                  <a:lnTo>
                    <a:pt x="1688" y="768"/>
                  </a:lnTo>
                  <a:lnTo>
                    <a:pt x="1704" y="760"/>
                  </a:lnTo>
                  <a:lnTo>
                    <a:pt x="1704" y="744"/>
                  </a:lnTo>
                  <a:lnTo>
                    <a:pt x="1712" y="736"/>
                  </a:lnTo>
                  <a:lnTo>
                    <a:pt x="1720" y="704"/>
                  </a:lnTo>
                  <a:lnTo>
                    <a:pt x="1720" y="696"/>
                  </a:lnTo>
                  <a:lnTo>
                    <a:pt x="1704" y="696"/>
                  </a:lnTo>
                  <a:lnTo>
                    <a:pt x="1720" y="656"/>
                  </a:lnTo>
                  <a:lnTo>
                    <a:pt x="1728" y="648"/>
                  </a:lnTo>
                  <a:lnTo>
                    <a:pt x="1744" y="640"/>
                  </a:lnTo>
                  <a:lnTo>
                    <a:pt x="1752" y="640"/>
                  </a:lnTo>
                  <a:lnTo>
                    <a:pt x="1760" y="648"/>
                  </a:lnTo>
                  <a:lnTo>
                    <a:pt x="1784" y="624"/>
                  </a:lnTo>
                  <a:lnTo>
                    <a:pt x="1808" y="648"/>
                  </a:lnTo>
                  <a:lnTo>
                    <a:pt x="1816" y="624"/>
                  </a:lnTo>
                  <a:lnTo>
                    <a:pt x="1832" y="624"/>
                  </a:lnTo>
                  <a:lnTo>
                    <a:pt x="1856" y="592"/>
                  </a:lnTo>
                  <a:lnTo>
                    <a:pt x="1888" y="576"/>
                  </a:lnTo>
                  <a:lnTo>
                    <a:pt x="1904" y="576"/>
                  </a:lnTo>
                  <a:lnTo>
                    <a:pt x="1920" y="584"/>
                  </a:lnTo>
                  <a:lnTo>
                    <a:pt x="1920" y="576"/>
                  </a:lnTo>
                  <a:lnTo>
                    <a:pt x="1920" y="560"/>
                  </a:lnTo>
                  <a:lnTo>
                    <a:pt x="1912" y="536"/>
                  </a:lnTo>
                  <a:lnTo>
                    <a:pt x="1896" y="520"/>
                  </a:lnTo>
                  <a:lnTo>
                    <a:pt x="1912" y="512"/>
                  </a:lnTo>
                  <a:lnTo>
                    <a:pt x="1928" y="50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 dirty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" name="Freeform 689"/>
            <p:cNvSpPr>
              <a:spLocks/>
            </p:cNvSpPr>
            <p:nvPr/>
          </p:nvSpPr>
          <p:spPr bwMode="auto">
            <a:xfrm>
              <a:off x="5470525" y="2998316"/>
              <a:ext cx="68263" cy="15875"/>
            </a:xfrm>
            <a:custGeom>
              <a:avLst/>
              <a:gdLst>
                <a:gd name="T0" fmla="*/ 2147483647 w 40"/>
                <a:gd name="T1" fmla="*/ 2147483647 h 8"/>
                <a:gd name="T2" fmla="*/ 2147483647 w 40"/>
                <a:gd name="T3" fmla="*/ 2147483647 h 8"/>
                <a:gd name="T4" fmla="*/ 2147483647 w 40"/>
                <a:gd name="T5" fmla="*/ 0 h 8"/>
                <a:gd name="T6" fmla="*/ 0 w 40"/>
                <a:gd name="T7" fmla="*/ 2147483647 h 8"/>
                <a:gd name="T8" fmla="*/ 2147483647 w 40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8"/>
                <a:gd name="T17" fmla="*/ 40 w 40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8">
                  <a:moveTo>
                    <a:pt x="8" y="8"/>
                  </a:moveTo>
                  <a:lnTo>
                    <a:pt x="24" y="8"/>
                  </a:lnTo>
                  <a:lnTo>
                    <a:pt x="4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Freeform 690"/>
            <p:cNvSpPr>
              <a:spLocks/>
            </p:cNvSpPr>
            <p:nvPr/>
          </p:nvSpPr>
          <p:spPr bwMode="auto">
            <a:xfrm>
              <a:off x="5378450" y="2387129"/>
              <a:ext cx="869950" cy="669925"/>
            </a:xfrm>
            <a:custGeom>
              <a:avLst/>
              <a:gdLst>
                <a:gd name="T0" fmla="*/ 2147483647 w 520"/>
                <a:gd name="T1" fmla="*/ 2147483647 h 368"/>
                <a:gd name="T2" fmla="*/ 2147483647 w 520"/>
                <a:gd name="T3" fmla="*/ 2147483647 h 368"/>
                <a:gd name="T4" fmla="*/ 2147483647 w 520"/>
                <a:gd name="T5" fmla="*/ 2147483647 h 368"/>
                <a:gd name="T6" fmla="*/ 2147483647 w 520"/>
                <a:gd name="T7" fmla="*/ 2147483647 h 368"/>
                <a:gd name="T8" fmla="*/ 2147483647 w 520"/>
                <a:gd name="T9" fmla="*/ 2147483647 h 368"/>
                <a:gd name="T10" fmla="*/ 2147483647 w 520"/>
                <a:gd name="T11" fmla="*/ 2147483647 h 368"/>
                <a:gd name="T12" fmla="*/ 2147483647 w 520"/>
                <a:gd name="T13" fmla="*/ 2147483647 h 368"/>
                <a:gd name="T14" fmla="*/ 2147483647 w 520"/>
                <a:gd name="T15" fmla="*/ 2147483647 h 368"/>
                <a:gd name="T16" fmla="*/ 2147483647 w 520"/>
                <a:gd name="T17" fmla="*/ 2147483647 h 368"/>
                <a:gd name="T18" fmla="*/ 2147483647 w 520"/>
                <a:gd name="T19" fmla="*/ 2147483647 h 368"/>
                <a:gd name="T20" fmla="*/ 2147483647 w 520"/>
                <a:gd name="T21" fmla="*/ 2147483647 h 368"/>
                <a:gd name="T22" fmla="*/ 2147483647 w 520"/>
                <a:gd name="T23" fmla="*/ 2147483647 h 368"/>
                <a:gd name="T24" fmla="*/ 2147483647 w 520"/>
                <a:gd name="T25" fmla="*/ 2147483647 h 368"/>
                <a:gd name="T26" fmla="*/ 2147483647 w 520"/>
                <a:gd name="T27" fmla="*/ 2147483647 h 368"/>
                <a:gd name="T28" fmla="*/ 2147483647 w 520"/>
                <a:gd name="T29" fmla="*/ 2147483647 h 368"/>
                <a:gd name="T30" fmla="*/ 0 w 520"/>
                <a:gd name="T31" fmla="*/ 2147483647 h 368"/>
                <a:gd name="T32" fmla="*/ 2147483647 w 520"/>
                <a:gd name="T33" fmla="*/ 2147483647 h 368"/>
                <a:gd name="T34" fmla="*/ 2147483647 w 520"/>
                <a:gd name="T35" fmla="*/ 2147483647 h 368"/>
                <a:gd name="T36" fmla="*/ 2147483647 w 520"/>
                <a:gd name="T37" fmla="*/ 2147483647 h 368"/>
                <a:gd name="T38" fmla="*/ 2147483647 w 520"/>
                <a:gd name="T39" fmla="*/ 2147483647 h 368"/>
                <a:gd name="T40" fmla="*/ 2147483647 w 520"/>
                <a:gd name="T41" fmla="*/ 2147483647 h 368"/>
                <a:gd name="T42" fmla="*/ 2147483647 w 520"/>
                <a:gd name="T43" fmla="*/ 2147483647 h 368"/>
                <a:gd name="T44" fmla="*/ 2147483647 w 520"/>
                <a:gd name="T45" fmla="*/ 2147483647 h 368"/>
                <a:gd name="T46" fmla="*/ 2147483647 w 520"/>
                <a:gd name="T47" fmla="*/ 2147483647 h 368"/>
                <a:gd name="T48" fmla="*/ 2147483647 w 520"/>
                <a:gd name="T49" fmla="*/ 2147483647 h 368"/>
                <a:gd name="T50" fmla="*/ 2147483647 w 520"/>
                <a:gd name="T51" fmla="*/ 2147483647 h 368"/>
                <a:gd name="T52" fmla="*/ 2147483647 w 520"/>
                <a:gd name="T53" fmla="*/ 2147483647 h 368"/>
                <a:gd name="T54" fmla="*/ 2147483647 w 520"/>
                <a:gd name="T55" fmla="*/ 2147483647 h 368"/>
                <a:gd name="T56" fmla="*/ 2147483647 w 520"/>
                <a:gd name="T57" fmla="*/ 2147483647 h 368"/>
                <a:gd name="T58" fmla="*/ 2147483647 w 520"/>
                <a:gd name="T59" fmla="*/ 2147483647 h 368"/>
                <a:gd name="T60" fmla="*/ 2147483647 w 520"/>
                <a:gd name="T61" fmla="*/ 2147483647 h 368"/>
                <a:gd name="T62" fmla="*/ 2147483647 w 520"/>
                <a:gd name="T63" fmla="*/ 2147483647 h 368"/>
                <a:gd name="T64" fmla="*/ 2147483647 w 520"/>
                <a:gd name="T65" fmla="*/ 2147483647 h 368"/>
                <a:gd name="T66" fmla="*/ 2147483647 w 520"/>
                <a:gd name="T67" fmla="*/ 2147483647 h 368"/>
                <a:gd name="T68" fmla="*/ 2147483647 w 520"/>
                <a:gd name="T69" fmla="*/ 2147483647 h 3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0"/>
                <a:gd name="T106" fmla="*/ 0 h 368"/>
                <a:gd name="T107" fmla="*/ 520 w 520"/>
                <a:gd name="T108" fmla="*/ 368 h 3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0" h="368">
                  <a:moveTo>
                    <a:pt x="360" y="320"/>
                  </a:moveTo>
                  <a:lnTo>
                    <a:pt x="352" y="312"/>
                  </a:lnTo>
                  <a:lnTo>
                    <a:pt x="352" y="296"/>
                  </a:lnTo>
                  <a:lnTo>
                    <a:pt x="384" y="288"/>
                  </a:lnTo>
                  <a:lnTo>
                    <a:pt x="408" y="272"/>
                  </a:lnTo>
                  <a:lnTo>
                    <a:pt x="424" y="256"/>
                  </a:lnTo>
                  <a:lnTo>
                    <a:pt x="432" y="208"/>
                  </a:lnTo>
                  <a:lnTo>
                    <a:pt x="456" y="200"/>
                  </a:lnTo>
                  <a:lnTo>
                    <a:pt x="464" y="160"/>
                  </a:lnTo>
                  <a:lnTo>
                    <a:pt x="496" y="168"/>
                  </a:lnTo>
                  <a:lnTo>
                    <a:pt x="504" y="144"/>
                  </a:lnTo>
                  <a:lnTo>
                    <a:pt x="520" y="136"/>
                  </a:lnTo>
                  <a:lnTo>
                    <a:pt x="520" y="120"/>
                  </a:lnTo>
                  <a:lnTo>
                    <a:pt x="488" y="112"/>
                  </a:lnTo>
                  <a:lnTo>
                    <a:pt x="456" y="96"/>
                  </a:lnTo>
                  <a:lnTo>
                    <a:pt x="416" y="96"/>
                  </a:lnTo>
                  <a:lnTo>
                    <a:pt x="400" y="56"/>
                  </a:lnTo>
                  <a:lnTo>
                    <a:pt x="384" y="24"/>
                  </a:lnTo>
                  <a:lnTo>
                    <a:pt x="368" y="24"/>
                  </a:lnTo>
                  <a:lnTo>
                    <a:pt x="328" y="40"/>
                  </a:lnTo>
                  <a:lnTo>
                    <a:pt x="296" y="0"/>
                  </a:lnTo>
                  <a:lnTo>
                    <a:pt x="248" y="16"/>
                  </a:lnTo>
                  <a:lnTo>
                    <a:pt x="200" y="32"/>
                  </a:lnTo>
                  <a:lnTo>
                    <a:pt x="184" y="64"/>
                  </a:lnTo>
                  <a:lnTo>
                    <a:pt x="192" y="96"/>
                  </a:lnTo>
                  <a:lnTo>
                    <a:pt x="160" y="96"/>
                  </a:lnTo>
                  <a:lnTo>
                    <a:pt x="136" y="96"/>
                  </a:lnTo>
                  <a:lnTo>
                    <a:pt x="112" y="96"/>
                  </a:lnTo>
                  <a:lnTo>
                    <a:pt x="88" y="80"/>
                  </a:lnTo>
                  <a:lnTo>
                    <a:pt x="56" y="88"/>
                  </a:lnTo>
                  <a:lnTo>
                    <a:pt x="16" y="104"/>
                  </a:lnTo>
                  <a:lnTo>
                    <a:pt x="0" y="136"/>
                  </a:lnTo>
                  <a:lnTo>
                    <a:pt x="16" y="152"/>
                  </a:lnTo>
                  <a:lnTo>
                    <a:pt x="24" y="168"/>
                  </a:lnTo>
                  <a:lnTo>
                    <a:pt x="56" y="168"/>
                  </a:lnTo>
                  <a:lnTo>
                    <a:pt x="80" y="168"/>
                  </a:lnTo>
                  <a:lnTo>
                    <a:pt x="104" y="200"/>
                  </a:lnTo>
                  <a:lnTo>
                    <a:pt x="80" y="200"/>
                  </a:lnTo>
                  <a:lnTo>
                    <a:pt x="64" y="200"/>
                  </a:lnTo>
                  <a:lnTo>
                    <a:pt x="56" y="208"/>
                  </a:lnTo>
                  <a:lnTo>
                    <a:pt x="64" y="240"/>
                  </a:lnTo>
                  <a:lnTo>
                    <a:pt x="80" y="256"/>
                  </a:lnTo>
                  <a:lnTo>
                    <a:pt x="80" y="288"/>
                  </a:lnTo>
                  <a:lnTo>
                    <a:pt x="96" y="304"/>
                  </a:lnTo>
                  <a:lnTo>
                    <a:pt x="96" y="336"/>
                  </a:lnTo>
                  <a:lnTo>
                    <a:pt x="96" y="328"/>
                  </a:lnTo>
                  <a:lnTo>
                    <a:pt x="120" y="320"/>
                  </a:lnTo>
                  <a:lnTo>
                    <a:pt x="136" y="320"/>
                  </a:lnTo>
                  <a:lnTo>
                    <a:pt x="152" y="328"/>
                  </a:lnTo>
                  <a:lnTo>
                    <a:pt x="168" y="344"/>
                  </a:lnTo>
                  <a:lnTo>
                    <a:pt x="184" y="344"/>
                  </a:lnTo>
                  <a:lnTo>
                    <a:pt x="184" y="360"/>
                  </a:lnTo>
                  <a:lnTo>
                    <a:pt x="192" y="360"/>
                  </a:lnTo>
                  <a:lnTo>
                    <a:pt x="208" y="368"/>
                  </a:lnTo>
                  <a:lnTo>
                    <a:pt x="216" y="360"/>
                  </a:lnTo>
                  <a:lnTo>
                    <a:pt x="232" y="352"/>
                  </a:lnTo>
                  <a:lnTo>
                    <a:pt x="240" y="328"/>
                  </a:lnTo>
                  <a:lnTo>
                    <a:pt x="256" y="336"/>
                  </a:lnTo>
                  <a:lnTo>
                    <a:pt x="264" y="336"/>
                  </a:lnTo>
                  <a:lnTo>
                    <a:pt x="272" y="344"/>
                  </a:lnTo>
                  <a:lnTo>
                    <a:pt x="288" y="336"/>
                  </a:lnTo>
                  <a:lnTo>
                    <a:pt x="296" y="328"/>
                  </a:lnTo>
                  <a:lnTo>
                    <a:pt x="312" y="320"/>
                  </a:lnTo>
                  <a:lnTo>
                    <a:pt x="320" y="336"/>
                  </a:lnTo>
                  <a:lnTo>
                    <a:pt x="328" y="336"/>
                  </a:lnTo>
                  <a:lnTo>
                    <a:pt x="344" y="328"/>
                  </a:lnTo>
                  <a:lnTo>
                    <a:pt x="352" y="328"/>
                  </a:lnTo>
                  <a:lnTo>
                    <a:pt x="352" y="336"/>
                  </a:lnTo>
                  <a:lnTo>
                    <a:pt x="360" y="328"/>
                  </a:lnTo>
                  <a:lnTo>
                    <a:pt x="360" y="32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 dirty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0" name="Freeform 691"/>
            <p:cNvSpPr>
              <a:spLocks/>
            </p:cNvSpPr>
            <p:nvPr/>
          </p:nvSpPr>
          <p:spPr bwMode="auto">
            <a:xfrm>
              <a:off x="5432425" y="2984029"/>
              <a:ext cx="25400" cy="14287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2147483647 h 8"/>
                <a:gd name="T4" fmla="*/ 2147483647 w 16"/>
                <a:gd name="T5" fmla="*/ 2147483647 h 8"/>
                <a:gd name="T6" fmla="*/ 2147483647 w 16"/>
                <a:gd name="T7" fmla="*/ 2147483647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Freeform 692"/>
            <p:cNvSpPr>
              <a:spLocks/>
            </p:cNvSpPr>
            <p:nvPr/>
          </p:nvSpPr>
          <p:spPr bwMode="auto">
            <a:xfrm>
              <a:off x="4735513" y="2634779"/>
              <a:ext cx="14287" cy="1587"/>
            </a:xfrm>
            <a:custGeom>
              <a:avLst/>
              <a:gdLst>
                <a:gd name="T0" fmla="*/ 0 w 8"/>
                <a:gd name="T1" fmla="*/ 0 h 1943"/>
                <a:gd name="T2" fmla="*/ 2147483647 w 8"/>
                <a:gd name="T3" fmla="*/ 0 h 1943"/>
                <a:gd name="T4" fmla="*/ 0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Freeform 693"/>
            <p:cNvSpPr>
              <a:spLocks/>
            </p:cNvSpPr>
            <p:nvPr/>
          </p:nvSpPr>
          <p:spPr bwMode="auto">
            <a:xfrm>
              <a:off x="5432425" y="2984029"/>
              <a:ext cx="25400" cy="14287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2147483647 h 8"/>
                <a:gd name="T4" fmla="*/ 2147483647 w 16"/>
                <a:gd name="T5" fmla="*/ 2147483647 h 8"/>
                <a:gd name="T6" fmla="*/ 2147483647 w 16"/>
                <a:gd name="T7" fmla="*/ 2147483647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3" name="Rectangle 694"/>
            <p:cNvSpPr>
              <a:spLocks noChangeArrowheads="1"/>
            </p:cNvSpPr>
            <p:nvPr/>
          </p:nvSpPr>
          <p:spPr bwMode="auto">
            <a:xfrm>
              <a:off x="4735513" y="2634779"/>
              <a:ext cx="14287" cy="0"/>
            </a:xfrm>
            <a:prstGeom prst="rect">
              <a:avLst/>
            </a:prstGeom>
            <a:solidFill>
              <a:srgbClr val="3366FF"/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4" name="Freeform 695"/>
            <p:cNvSpPr>
              <a:spLocks/>
            </p:cNvSpPr>
            <p:nvPr/>
          </p:nvSpPr>
          <p:spPr bwMode="auto">
            <a:xfrm>
              <a:off x="4587875" y="2634779"/>
              <a:ext cx="161925" cy="73025"/>
            </a:xfrm>
            <a:custGeom>
              <a:avLst/>
              <a:gdLst>
                <a:gd name="T0" fmla="*/ 2147483647 w 96"/>
                <a:gd name="T1" fmla="*/ 2147483647 h 40"/>
                <a:gd name="T2" fmla="*/ 2147483647 w 96"/>
                <a:gd name="T3" fmla="*/ 2147483647 h 40"/>
                <a:gd name="T4" fmla="*/ 2147483647 w 96"/>
                <a:gd name="T5" fmla="*/ 2147483647 h 40"/>
                <a:gd name="T6" fmla="*/ 2147483647 w 96"/>
                <a:gd name="T7" fmla="*/ 0 h 40"/>
                <a:gd name="T8" fmla="*/ 2147483647 w 96"/>
                <a:gd name="T9" fmla="*/ 0 h 40"/>
                <a:gd name="T10" fmla="*/ 2147483647 w 96"/>
                <a:gd name="T11" fmla="*/ 0 h 40"/>
                <a:gd name="T12" fmla="*/ 2147483647 w 96"/>
                <a:gd name="T13" fmla="*/ 0 h 40"/>
                <a:gd name="T14" fmla="*/ 2147483647 w 96"/>
                <a:gd name="T15" fmla="*/ 2147483647 h 40"/>
                <a:gd name="T16" fmla="*/ 2147483647 w 96"/>
                <a:gd name="T17" fmla="*/ 2147483647 h 40"/>
                <a:gd name="T18" fmla="*/ 2147483647 w 96"/>
                <a:gd name="T19" fmla="*/ 2147483647 h 40"/>
                <a:gd name="T20" fmla="*/ 2147483647 w 96"/>
                <a:gd name="T21" fmla="*/ 2147483647 h 40"/>
                <a:gd name="T22" fmla="*/ 2147483647 w 96"/>
                <a:gd name="T23" fmla="*/ 2147483647 h 40"/>
                <a:gd name="T24" fmla="*/ 2147483647 w 96"/>
                <a:gd name="T25" fmla="*/ 2147483647 h 40"/>
                <a:gd name="T26" fmla="*/ 2147483647 w 96"/>
                <a:gd name="T27" fmla="*/ 2147483647 h 40"/>
                <a:gd name="T28" fmla="*/ 2147483647 w 96"/>
                <a:gd name="T29" fmla="*/ 2147483647 h 40"/>
                <a:gd name="T30" fmla="*/ 0 w 96"/>
                <a:gd name="T31" fmla="*/ 2147483647 h 40"/>
                <a:gd name="T32" fmla="*/ 2147483647 w 96"/>
                <a:gd name="T33" fmla="*/ 2147483647 h 40"/>
                <a:gd name="T34" fmla="*/ 2147483647 w 96"/>
                <a:gd name="T35" fmla="*/ 2147483647 h 40"/>
                <a:gd name="T36" fmla="*/ 2147483647 w 96"/>
                <a:gd name="T37" fmla="*/ 2147483647 h 40"/>
                <a:gd name="T38" fmla="*/ 2147483647 w 96"/>
                <a:gd name="T39" fmla="*/ 2147483647 h 40"/>
                <a:gd name="T40" fmla="*/ 2147483647 w 96"/>
                <a:gd name="T41" fmla="*/ 2147483647 h 40"/>
                <a:gd name="T42" fmla="*/ 2147483647 w 96"/>
                <a:gd name="T43" fmla="*/ 2147483647 h 40"/>
                <a:gd name="T44" fmla="*/ 2147483647 w 96"/>
                <a:gd name="T45" fmla="*/ 2147483647 h 40"/>
                <a:gd name="T46" fmla="*/ 2147483647 w 96"/>
                <a:gd name="T47" fmla="*/ 2147483647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6"/>
                <a:gd name="T73" fmla="*/ 0 h 40"/>
                <a:gd name="T74" fmla="*/ 96 w 96"/>
                <a:gd name="T75" fmla="*/ 40 h 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6" h="40">
                  <a:moveTo>
                    <a:pt x="96" y="24"/>
                  </a:moveTo>
                  <a:lnTo>
                    <a:pt x="96" y="16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40" y="40"/>
                  </a:lnTo>
                  <a:lnTo>
                    <a:pt x="56" y="40"/>
                  </a:lnTo>
                  <a:lnTo>
                    <a:pt x="72" y="40"/>
                  </a:lnTo>
                  <a:lnTo>
                    <a:pt x="88" y="32"/>
                  </a:lnTo>
                  <a:lnTo>
                    <a:pt x="96" y="24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5" name="Freeform 696"/>
            <p:cNvSpPr>
              <a:spLocks/>
            </p:cNvSpPr>
            <p:nvPr/>
          </p:nvSpPr>
          <p:spPr bwMode="auto">
            <a:xfrm>
              <a:off x="4292600" y="2545879"/>
              <a:ext cx="269875" cy="307975"/>
            </a:xfrm>
            <a:custGeom>
              <a:avLst/>
              <a:gdLst>
                <a:gd name="T0" fmla="*/ 2147483647 w 161"/>
                <a:gd name="T1" fmla="*/ 2147483647 h 168"/>
                <a:gd name="T2" fmla="*/ 2147483647 w 161"/>
                <a:gd name="T3" fmla="*/ 2147483647 h 168"/>
                <a:gd name="T4" fmla="*/ 2147483647 w 161"/>
                <a:gd name="T5" fmla="*/ 2147483647 h 168"/>
                <a:gd name="T6" fmla="*/ 2147483647 w 161"/>
                <a:gd name="T7" fmla="*/ 2147483647 h 168"/>
                <a:gd name="T8" fmla="*/ 2147483647 w 161"/>
                <a:gd name="T9" fmla="*/ 2147483647 h 168"/>
                <a:gd name="T10" fmla="*/ 2147483647 w 161"/>
                <a:gd name="T11" fmla="*/ 2147483647 h 168"/>
                <a:gd name="T12" fmla="*/ 2147483647 w 161"/>
                <a:gd name="T13" fmla="*/ 2147483647 h 168"/>
                <a:gd name="T14" fmla="*/ 2147483647 w 161"/>
                <a:gd name="T15" fmla="*/ 2147483647 h 168"/>
                <a:gd name="T16" fmla="*/ 2147483647 w 161"/>
                <a:gd name="T17" fmla="*/ 2147483647 h 168"/>
                <a:gd name="T18" fmla="*/ 2147483647 w 161"/>
                <a:gd name="T19" fmla="*/ 2147483647 h 168"/>
                <a:gd name="T20" fmla="*/ 2147483647 w 161"/>
                <a:gd name="T21" fmla="*/ 2147483647 h 168"/>
                <a:gd name="T22" fmla="*/ 2147483647 w 161"/>
                <a:gd name="T23" fmla="*/ 2147483647 h 168"/>
                <a:gd name="T24" fmla="*/ 2147483647 w 161"/>
                <a:gd name="T25" fmla="*/ 2147483647 h 168"/>
                <a:gd name="T26" fmla="*/ 2147483647 w 161"/>
                <a:gd name="T27" fmla="*/ 2147483647 h 168"/>
                <a:gd name="T28" fmla="*/ 2147483647 w 161"/>
                <a:gd name="T29" fmla="*/ 2147483647 h 168"/>
                <a:gd name="T30" fmla="*/ 2147483647 w 161"/>
                <a:gd name="T31" fmla="*/ 2147483647 h 168"/>
                <a:gd name="T32" fmla="*/ 2147483647 w 161"/>
                <a:gd name="T33" fmla="*/ 0 h 168"/>
                <a:gd name="T34" fmla="*/ 2147483647 w 161"/>
                <a:gd name="T35" fmla="*/ 2147483647 h 168"/>
                <a:gd name="T36" fmla="*/ 2147483647 w 161"/>
                <a:gd name="T37" fmla="*/ 2147483647 h 168"/>
                <a:gd name="T38" fmla="*/ 2147483647 w 161"/>
                <a:gd name="T39" fmla="*/ 2147483647 h 168"/>
                <a:gd name="T40" fmla="*/ 2147483647 w 161"/>
                <a:gd name="T41" fmla="*/ 2147483647 h 168"/>
                <a:gd name="T42" fmla="*/ 2147483647 w 161"/>
                <a:gd name="T43" fmla="*/ 2147483647 h 168"/>
                <a:gd name="T44" fmla="*/ 2147483647 w 161"/>
                <a:gd name="T45" fmla="*/ 2147483647 h 168"/>
                <a:gd name="T46" fmla="*/ 2147483647 w 161"/>
                <a:gd name="T47" fmla="*/ 2147483647 h 168"/>
                <a:gd name="T48" fmla="*/ 2147483647 w 161"/>
                <a:gd name="T49" fmla="*/ 2147483647 h 168"/>
                <a:gd name="T50" fmla="*/ 2147483647 w 161"/>
                <a:gd name="T51" fmla="*/ 2147483647 h 168"/>
                <a:gd name="T52" fmla="*/ 2147483647 w 161"/>
                <a:gd name="T53" fmla="*/ 2147483647 h 168"/>
                <a:gd name="T54" fmla="*/ 2147483647 w 161"/>
                <a:gd name="T55" fmla="*/ 2147483647 h 168"/>
                <a:gd name="T56" fmla="*/ 2147483647 w 161"/>
                <a:gd name="T57" fmla="*/ 2147483647 h 168"/>
                <a:gd name="T58" fmla="*/ 0 w 161"/>
                <a:gd name="T59" fmla="*/ 2147483647 h 168"/>
                <a:gd name="T60" fmla="*/ 0 w 161"/>
                <a:gd name="T61" fmla="*/ 2147483647 h 168"/>
                <a:gd name="T62" fmla="*/ 2147483647 w 161"/>
                <a:gd name="T63" fmla="*/ 2147483647 h 168"/>
                <a:gd name="T64" fmla="*/ 2147483647 w 161"/>
                <a:gd name="T65" fmla="*/ 2147483647 h 168"/>
                <a:gd name="T66" fmla="*/ 2147483647 w 161"/>
                <a:gd name="T67" fmla="*/ 2147483647 h 168"/>
                <a:gd name="T68" fmla="*/ 2147483647 w 161"/>
                <a:gd name="T69" fmla="*/ 2147483647 h 168"/>
                <a:gd name="T70" fmla="*/ 2147483647 w 161"/>
                <a:gd name="T71" fmla="*/ 2147483647 h 168"/>
                <a:gd name="T72" fmla="*/ 2147483647 w 161"/>
                <a:gd name="T73" fmla="*/ 2147483647 h 168"/>
                <a:gd name="T74" fmla="*/ 2147483647 w 161"/>
                <a:gd name="T75" fmla="*/ 2147483647 h 168"/>
                <a:gd name="T76" fmla="*/ 2147483647 w 161"/>
                <a:gd name="T77" fmla="*/ 2147483647 h 168"/>
                <a:gd name="T78" fmla="*/ 2147483647 w 161"/>
                <a:gd name="T79" fmla="*/ 2147483647 h 168"/>
                <a:gd name="T80" fmla="*/ 2147483647 w 161"/>
                <a:gd name="T81" fmla="*/ 2147483647 h 168"/>
                <a:gd name="T82" fmla="*/ 2147483647 w 161"/>
                <a:gd name="T83" fmla="*/ 2147483647 h 168"/>
                <a:gd name="T84" fmla="*/ 2147483647 w 161"/>
                <a:gd name="T85" fmla="*/ 2147483647 h 168"/>
                <a:gd name="T86" fmla="*/ 2147483647 w 161"/>
                <a:gd name="T87" fmla="*/ 2147483647 h 168"/>
                <a:gd name="T88" fmla="*/ 2147483647 w 161"/>
                <a:gd name="T89" fmla="*/ 2147483647 h 168"/>
                <a:gd name="T90" fmla="*/ 2147483647 w 161"/>
                <a:gd name="T91" fmla="*/ 2147483647 h 168"/>
                <a:gd name="T92" fmla="*/ 2147483647 w 161"/>
                <a:gd name="T93" fmla="*/ 2147483647 h 168"/>
                <a:gd name="T94" fmla="*/ 2147483647 w 161"/>
                <a:gd name="T95" fmla="*/ 2147483647 h 168"/>
                <a:gd name="T96" fmla="*/ 2147483647 w 161"/>
                <a:gd name="T97" fmla="*/ 2147483647 h 168"/>
                <a:gd name="T98" fmla="*/ 2147483647 w 161"/>
                <a:gd name="T99" fmla="*/ 2147483647 h 168"/>
                <a:gd name="T100" fmla="*/ 2147483647 w 161"/>
                <a:gd name="T101" fmla="*/ 2147483647 h 168"/>
                <a:gd name="T102" fmla="*/ 2147483647 w 161"/>
                <a:gd name="T103" fmla="*/ 2147483647 h 16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1"/>
                <a:gd name="T157" fmla="*/ 0 h 168"/>
                <a:gd name="T158" fmla="*/ 161 w 161"/>
                <a:gd name="T159" fmla="*/ 168 h 16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1" h="168">
                  <a:moveTo>
                    <a:pt x="145" y="120"/>
                  </a:moveTo>
                  <a:lnTo>
                    <a:pt x="153" y="112"/>
                  </a:lnTo>
                  <a:lnTo>
                    <a:pt x="153" y="104"/>
                  </a:lnTo>
                  <a:lnTo>
                    <a:pt x="145" y="96"/>
                  </a:lnTo>
                  <a:lnTo>
                    <a:pt x="137" y="96"/>
                  </a:lnTo>
                  <a:lnTo>
                    <a:pt x="137" y="88"/>
                  </a:lnTo>
                  <a:lnTo>
                    <a:pt x="153" y="72"/>
                  </a:lnTo>
                  <a:lnTo>
                    <a:pt x="153" y="56"/>
                  </a:lnTo>
                  <a:lnTo>
                    <a:pt x="161" y="48"/>
                  </a:lnTo>
                  <a:lnTo>
                    <a:pt x="153" y="40"/>
                  </a:lnTo>
                  <a:lnTo>
                    <a:pt x="145" y="40"/>
                  </a:lnTo>
                  <a:lnTo>
                    <a:pt x="128" y="32"/>
                  </a:lnTo>
                  <a:lnTo>
                    <a:pt x="120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88" y="8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64" y="40"/>
                  </a:lnTo>
                  <a:lnTo>
                    <a:pt x="48" y="40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16" y="72"/>
                  </a:lnTo>
                  <a:lnTo>
                    <a:pt x="32" y="72"/>
                  </a:lnTo>
                  <a:lnTo>
                    <a:pt x="32" y="80"/>
                  </a:lnTo>
                  <a:lnTo>
                    <a:pt x="40" y="88"/>
                  </a:lnTo>
                  <a:lnTo>
                    <a:pt x="40" y="104"/>
                  </a:lnTo>
                  <a:lnTo>
                    <a:pt x="48" y="104"/>
                  </a:lnTo>
                  <a:lnTo>
                    <a:pt x="48" y="120"/>
                  </a:lnTo>
                  <a:lnTo>
                    <a:pt x="40" y="152"/>
                  </a:lnTo>
                  <a:lnTo>
                    <a:pt x="48" y="160"/>
                  </a:lnTo>
                  <a:lnTo>
                    <a:pt x="56" y="160"/>
                  </a:lnTo>
                  <a:lnTo>
                    <a:pt x="72" y="160"/>
                  </a:lnTo>
                  <a:lnTo>
                    <a:pt x="80" y="160"/>
                  </a:lnTo>
                  <a:lnTo>
                    <a:pt x="88" y="168"/>
                  </a:lnTo>
                  <a:lnTo>
                    <a:pt x="96" y="168"/>
                  </a:lnTo>
                  <a:lnTo>
                    <a:pt x="104" y="152"/>
                  </a:lnTo>
                  <a:lnTo>
                    <a:pt x="112" y="152"/>
                  </a:lnTo>
                  <a:lnTo>
                    <a:pt x="128" y="152"/>
                  </a:lnTo>
                  <a:lnTo>
                    <a:pt x="153" y="136"/>
                  </a:lnTo>
                  <a:lnTo>
                    <a:pt x="161" y="136"/>
                  </a:lnTo>
                  <a:lnTo>
                    <a:pt x="153" y="128"/>
                  </a:lnTo>
                  <a:lnTo>
                    <a:pt x="145" y="12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6" name="Freeform 697"/>
            <p:cNvSpPr>
              <a:spLocks/>
            </p:cNvSpPr>
            <p:nvPr/>
          </p:nvSpPr>
          <p:spPr bwMode="auto">
            <a:xfrm>
              <a:off x="4535488" y="2707804"/>
              <a:ext cx="254000" cy="261937"/>
            </a:xfrm>
            <a:custGeom>
              <a:avLst/>
              <a:gdLst>
                <a:gd name="T0" fmla="*/ 2147483647 w 152"/>
                <a:gd name="T1" fmla="*/ 0 h 144"/>
                <a:gd name="T2" fmla="*/ 2147483647 w 152"/>
                <a:gd name="T3" fmla="*/ 0 h 144"/>
                <a:gd name="T4" fmla="*/ 2147483647 w 152"/>
                <a:gd name="T5" fmla="*/ 0 h 144"/>
                <a:gd name="T6" fmla="*/ 2147483647 w 152"/>
                <a:gd name="T7" fmla="*/ 0 h 144"/>
                <a:gd name="T8" fmla="*/ 2147483647 w 152"/>
                <a:gd name="T9" fmla="*/ 2147483647 h 144"/>
                <a:gd name="T10" fmla="*/ 2147483647 w 152"/>
                <a:gd name="T11" fmla="*/ 2147483647 h 144"/>
                <a:gd name="T12" fmla="*/ 2147483647 w 152"/>
                <a:gd name="T13" fmla="*/ 2147483647 h 144"/>
                <a:gd name="T14" fmla="*/ 2147483647 w 152"/>
                <a:gd name="T15" fmla="*/ 2147483647 h 144"/>
                <a:gd name="T16" fmla="*/ 0 w 152"/>
                <a:gd name="T17" fmla="*/ 2147483647 h 144"/>
                <a:gd name="T18" fmla="*/ 2147483647 w 152"/>
                <a:gd name="T19" fmla="*/ 2147483647 h 144"/>
                <a:gd name="T20" fmla="*/ 2147483647 w 152"/>
                <a:gd name="T21" fmla="*/ 2147483647 h 144"/>
                <a:gd name="T22" fmla="*/ 2147483647 w 152"/>
                <a:gd name="T23" fmla="*/ 2147483647 h 144"/>
                <a:gd name="T24" fmla="*/ 2147483647 w 152"/>
                <a:gd name="T25" fmla="*/ 2147483647 h 144"/>
                <a:gd name="T26" fmla="*/ 2147483647 w 152"/>
                <a:gd name="T27" fmla="*/ 2147483647 h 144"/>
                <a:gd name="T28" fmla="*/ 2147483647 w 152"/>
                <a:gd name="T29" fmla="*/ 2147483647 h 144"/>
                <a:gd name="T30" fmla="*/ 2147483647 w 152"/>
                <a:gd name="T31" fmla="*/ 2147483647 h 144"/>
                <a:gd name="T32" fmla="*/ 2147483647 w 152"/>
                <a:gd name="T33" fmla="*/ 2147483647 h 144"/>
                <a:gd name="T34" fmla="*/ 2147483647 w 152"/>
                <a:gd name="T35" fmla="*/ 2147483647 h 144"/>
                <a:gd name="T36" fmla="*/ 2147483647 w 152"/>
                <a:gd name="T37" fmla="*/ 2147483647 h 144"/>
                <a:gd name="T38" fmla="*/ 2147483647 w 152"/>
                <a:gd name="T39" fmla="*/ 2147483647 h 144"/>
                <a:gd name="T40" fmla="*/ 2147483647 w 152"/>
                <a:gd name="T41" fmla="*/ 2147483647 h 144"/>
                <a:gd name="T42" fmla="*/ 2147483647 w 152"/>
                <a:gd name="T43" fmla="*/ 2147483647 h 144"/>
                <a:gd name="T44" fmla="*/ 2147483647 w 152"/>
                <a:gd name="T45" fmla="*/ 2147483647 h 144"/>
                <a:gd name="T46" fmla="*/ 2147483647 w 152"/>
                <a:gd name="T47" fmla="*/ 2147483647 h 144"/>
                <a:gd name="T48" fmla="*/ 2147483647 w 152"/>
                <a:gd name="T49" fmla="*/ 2147483647 h 144"/>
                <a:gd name="T50" fmla="*/ 2147483647 w 152"/>
                <a:gd name="T51" fmla="*/ 2147483647 h 144"/>
                <a:gd name="T52" fmla="*/ 2147483647 w 152"/>
                <a:gd name="T53" fmla="*/ 2147483647 h 144"/>
                <a:gd name="T54" fmla="*/ 2147483647 w 152"/>
                <a:gd name="T55" fmla="*/ 2147483647 h 144"/>
                <a:gd name="T56" fmla="*/ 2147483647 w 152"/>
                <a:gd name="T57" fmla="*/ 2147483647 h 144"/>
                <a:gd name="T58" fmla="*/ 2147483647 w 152"/>
                <a:gd name="T59" fmla="*/ 2147483647 h 144"/>
                <a:gd name="T60" fmla="*/ 2147483647 w 152"/>
                <a:gd name="T61" fmla="*/ 0 h 1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2"/>
                <a:gd name="T94" fmla="*/ 0 h 144"/>
                <a:gd name="T95" fmla="*/ 152 w 152"/>
                <a:gd name="T96" fmla="*/ 144 h 1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2" h="144">
                  <a:moveTo>
                    <a:pt x="88" y="0"/>
                  </a:move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96" y="104"/>
                  </a:lnTo>
                  <a:lnTo>
                    <a:pt x="112" y="128"/>
                  </a:lnTo>
                  <a:lnTo>
                    <a:pt x="120" y="144"/>
                  </a:lnTo>
                  <a:lnTo>
                    <a:pt x="128" y="128"/>
                  </a:lnTo>
                  <a:lnTo>
                    <a:pt x="128" y="112"/>
                  </a:lnTo>
                  <a:lnTo>
                    <a:pt x="144" y="120"/>
                  </a:lnTo>
                  <a:lnTo>
                    <a:pt x="152" y="120"/>
                  </a:lnTo>
                  <a:lnTo>
                    <a:pt x="128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88" y="56"/>
                  </a:lnTo>
                  <a:lnTo>
                    <a:pt x="80" y="40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1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7" name="Freeform 698"/>
            <p:cNvSpPr>
              <a:spLocks/>
            </p:cNvSpPr>
            <p:nvPr/>
          </p:nvSpPr>
          <p:spPr bwMode="auto">
            <a:xfrm>
              <a:off x="4505325" y="2401416"/>
              <a:ext cx="203200" cy="276225"/>
            </a:xfrm>
            <a:custGeom>
              <a:avLst/>
              <a:gdLst>
                <a:gd name="T0" fmla="*/ 2147483647 w 121"/>
                <a:gd name="T1" fmla="*/ 2147483647 h 152"/>
                <a:gd name="T2" fmla="*/ 2147483647 w 121"/>
                <a:gd name="T3" fmla="*/ 2147483647 h 152"/>
                <a:gd name="T4" fmla="*/ 2147483647 w 121"/>
                <a:gd name="T5" fmla="*/ 2147483647 h 152"/>
                <a:gd name="T6" fmla="*/ 2147483647 w 121"/>
                <a:gd name="T7" fmla="*/ 2147483647 h 152"/>
                <a:gd name="T8" fmla="*/ 2147483647 w 121"/>
                <a:gd name="T9" fmla="*/ 2147483647 h 152"/>
                <a:gd name="T10" fmla="*/ 2147483647 w 121"/>
                <a:gd name="T11" fmla="*/ 2147483647 h 152"/>
                <a:gd name="T12" fmla="*/ 2147483647 w 121"/>
                <a:gd name="T13" fmla="*/ 2147483647 h 152"/>
                <a:gd name="T14" fmla="*/ 2147483647 w 121"/>
                <a:gd name="T15" fmla="*/ 2147483647 h 152"/>
                <a:gd name="T16" fmla="*/ 0 w 121"/>
                <a:gd name="T17" fmla="*/ 2147483647 h 152"/>
                <a:gd name="T18" fmla="*/ 2147483647 w 121"/>
                <a:gd name="T19" fmla="*/ 2147483647 h 152"/>
                <a:gd name="T20" fmla="*/ 2147483647 w 121"/>
                <a:gd name="T21" fmla="*/ 2147483647 h 152"/>
                <a:gd name="T22" fmla="*/ 2147483647 w 121"/>
                <a:gd name="T23" fmla="*/ 2147483647 h 152"/>
                <a:gd name="T24" fmla="*/ 2147483647 w 121"/>
                <a:gd name="T25" fmla="*/ 2147483647 h 152"/>
                <a:gd name="T26" fmla="*/ 2147483647 w 121"/>
                <a:gd name="T27" fmla="*/ 2147483647 h 152"/>
                <a:gd name="T28" fmla="*/ 2147483647 w 121"/>
                <a:gd name="T29" fmla="*/ 2147483647 h 152"/>
                <a:gd name="T30" fmla="*/ 2147483647 w 121"/>
                <a:gd name="T31" fmla="*/ 2147483647 h 152"/>
                <a:gd name="T32" fmla="*/ 2147483647 w 121"/>
                <a:gd name="T33" fmla="*/ 2147483647 h 152"/>
                <a:gd name="T34" fmla="*/ 2147483647 w 121"/>
                <a:gd name="T35" fmla="*/ 2147483647 h 152"/>
                <a:gd name="T36" fmla="*/ 2147483647 w 121"/>
                <a:gd name="T37" fmla="*/ 2147483647 h 152"/>
                <a:gd name="T38" fmla="*/ 2147483647 w 121"/>
                <a:gd name="T39" fmla="*/ 2147483647 h 152"/>
                <a:gd name="T40" fmla="*/ 2147483647 w 121"/>
                <a:gd name="T41" fmla="*/ 2147483647 h 152"/>
                <a:gd name="T42" fmla="*/ 2147483647 w 121"/>
                <a:gd name="T43" fmla="*/ 2147483647 h 152"/>
                <a:gd name="T44" fmla="*/ 2147483647 w 121"/>
                <a:gd name="T45" fmla="*/ 2147483647 h 152"/>
                <a:gd name="T46" fmla="*/ 2147483647 w 121"/>
                <a:gd name="T47" fmla="*/ 2147483647 h 152"/>
                <a:gd name="T48" fmla="*/ 2147483647 w 121"/>
                <a:gd name="T49" fmla="*/ 2147483647 h 152"/>
                <a:gd name="T50" fmla="*/ 2147483647 w 121"/>
                <a:gd name="T51" fmla="*/ 2147483647 h 152"/>
                <a:gd name="T52" fmla="*/ 2147483647 w 121"/>
                <a:gd name="T53" fmla="*/ 2147483647 h 152"/>
                <a:gd name="T54" fmla="*/ 2147483647 w 121"/>
                <a:gd name="T55" fmla="*/ 2147483647 h 152"/>
                <a:gd name="T56" fmla="*/ 2147483647 w 121"/>
                <a:gd name="T57" fmla="*/ 2147483647 h 152"/>
                <a:gd name="T58" fmla="*/ 2147483647 w 121"/>
                <a:gd name="T59" fmla="*/ 2147483647 h 152"/>
                <a:gd name="T60" fmla="*/ 2147483647 w 121"/>
                <a:gd name="T61" fmla="*/ 2147483647 h 152"/>
                <a:gd name="T62" fmla="*/ 2147483647 w 121"/>
                <a:gd name="T63" fmla="*/ 2147483647 h 152"/>
                <a:gd name="T64" fmla="*/ 2147483647 w 121"/>
                <a:gd name="T65" fmla="*/ 2147483647 h 152"/>
                <a:gd name="T66" fmla="*/ 2147483647 w 121"/>
                <a:gd name="T67" fmla="*/ 2147483647 h 152"/>
                <a:gd name="T68" fmla="*/ 2147483647 w 121"/>
                <a:gd name="T69" fmla="*/ 2147483647 h 152"/>
                <a:gd name="T70" fmla="*/ 2147483647 w 121"/>
                <a:gd name="T71" fmla="*/ 2147483647 h 152"/>
                <a:gd name="T72" fmla="*/ 2147483647 w 121"/>
                <a:gd name="T73" fmla="*/ 2147483647 h 152"/>
                <a:gd name="T74" fmla="*/ 2147483647 w 121"/>
                <a:gd name="T75" fmla="*/ 2147483647 h 152"/>
                <a:gd name="T76" fmla="*/ 2147483647 w 121"/>
                <a:gd name="T77" fmla="*/ 2147483647 h 152"/>
                <a:gd name="T78" fmla="*/ 2147483647 w 121"/>
                <a:gd name="T79" fmla="*/ 2147483647 h 152"/>
                <a:gd name="T80" fmla="*/ 2147483647 w 121"/>
                <a:gd name="T81" fmla="*/ 2147483647 h 152"/>
                <a:gd name="T82" fmla="*/ 2147483647 w 121"/>
                <a:gd name="T83" fmla="*/ 2147483647 h 152"/>
                <a:gd name="T84" fmla="*/ 2147483647 w 121"/>
                <a:gd name="T85" fmla="*/ 2147483647 h 152"/>
                <a:gd name="T86" fmla="*/ 2147483647 w 121"/>
                <a:gd name="T87" fmla="*/ 2147483647 h 152"/>
                <a:gd name="T88" fmla="*/ 2147483647 w 121"/>
                <a:gd name="T89" fmla="*/ 2147483647 h 152"/>
                <a:gd name="T90" fmla="*/ 2147483647 w 121"/>
                <a:gd name="T91" fmla="*/ 0 h 152"/>
                <a:gd name="T92" fmla="*/ 2147483647 w 121"/>
                <a:gd name="T93" fmla="*/ 2147483647 h 152"/>
                <a:gd name="T94" fmla="*/ 2147483647 w 121"/>
                <a:gd name="T95" fmla="*/ 2147483647 h 152"/>
                <a:gd name="T96" fmla="*/ 2147483647 w 121"/>
                <a:gd name="T97" fmla="*/ 2147483647 h 152"/>
                <a:gd name="T98" fmla="*/ 2147483647 w 121"/>
                <a:gd name="T99" fmla="*/ 2147483647 h 152"/>
                <a:gd name="T100" fmla="*/ 2147483647 w 121"/>
                <a:gd name="T101" fmla="*/ 2147483647 h 152"/>
                <a:gd name="T102" fmla="*/ 2147483647 w 121"/>
                <a:gd name="T103" fmla="*/ 2147483647 h 1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1"/>
                <a:gd name="T157" fmla="*/ 0 h 152"/>
                <a:gd name="T158" fmla="*/ 121 w 121"/>
                <a:gd name="T159" fmla="*/ 152 h 1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1" h="152">
                  <a:moveTo>
                    <a:pt x="25" y="40"/>
                  </a:moveTo>
                  <a:lnTo>
                    <a:pt x="17" y="48"/>
                  </a:lnTo>
                  <a:lnTo>
                    <a:pt x="17" y="64"/>
                  </a:lnTo>
                  <a:lnTo>
                    <a:pt x="9" y="72"/>
                  </a:lnTo>
                  <a:lnTo>
                    <a:pt x="9" y="80"/>
                  </a:lnTo>
                  <a:lnTo>
                    <a:pt x="9" y="88"/>
                  </a:lnTo>
                  <a:lnTo>
                    <a:pt x="9" y="96"/>
                  </a:lnTo>
                  <a:lnTo>
                    <a:pt x="9" y="104"/>
                  </a:lnTo>
                  <a:lnTo>
                    <a:pt x="0" y="112"/>
                  </a:lnTo>
                  <a:lnTo>
                    <a:pt x="17" y="120"/>
                  </a:lnTo>
                  <a:lnTo>
                    <a:pt x="25" y="120"/>
                  </a:lnTo>
                  <a:lnTo>
                    <a:pt x="33" y="128"/>
                  </a:lnTo>
                  <a:lnTo>
                    <a:pt x="25" y="136"/>
                  </a:lnTo>
                  <a:lnTo>
                    <a:pt x="25" y="152"/>
                  </a:lnTo>
                  <a:lnTo>
                    <a:pt x="33" y="152"/>
                  </a:lnTo>
                  <a:lnTo>
                    <a:pt x="41" y="152"/>
                  </a:lnTo>
                  <a:lnTo>
                    <a:pt x="49" y="152"/>
                  </a:lnTo>
                  <a:lnTo>
                    <a:pt x="57" y="152"/>
                  </a:lnTo>
                  <a:lnTo>
                    <a:pt x="65" y="152"/>
                  </a:lnTo>
                  <a:lnTo>
                    <a:pt x="73" y="152"/>
                  </a:lnTo>
                  <a:lnTo>
                    <a:pt x="89" y="152"/>
                  </a:lnTo>
                  <a:lnTo>
                    <a:pt x="97" y="152"/>
                  </a:lnTo>
                  <a:lnTo>
                    <a:pt x="97" y="144"/>
                  </a:lnTo>
                  <a:lnTo>
                    <a:pt x="97" y="136"/>
                  </a:lnTo>
                  <a:lnTo>
                    <a:pt x="105" y="136"/>
                  </a:lnTo>
                  <a:lnTo>
                    <a:pt x="105" y="128"/>
                  </a:lnTo>
                  <a:lnTo>
                    <a:pt x="97" y="112"/>
                  </a:lnTo>
                  <a:lnTo>
                    <a:pt x="89" y="104"/>
                  </a:lnTo>
                  <a:lnTo>
                    <a:pt x="81" y="104"/>
                  </a:lnTo>
                  <a:lnTo>
                    <a:pt x="89" y="96"/>
                  </a:lnTo>
                  <a:lnTo>
                    <a:pt x="97" y="96"/>
                  </a:lnTo>
                  <a:lnTo>
                    <a:pt x="105" y="88"/>
                  </a:lnTo>
                  <a:lnTo>
                    <a:pt x="113" y="88"/>
                  </a:lnTo>
                  <a:lnTo>
                    <a:pt x="121" y="88"/>
                  </a:lnTo>
                  <a:lnTo>
                    <a:pt x="121" y="72"/>
                  </a:lnTo>
                  <a:lnTo>
                    <a:pt x="113" y="56"/>
                  </a:lnTo>
                  <a:lnTo>
                    <a:pt x="113" y="48"/>
                  </a:lnTo>
                  <a:lnTo>
                    <a:pt x="113" y="40"/>
                  </a:lnTo>
                  <a:lnTo>
                    <a:pt x="113" y="32"/>
                  </a:lnTo>
                  <a:lnTo>
                    <a:pt x="113" y="24"/>
                  </a:lnTo>
                  <a:lnTo>
                    <a:pt x="97" y="16"/>
                  </a:lnTo>
                  <a:lnTo>
                    <a:pt x="81" y="24"/>
                  </a:lnTo>
                  <a:lnTo>
                    <a:pt x="73" y="16"/>
                  </a:lnTo>
                  <a:lnTo>
                    <a:pt x="73" y="8"/>
                  </a:lnTo>
                  <a:lnTo>
                    <a:pt x="57" y="8"/>
                  </a:lnTo>
                  <a:lnTo>
                    <a:pt x="49" y="0"/>
                  </a:lnTo>
                  <a:lnTo>
                    <a:pt x="49" y="8"/>
                  </a:lnTo>
                  <a:lnTo>
                    <a:pt x="41" y="24"/>
                  </a:lnTo>
                  <a:lnTo>
                    <a:pt x="41" y="32"/>
                  </a:lnTo>
                  <a:lnTo>
                    <a:pt x="33" y="32"/>
                  </a:lnTo>
                  <a:lnTo>
                    <a:pt x="25" y="32"/>
                  </a:lnTo>
                  <a:lnTo>
                    <a:pt x="25" y="4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8" name="Freeform 699"/>
            <p:cNvSpPr>
              <a:spLocks/>
            </p:cNvSpPr>
            <p:nvPr/>
          </p:nvSpPr>
          <p:spPr bwMode="auto">
            <a:xfrm>
              <a:off x="4465638" y="2460154"/>
              <a:ext cx="82550" cy="101600"/>
            </a:xfrm>
            <a:custGeom>
              <a:avLst/>
              <a:gdLst>
                <a:gd name="T0" fmla="*/ 2147483647 w 49"/>
                <a:gd name="T1" fmla="*/ 2147483647 h 56"/>
                <a:gd name="T2" fmla="*/ 2147483647 w 49"/>
                <a:gd name="T3" fmla="*/ 2147483647 h 56"/>
                <a:gd name="T4" fmla="*/ 2147483647 w 49"/>
                <a:gd name="T5" fmla="*/ 2147483647 h 56"/>
                <a:gd name="T6" fmla="*/ 2147483647 w 49"/>
                <a:gd name="T7" fmla="*/ 2147483647 h 56"/>
                <a:gd name="T8" fmla="*/ 2147483647 w 49"/>
                <a:gd name="T9" fmla="*/ 2147483647 h 56"/>
                <a:gd name="T10" fmla="*/ 2147483647 w 49"/>
                <a:gd name="T11" fmla="*/ 2147483647 h 56"/>
                <a:gd name="T12" fmla="*/ 2147483647 w 49"/>
                <a:gd name="T13" fmla="*/ 2147483647 h 56"/>
                <a:gd name="T14" fmla="*/ 2147483647 w 49"/>
                <a:gd name="T15" fmla="*/ 2147483647 h 56"/>
                <a:gd name="T16" fmla="*/ 2147483647 w 49"/>
                <a:gd name="T17" fmla="*/ 2147483647 h 56"/>
                <a:gd name="T18" fmla="*/ 2147483647 w 49"/>
                <a:gd name="T19" fmla="*/ 0 h 56"/>
                <a:gd name="T20" fmla="*/ 2147483647 w 49"/>
                <a:gd name="T21" fmla="*/ 0 h 56"/>
                <a:gd name="T22" fmla="*/ 2147483647 w 49"/>
                <a:gd name="T23" fmla="*/ 2147483647 h 56"/>
                <a:gd name="T24" fmla="*/ 2147483647 w 49"/>
                <a:gd name="T25" fmla="*/ 2147483647 h 56"/>
                <a:gd name="T26" fmla="*/ 2147483647 w 49"/>
                <a:gd name="T27" fmla="*/ 2147483647 h 56"/>
                <a:gd name="T28" fmla="*/ 2147483647 w 49"/>
                <a:gd name="T29" fmla="*/ 2147483647 h 56"/>
                <a:gd name="T30" fmla="*/ 0 w 49"/>
                <a:gd name="T31" fmla="*/ 2147483647 h 56"/>
                <a:gd name="T32" fmla="*/ 2147483647 w 49"/>
                <a:gd name="T33" fmla="*/ 2147483647 h 56"/>
                <a:gd name="T34" fmla="*/ 2147483647 w 49"/>
                <a:gd name="T35" fmla="*/ 2147483647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"/>
                <a:gd name="T55" fmla="*/ 0 h 56"/>
                <a:gd name="T56" fmla="*/ 49 w 49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" h="56">
                  <a:moveTo>
                    <a:pt x="16" y="48"/>
                  </a:moveTo>
                  <a:lnTo>
                    <a:pt x="24" y="48"/>
                  </a:lnTo>
                  <a:lnTo>
                    <a:pt x="24" y="56"/>
                  </a:lnTo>
                  <a:lnTo>
                    <a:pt x="33" y="56"/>
                  </a:lnTo>
                  <a:lnTo>
                    <a:pt x="33" y="48"/>
                  </a:lnTo>
                  <a:lnTo>
                    <a:pt x="33" y="40"/>
                  </a:lnTo>
                  <a:lnTo>
                    <a:pt x="41" y="32"/>
                  </a:lnTo>
                  <a:lnTo>
                    <a:pt x="41" y="16"/>
                  </a:lnTo>
                  <a:lnTo>
                    <a:pt x="49" y="8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9" name="Freeform 700"/>
            <p:cNvSpPr>
              <a:spLocks/>
            </p:cNvSpPr>
            <p:nvPr/>
          </p:nvSpPr>
          <p:spPr bwMode="auto">
            <a:xfrm>
              <a:off x="4535488" y="2707804"/>
              <a:ext cx="254000" cy="261937"/>
            </a:xfrm>
            <a:custGeom>
              <a:avLst/>
              <a:gdLst>
                <a:gd name="T0" fmla="*/ 2147483647 w 152"/>
                <a:gd name="T1" fmla="*/ 0 h 144"/>
                <a:gd name="T2" fmla="*/ 2147483647 w 152"/>
                <a:gd name="T3" fmla="*/ 0 h 144"/>
                <a:gd name="T4" fmla="*/ 2147483647 w 152"/>
                <a:gd name="T5" fmla="*/ 0 h 144"/>
                <a:gd name="T6" fmla="*/ 2147483647 w 152"/>
                <a:gd name="T7" fmla="*/ 0 h 144"/>
                <a:gd name="T8" fmla="*/ 2147483647 w 152"/>
                <a:gd name="T9" fmla="*/ 0 h 144"/>
                <a:gd name="T10" fmla="*/ 2147483647 w 152"/>
                <a:gd name="T11" fmla="*/ 2147483647 h 144"/>
                <a:gd name="T12" fmla="*/ 2147483647 w 152"/>
                <a:gd name="T13" fmla="*/ 2147483647 h 144"/>
                <a:gd name="T14" fmla="*/ 2147483647 w 152"/>
                <a:gd name="T15" fmla="*/ 2147483647 h 144"/>
                <a:gd name="T16" fmla="*/ 2147483647 w 152"/>
                <a:gd name="T17" fmla="*/ 2147483647 h 144"/>
                <a:gd name="T18" fmla="*/ 2147483647 w 152"/>
                <a:gd name="T19" fmla="*/ 2147483647 h 144"/>
                <a:gd name="T20" fmla="*/ 2147483647 w 152"/>
                <a:gd name="T21" fmla="*/ 2147483647 h 144"/>
                <a:gd name="T22" fmla="*/ 0 w 152"/>
                <a:gd name="T23" fmla="*/ 2147483647 h 144"/>
                <a:gd name="T24" fmla="*/ 2147483647 w 152"/>
                <a:gd name="T25" fmla="*/ 2147483647 h 144"/>
                <a:gd name="T26" fmla="*/ 2147483647 w 152"/>
                <a:gd name="T27" fmla="*/ 2147483647 h 144"/>
                <a:gd name="T28" fmla="*/ 2147483647 w 152"/>
                <a:gd name="T29" fmla="*/ 2147483647 h 144"/>
                <a:gd name="T30" fmla="*/ 2147483647 w 152"/>
                <a:gd name="T31" fmla="*/ 2147483647 h 144"/>
                <a:gd name="T32" fmla="*/ 2147483647 w 152"/>
                <a:gd name="T33" fmla="*/ 2147483647 h 144"/>
                <a:gd name="T34" fmla="*/ 2147483647 w 152"/>
                <a:gd name="T35" fmla="*/ 2147483647 h 144"/>
                <a:gd name="T36" fmla="*/ 2147483647 w 152"/>
                <a:gd name="T37" fmla="*/ 2147483647 h 144"/>
                <a:gd name="T38" fmla="*/ 2147483647 w 152"/>
                <a:gd name="T39" fmla="*/ 2147483647 h 144"/>
                <a:gd name="T40" fmla="*/ 2147483647 w 152"/>
                <a:gd name="T41" fmla="*/ 2147483647 h 144"/>
                <a:gd name="T42" fmla="*/ 2147483647 w 152"/>
                <a:gd name="T43" fmla="*/ 2147483647 h 144"/>
                <a:gd name="T44" fmla="*/ 2147483647 w 152"/>
                <a:gd name="T45" fmla="*/ 2147483647 h 144"/>
                <a:gd name="T46" fmla="*/ 2147483647 w 152"/>
                <a:gd name="T47" fmla="*/ 2147483647 h 144"/>
                <a:gd name="T48" fmla="*/ 2147483647 w 152"/>
                <a:gd name="T49" fmla="*/ 2147483647 h 144"/>
                <a:gd name="T50" fmla="*/ 2147483647 w 152"/>
                <a:gd name="T51" fmla="*/ 2147483647 h 144"/>
                <a:gd name="T52" fmla="*/ 2147483647 w 152"/>
                <a:gd name="T53" fmla="*/ 2147483647 h 144"/>
                <a:gd name="T54" fmla="*/ 2147483647 w 152"/>
                <a:gd name="T55" fmla="*/ 2147483647 h 144"/>
                <a:gd name="T56" fmla="*/ 2147483647 w 152"/>
                <a:gd name="T57" fmla="*/ 2147483647 h 144"/>
                <a:gd name="T58" fmla="*/ 2147483647 w 152"/>
                <a:gd name="T59" fmla="*/ 2147483647 h 144"/>
                <a:gd name="T60" fmla="*/ 2147483647 w 152"/>
                <a:gd name="T61" fmla="*/ 2147483647 h 144"/>
                <a:gd name="T62" fmla="*/ 2147483647 w 152"/>
                <a:gd name="T63" fmla="*/ 2147483647 h 144"/>
                <a:gd name="T64" fmla="*/ 2147483647 w 152"/>
                <a:gd name="T65" fmla="*/ 2147483647 h 144"/>
                <a:gd name="T66" fmla="*/ 2147483647 w 152"/>
                <a:gd name="T67" fmla="*/ 0 h 1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2"/>
                <a:gd name="T103" fmla="*/ 0 h 144"/>
                <a:gd name="T104" fmla="*/ 152 w 152"/>
                <a:gd name="T105" fmla="*/ 144 h 1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2" h="144">
                  <a:moveTo>
                    <a:pt x="88" y="0"/>
                  </a:move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96" y="104"/>
                  </a:lnTo>
                  <a:lnTo>
                    <a:pt x="112" y="128"/>
                  </a:lnTo>
                  <a:lnTo>
                    <a:pt x="120" y="144"/>
                  </a:lnTo>
                  <a:lnTo>
                    <a:pt x="128" y="128"/>
                  </a:lnTo>
                  <a:lnTo>
                    <a:pt x="128" y="112"/>
                  </a:lnTo>
                  <a:lnTo>
                    <a:pt x="144" y="120"/>
                  </a:lnTo>
                  <a:lnTo>
                    <a:pt x="152" y="120"/>
                  </a:lnTo>
                  <a:lnTo>
                    <a:pt x="128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88" y="56"/>
                  </a:lnTo>
                  <a:lnTo>
                    <a:pt x="80" y="40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1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0" name="Freeform 701"/>
            <p:cNvSpPr>
              <a:spLocks/>
            </p:cNvSpPr>
            <p:nvPr/>
          </p:nvSpPr>
          <p:spPr bwMode="auto">
            <a:xfrm>
              <a:off x="4465638" y="2460154"/>
              <a:ext cx="82550" cy="101600"/>
            </a:xfrm>
            <a:custGeom>
              <a:avLst/>
              <a:gdLst>
                <a:gd name="T0" fmla="*/ 2147483647 w 49"/>
                <a:gd name="T1" fmla="*/ 2147483647 h 56"/>
                <a:gd name="T2" fmla="*/ 2147483647 w 49"/>
                <a:gd name="T3" fmla="*/ 2147483647 h 56"/>
                <a:gd name="T4" fmla="*/ 2147483647 w 49"/>
                <a:gd name="T5" fmla="*/ 2147483647 h 56"/>
                <a:gd name="T6" fmla="*/ 2147483647 w 49"/>
                <a:gd name="T7" fmla="*/ 2147483647 h 56"/>
                <a:gd name="T8" fmla="*/ 2147483647 w 49"/>
                <a:gd name="T9" fmla="*/ 2147483647 h 56"/>
                <a:gd name="T10" fmla="*/ 2147483647 w 49"/>
                <a:gd name="T11" fmla="*/ 2147483647 h 56"/>
                <a:gd name="T12" fmla="*/ 2147483647 w 49"/>
                <a:gd name="T13" fmla="*/ 2147483647 h 56"/>
                <a:gd name="T14" fmla="*/ 2147483647 w 49"/>
                <a:gd name="T15" fmla="*/ 2147483647 h 56"/>
                <a:gd name="T16" fmla="*/ 2147483647 w 49"/>
                <a:gd name="T17" fmla="*/ 2147483647 h 56"/>
                <a:gd name="T18" fmla="*/ 2147483647 w 49"/>
                <a:gd name="T19" fmla="*/ 0 h 56"/>
                <a:gd name="T20" fmla="*/ 2147483647 w 49"/>
                <a:gd name="T21" fmla="*/ 0 h 56"/>
                <a:gd name="T22" fmla="*/ 2147483647 w 49"/>
                <a:gd name="T23" fmla="*/ 0 h 56"/>
                <a:gd name="T24" fmla="*/ 2147483647 w 49"/>
                <a:gd name="T25" fmla="*/ 2147483647 h 56"/>
                <a:gd name="T26" fmla="*/ 2147483647 w 49"/>
                <a:gd name="T27" fmla="*/ 2147483647 h 56"/>
                <a:gd name="T28" fmla="*/ 2147483647 w 49"/>
                <a:gd name="T29" fmla="*/ 2147483647 h 56"/>
                <a:gd name="T30" fmla="*/ 2147483647 w 49"/>
                <a:gd name="T31" fmla="*/ 2147483647 h 56"/>
                <a:gd name="T32" fmla="*/ 0 w 49"/>
                <a:gd name="T33" fmla="*/ 2147483647 h 56"/>
                <a:gd name="T34" fmla="*/ 2147483647 w 49"/>
                <a:gd name="T35" fmla="*/ 2147483647 h 56"/>
                <a:gd name="T36" fmla="*/ 2147483647 w 49"/>
                <a:gd name="T37" fmla="*/ 2147483647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56"/>
                <a:gd name="T59" fmla="*/ 49 w 49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56">
                  <a:moveTo>
                    <a:pt x="16" y="48"/>
                  </a:moveTo>
                  <a:lnTo>
                    <a:pt x="24" y="48"/>
                  </a:lnTo>
                  <a:lnTo>
                    <a:pt x="24" y="56"/>
                  </a:lnTo>
                  <a:lnTo>
                    <a:pt x="33" y="56"/>
                  </a:lnTo>
                  <a:lnTo>
                    <a:pt x="33" y="48"/>
                  </a:lnTo>
                  <a:lnTo>
                    <a:pt x="33" y="40"/>
                  </a:lnTo>
                  <a:lnTo>
                    <a:pt x="41" y="32"/>
                  </a:lnTo>
                  <a:lnTo>
                    <a:pt x="41" y="16"/>
                  </a:lnTo>
                  <a:lnTo>
                    <a:pt x="49" y="8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Freeform 702"/>
            <p:cNvSpPr>
              <a:spLocks/>
            </p:cNvSpPr>
            <p:nvPr/>
          </p:nvSpPr>
          <p:spPr bwMode="auto">
            <a:xfrm>
              <a:off x="4816475" y="2868141"/>
              <a:ext cx="133350" cy="146050"/>
            </a:xfrm>
            <a:custGeom>
              <a:avLst/>
              <a:gdLst>
                <a:gd name="T0" fmla="*/ 2147483647 w 80"/>
                <a:gd name="T1" fmla="*/ 2147483647 h 80"/>
                <a:gd name="T2" fmla="*/ 2147483647 w 80"/>
                <a:gd name="T3" fmla="*/ 0 h 80"/>
                <a:gd name="T4" fmla="*/ 2147483647 w 80"/>
                <a:gd name="T5" fmla="*/ 2147483647 h 80"/>
                <a:gd name="T6" fmla="*/ 2147483647 w 80"/>
                <a:gd name="T7" fmla="*/ 2147483647 h 80"/>
                <a:gd name="T8" fmla="*/ 2147483647 w 80"/>
                <a:gd name="T9" fmla="*/ 2147483647 h 80"/>
                <a:gd name="T10" fmla="*/ 2147483647 w 80"/>
                <a:gd name="T11" fmla="*/ 2147483647 h 80"/>
                <a:gd name="T12" fmla="*/ 2147483647 w 80"/>
                <a:gd name="T13" fmla="*/ 2147483647 h 80"/>
                <a:gd name="T14" fmla="*/ 2147483647 w 80"/>
                <a:gd name="T15" fmla="*/ 2147483647 h 80"/>
                <a:gd name="T16" fmla="*/ 0 w 80"/>
                <a:gd name="T17" fmla="*/ 2147483647 h 80"/>
                <a:gd name="T18" fmla="*/ 2147483647 w 80"/>
                <a:gd name="T19" fmla="*/ 2147483647 h 80"/>
                <a:gd name="T20" fmla="*/ 2147483647 w 80"/>
                <a:gd name="T21" fmla="*/ 2147483647 h 80"/>
                <a:gd name="T22" fmla="*/ 2147483647 w 80"/>
                <a:gd name="T23" fmla="*/ 2147483647 h 80"/>
                <a:gd name="T24" fmla="*/ 2147483647 w 80"/>
                <a:gd name="T25" fmla="*/ 2147483647 h 80"/>
                <a:gd name="T26" fmla="*/ 2147483647 w 80"/>
                <a:gd name="T27" fmla="*/ 2147483647 h 80"/>
                <a:gd name="T28" fmla="*/ 2147483647 w 80"/>
                <a:gd name="T29" fmla="*/ 2147483647 h 80"/>
                <a:gd name="T30" fmla="*/ 2147483647 w 80"/>
                <a:gd name="T31" fmla="*/ 2147483647 h 80"/>
                <a:gd name="T32" fmla="*/ 2147483647 w 80"/>
                <a:gd name="T33" fmla="*/ 2147483647 h 80"/>
                <a:gd name="T34" fmla="*/ 2147483647 w 80"/>
                <a:gd name="T35" fmla="*/ 2147483647 h 80"/>
                <a:gd name="T36" fmla="*/ 2147483647 w 80"/>
                <a:gd name="T37" fmla="*/ 2147483647 h 80"/>
                <a:gd name="T38" fmla="*/ 2147483647 w 80"/>
                <a:gd name="T39" fmla="*/ 2147483647 h 80"/>
                <a:gd name="T40" fmla="*/ 2147483647 w 80"/>
                <a:gd name="T41" fmla="*/ 2147483647 h 80"/>
                <a:gd name="T42" fmla="*/ 2147483647 w 80"/>
                <a:gd name="T43" fmla="*/ 2147483647 h 80"/>
                <a:gd name="T44" fmla="*/ 2147483647 w 80"/>
                <a:gd name="T45" fmla="*/ 2147483647 h 80"/>
                <a:gd name="T46" fmla="*/ 2147483647 w 80"/>
                <a:gd name="T47" fmla="*/ 2147483647 h 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0"/>
                <a:gd name="T73" fmla="*/ 0 h 80"/>
                <a:gd name="T74" fmla="*/ 80 w 80"/>
                <a:gd name="T75" fmla="*/ 80 h 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0" h="80">
                  <a:moveTo>
                    <a:pt x="80" y="8"/>
                  </a:moveTo>
                  <a:lnTo>
                    <a:pt x="80" y="0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32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0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2" name="Freeform 703"/>
            <p:cNvSpPr>
              <a:spLocks/>
            </p:cNvSpPr>
            <p:nvPr/>
          </p:nvSpPr>
          <p:spPr bwMode="auto">
            <a:xfrm>
              <a:off x="4492625" y="1556866"/>
              <a:ext cx="550863" cy="712788"/>
            </a:xfrm>
            <a:custGeom>
              <a:avLst/>
              <a:gdLst>
                <a:gd name="T0" fmla="*/ 2147483647 w 329"/>
                <a:gd name="T1" fmla="*/ 2147483647 h 392"/>
                <a:gd name="T2" fmla="*/ 2147483647 w 329"/>
                <a:gd name="T3" fmla="*/ 2147483647 h 392"/>
                <a:gd name="T4" fmla="*/ 2147483647 w 329"/>
                <a:gd name="T5" fmla="*/ 2147483647 h 392"/>
                <a:gd name="T6" fmla="*/ 2147483647 w 329"/>
                <a:gd name="T7" fmla="*/ 2147483647 h 392"/>
                <a:gd name="T8" fmla="*/ 2147483647 w 329"/>
                <a:gd name="T9" fmla="*/ 2147483647 h 392"/>
                <a:gd name="T10" fmla="*/ 2147483647 w 329"/>
                <a:gd name="T11" fmla="*/ 2147483647 h 392"/>
                <a:gd name="T12" fmla="*/ 2147483647 w 329"/>
                <a:gd name="T13" fmla="*/ 2147483647 h 392"/>
                <a:gd name="T14" fmla="*/ 2147483647 w 329"/>
                <a:gd name="T15" fmla="*/ 2147483647 h 392"/>
                <a:gd name="T16" fmla="*/ 2147483647 w 329"/>
                <a:gd name="T17" fmla="*/ 2147483647 h 392"/>
                <a:gd name="T18" fmla="*/ 2147483647 w 329"/>
                <a:gd name="T19" fmla="*/ 2147483647 h 392"/>
                <a:gd name="T20" fmla="*/ 2147483647 w 329"/>
                <a:gd name="T21" fmla="*/ 2147483647 h 392"/>
                <a:gd name="T22" fmla="*/ 2147483647 w 329"/>
                <a:gd name="T23" fmla="*/ 2147483647 h 392"/>
                <a:gd name="T24" fmla="*/ 2147483647 w 329"/>
                <a:gd name="T25" fmla="*/ 2147483647 h 392"/>
                <a:gd name="T26" fmla="*/ 2147483647 w 329"/>
                <a:gd name="T27" fmla="*/ 2147483647 h 392"/>
                <a:gd name="T28" fmla="*/ 2147483647 w 329"/>
                <a:gd name="T29" fmla="*/ 2147483647 h 392"/>
                <a:gd name="T30" fmla="*/ 2147483647 w 329"/>
                <a:gd name="T31" fmla="*/ 2147483647 h 392"/>
                <a:gd name="T32" fmla="*/ 2147483647 w 329"/>
                <a:gd name="T33" fmla="*/ 2147483647 h 392"/>
                <a:gd name="T34" fmla="*/ 2147483647 w 329"/>
                <a:gd name="T35" fmla="*/ 2147483647 h 392"/>
                <a:gd name="T36" fmla="*/ 2147483647 w 329"/>
                <a:gd name="T37" fmla="*/ 2147483647 h 392"/>
                <a:gd name="T38" fmla="*/ 2147483647 w 329"/>
                <a:gd name="T39" fmla="*/ 2147483647 h 392"/>
                <a:gd name="T40" fmla="*/ 2147483647 w 329"/>
                <a:gd name="T41" fmla="*/ 2147483647 h 392"/>
                <a:gd name="T42" fmla="*/ 2147483647 w 329"/>
                <a:gd name="T43" fmla="*/ 2147483647 h 392"/>
                <a:gd name="T44" fmla="*/ 2147483647 w 329"/>
                <a:gd name="T45" fmla="*/ 2147483647 h 392"/>
                <a:gd name="T46" fmla="*/ 2147483647 w 329"/>
                <a:gd name="T47" fmla="*/ 2147483647 h 392"/>
                <a:gd name="T48" fmla="*/ 2147483647 w 329"/>
                <a:gd name="T49" fmla="*/ 2147483647 h 392"/>
                <a:gd name="T50" fmla="*/ 2147483647 w 329"/>
                <a:gd name="T51" fmla="*/ 2147483647 h 392"/>
                <a:gd name="T52" fmla="*/ 2147483647 w 329"/>
                <a:gd name="T53" fmla="*/ 2147483647 h 392"/>
                <a:gd name="T54" fmla="*/ 2147483647 w 329"/>
                <a:gd name="T55" fmla="*/ 2147483647 h 392"/>
                <a:gd name="T56" fmla="*/ 2147483647 w 329"/>
                <a:gd name="T57" fmla="*/ 2147483647 h 392"/>
                <a:gd name="T58" fmla="*/ 2147483647 w 329"/>
                <a:gd name="T59" fmla="*/ 2147483647 h 392"/>
                <a:gd name="T60" fmla="*/ 2147483647 w 329"/>
                <a:gd name="T61" fmla="*/ 2147483647 h 392"/>
                <a:gd name="T62" fmla="*/ 2147483647 w 329"/>
                <a:gd name="T63" fmla="*/ 2147483647 h 392"/>
                <a:gd name="T64" fmla="*/ 2147483647 w 329"/>
                <a:gd name="T65" fmla="*/ 2147483647 h 392"/>
                <a:gd name="T66" fmla="*/ 2147483647 w 329"/>
                <a:gd name="T67" fmla="*/ 2147483647 h 392"/>
                <a:gd name="T68" fmla="*/ 2147483647 w 329"/>
                <a:gd name="T69" fmla="*/ 2147483647 h 392"/>
                <a:gd name="T70" fmla="*/ 2147483647 w 329"/>
                <a:gd name="T71" fmla="*/ 2147483647 h 392"/>
                <a:gd name="T72" fmla="*/ 2147483647 w 329"/>
                <a:gd name="T73" fmla="*/ 2147483647 h 392"/>
                <a:gd name="T74" fmla="*/ 2147483647 w 329"/>
                <a:gd name="T75" fmla="*/ 2147483647 h 392"/>
                <a:gd name="T76" fmla="*/ 0 w 329"/>
                <a:gd name="T77" fmla="*/ 2147483647 h 392"/>
                <a:gd name="T78" fmla="*/ 2147483647 w 329"/>
                <a:gd name="T79" fmla="*/ 2147483647 h 392"/>
                <a:gd name="T80" fmla="*/ 2147483647 w 329"/>
                <a:gd name="T81" fmla="*/ 2147483647 h 392"/>
                <a:gd name="T82" fmla="*/ 2147483647 w 329"/>
                <a:gd name="T83" fmla="*/ 2147483647 h 392"/>
                <a:gd name="T84" fmla="*/ 2147483647 w 329"/>
                <a:gd name="T85" fmla="*/ 2147483647 h 392"/>
                <a:gd name="T86" fmla="*/ 2147483647 w 329"/>
                <a:gd name="T87" fmla="*/ 2147483647 h 3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9"/>
                <a:gd name="T133" fmla="*/ 0 h 392"/>
                <a:gd name="T134" fmla="*/ 329 w 329"/>
                <a:gd name="T135" fmla="*/ 392 h 39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9" h="392">
                  <a:moveTo>
                    <a:pt x="89" y="352"/>
                  </a:moveTo>
                  <a:lnTo>
                    <a:pt x="97" y="344"/>
                  </a:lnTo>
                  <a:lnTo>
                    <a:pt x="97" y="328"/>
                  </a:lnTo>
                  <a:lnTo>
                    <a:pt x="97" y="320"/>
                  </a:lnTo>
                  <a:lnTo>
                    <a:pt x="105" y="312"/>
                  </a:lnTo>
                  <a:lnTo>
                    <a:pt x="97" y="304"/>
                  </a:lnTo>
                  <a:lnTo>
                    <a:pt x="89" y="280"/>
                  </a:lnTo>
                  <a:lnTo>
                    <a:pt x="97" y="264"/>
                  </a:lnTo>
                  <a:lnTo>
                    <a:pt x="97" y="248"/>
                  </a:lnTo>
                  <a:lnTo>
                    <a:pt x="105" y="240"/>
                  </a:lnTo>
                  <a:lnTo>
                    <a:pt x="121" y="240"/>
                  </a:lnTo>
                  <a:lnTo>
                    <a:pt x="121" y="224"/>
                  </a:lnTo>
                  <a:lnTo>
                    <a:pt x="113" y="216"/>
                  </a:lnTo>
                  <a:lnTo>
                    <a:pt x="121" y="200"/>
                  </a:lnTo>
                  <a:lnTo>
                    <a:pt x="129" y="176"/>
                  </a:lnTo>
                  <a:lnTo>
                    <a:pt x="137" y="176"/>
                  </a:lnTo>
                  <a:lnTo>
                    <a:pt x="145" y="152"/>
                  </a:lnTo>
                  <a:lnTo>
                    <a:pt x="153" y="144"/>
                  </a:lnTo>
                  <a:lnTo>
                    <a:pt x="145" y="128"/>
                  </a:lnTo>
                  <a:lnTo>
                    <a:pt x="153" y="120"/>
                  </a:lnTo>
                  <a:lnTo>
                    <a:pt x="161" y="112"/>
                  </a:lnTo>
                  <a:lnTo>
                    <a:pt x="169" y="112"/>
                  </a:lnTo>
                  <a:lnTo>
                    <a:pt x="177" y="96"/>
                  </a:lnTo>
                  <a:lnTo>
                    <a:pt x="185" y="96"/>
                  </a:lnTo>
                  <a:lnTo>
                    <a:pt x="193" y="96"/>
                  </a:lnTo>
                  <a:lnTo>
                    <a:pt x="193" y="88"/>
                  </a:lnTo>
                  <a:lnTo>
                    <a:pt x="201" y="80"/>
                  </a:lnTo>
                  <a:lnTo>
                    <a:pt x="209" y="80"/>
                  </a:lnTo>
                  <a:lnTo>
                    <a:pt x="209" y="72"/>
                  </a:lnTo>
                  <a:lnTo>
                    <a:pt x="217" y="80"/>
                  </a:lnTo>
                  <a:lnTo>
                    <a:pt x="225" y="88"/>
                  </a:lnTo>
                  <a:lnTo>
                    <a:pt x="233" y="88"/>
                  </a:lnTo>
                  <a:lnTo>
                    <a:pt x="249" y="88"/>
                  </a:lnTo>
                  <a:lnTo>
                    <a:pt x="265" y="80"/>
                  </a:lnTo>
                  <a:lnTo>
                    <a:pt x="273" y="56"/>
                  </a:lnTo>
                  <a:lnTo>
                    <a:pt x="281" y="48"/>
                  </a:lnTo>
                  <a:lnTo>
                    <a:pt x="297" y="48"/>
                  </a:lnTo>
                  <a:lnTo>
                    <a:pt x="313" y="56"/>
                  </a:lnTo>
                  <a:lnTo>
                    <a:pt x="313" y="72"/>
                  </a:lnTo>
                  <a:lnTo>
                    <a:pt x="305" y="80"/>
                  </a:lnTo>
                  <a:lnTo>
                    <a:pt x="313" y="72"/>
                  </a:lnTo>
                  <a:lnTo>
                    <a:pt x="305" y="80"/>
                  </a:lnTo>
                  <a:lnTo>
                    <a:pt x="321" y="64"/>
                  </a:lnTo>
                  <a:lnTo>
                    <a:pt x="329" y="56"/>
                  </a:lnTo>
                  <a:lnTo>
                    <a:pt x="321" y="48"/>
                  </a:lnTo>
                  <a:lnTo>
                    <a:pt x="321" y="40"/>
                  </a:lnTo>
                  <a:lnTo>
                    <a:pt x="329" y="24"/>
                  </a:lnTo>
                  <a:lnTo>
                    <a:pt x="321" y="16"/>
                  </a:lnTo>
                  <a:lnTo>
                    <a:pt x="305" y="0"/>
                  </a:lnTo>
                  <a:lnTo>
                    <a:pt x="289" y="16"/>
                  </a:lnTo>
                  <a:lnTo>
                    <a:pt x="273" y="8"/>
                  </a:lnTo>
                  <a:lnTo>
                    <a:pt x="265" y="8"/>
                  </a:lnTo>
                  <a:lnTo>
                    <a:pt x="249" y="8"/>
                  </a:lnTo>
                  <a:lnTo>
                    <a:pt x="233" y="24"/>
                  </a:lnTo>
                  <a:lnTo>
                    <a:pt x="225" y="24"/>
                  </a:lnTo>
                  <a:lnTo>
                    <a:pt x="217" y="24"/>
                  </a:lnTo>
                  <a:lnTo>
                    <a:pt x="209" y="32"/>
                  </a:lnTo>
                  <a:lnTo>
                    <a:pt x="201" y="32"/>
                  </a:lnTo>
                  <a:lnTo>
                    <a:pt x="193" y="56"/>
                  </a:lnTo>
                  <a:lnTo>
                    <a:pt x="169" y="56"/>
                  </a:lnTo>
                  <a:lnTo>
                    <a:pt x="161" y="80"/>
                  </a:lnTo>
                  <a:lnTo>
                    <a:pt x="161" y="88"/>
                  </a:lnTo>
                  <a:lnTo>
                    <a:pt x="145" y="88"/>
                  </a:lnTo>
                  <a:lnTo>
                    <a:pt x="129" y="112"/>
                  </a:lnTo>
                  <a:lnTo>
                    <a:pt x="129" y="128"/>
                  </a:lnTo>
                  <a:lnTo>
                    <a:pt x="113" y="152"/>
                  </a:lnTo>
                  <a:lnTo>
                    <a:pt x="105" y="168"/>
                  </a:lnTo>
                  <a:lnTo>
                    <a:pt x="97" y="184"/>
                  </a:lnTo>
                  <a:lnTo>
                    <a:pt x="89" y="200"/>
                  </a:lnTo>
                  <a:lnTo>
                    <a:pt x="65" y="240"/>
                  </a:lnTo>
                  <a:lnTo>
                    <a:pt x="49" y="256"/>
                  </a:lnTo>
                  <a:lnTo>
                    <a:pt x="33" y="264"/>
                  </a:lnTo>
                  <a:lnTo>
                    <a:pt x="25" y="280"/>
                  </a:lnTo>
                  <a:lnTo>
                    <a:pt x="17" y="288"/>
                  </a:lnTo>
                  <a:lnTo>
                    <a:pt x="8" y="296"/>
                  </a:lnTo>
                  <a:lnTo>
                    <a:pt x="8" y="304"/>
                  </a:lnTo>
                  <a:lnTo>
                    <a:pt x="0" y="320"/>
                  </a:lnTo>
                  <a:lnTo>
                    <a:pt x="0" y="336"/>
                  </a:lnTo>
                  <a:lnTo>
                    <a:pt x="8" y="352"/>
                  </a:lnTo>
                  <a:lnTo>
                    <a:pt x="8" y="368"/>
                  </a:lnTo>
                  <a:lnTo>
                    <a:pt x="8" y="384"/>
                  </a:lnTo>
                  <a:lnTo>
                    <a:pt x="25" y="392"/>
                  </a:lnTo>
                  <a:lnTo>
                    <a:pt x="41" y="392"/>
                  </a:lnTo>
                  <a:lnTo>
                    <a:pt x="65" y="376"/>
                  </a:lnTo>
                  <a:lnTo>
                    <a:pt x="73" y="368"/>
                  </a:lnTo>
                  <a:lnTo>
                    <a:pt x="81" y="368"/>
                  </a:lnTo>
                  <a:lnTo>
                    <a:pt x="81" y="376"/>
                  </a:lnTo>
                  <a:lnTo>
                    <a:pt x="81" y="368"/>
                  </a:lnTo>
                  <a:lnTo>
                    <a:pt x="89" y="352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Freeform 704"/>
            <p:cNvSpPr>
              <a:spLocks/>
            </p:cNvSpPr>
            <p:nvPr/>
          </p:nvSpPr>
          <p:spPr bwMode="auto">
            <a:xfrm>
              <a:off x="4627563" y="1702916"/>
              <a:ext cx="268287" cy="684213"/>
            </a:xfrm>
            <a:custGeom>
              <a:avLst/>
              <a:gdLst>
                <a:gd name="T0" fmla="*/ 2147483647 w 160"/>
                <a:gd name="T1" fmla="*/ 2147483647 h 376"/>
                <a:gd name="T2" fmla="*/ 2147483647 w 160"/>
                <a:gd name="T3" fmla="*/ 2147483647 h 376"/>
                <a:gd name="T4" fmla="*/ 2147483647 w 160"/>
                <a:gd name="T5" fmla="*/ 2147483647 h 376"/>
                <a:gd name="T6" fmla="*/ 2147483647 w 160"/>
                <a:gd name="T7" fmla="*/ 2147483647 h 376"/>
                <a:gd name="T8" fmla="*/ 2147483647 w 160"/>
                <a:gd name="T9" fmla="*/ 0 h 376"/>
                <a:gd name="T10" fmla="*/ 2147483647 w 160"/>
                <a:gd name="T11" fmla="*/ 2147483647 h 376"/>
                <a:gd name="T12" fmla="*/ 2147483647 w 160"/>
                <a:gd name="T13" fmla="*/ 2147483647 h 376"/>
                <a:gd name="T14" fmla="*/ 2147483647 w 160"/>
                <a:gd name="T15" fmla="*/ 2147483647 h 376"/>
                <a:gd name="T16" fmla="*/ 2147483647 w 160"/>
                <a:gd name="T17" fmla="*/ 2147483647 h 376"/>
                <a:gd name="T18" fmla="*/ 2147483647 w 160"/>
                <a:gd name="T19" fmla="*/ 2147483647 h 376"/>
                <a:gd name="T20" fmla="*/ 2147483647 w 160"/>
                <a:gd name="T21" fmla="*/ 2147483647 h 376"/>
                <a:gd name="T22" fmla="*/ 2147483647 w 160"/>
                <a:gd name="T23" fmla="*/ 2147483647 h 376"/>
                <a:gd name="T24" fmla="*/ 2147483647 w 160"/>
                <a:gd name="T25" fmla="*/ 2147483647 h 376"/>
                <a:gd name="T26" fmla="*/ 2147483647 w 160"/>
                <a:gd name="T27" fmla="*/ 2147483647 h 376"/>
                <a:gd name="T28" fmla="*/ 2147483647 w 160"/>
                <a:gd name="T29" fmla="*/ 2147483647 h 376"/>
                <a:gd name="T30" fmla="*/ 2147483647 w 160"/>
                <a:gd name="T31" fmla="*/ 2147483647 h 376"/>
                <a:gd name="T32" fmla="*/ 2147483647 w 160"/>
                <a:gd name="T33" fmla="*/ 2147483647 h 376"/>
                <a:gd name="T34" fmla="*/ 2147483647 w 160"/>
                <a:gd name="T35" fmla="*/ 2147483647 h 376"/>
                <a:gd name="T36" fmla="*/ 0 w 160"/>
                <a:gd name="T37" fmla="*/ 2147483647 h 376"/>
                <a:gd name="T38" fmla="*/ 2147483647 w 160"/>
                <a:gd name="T39" fmla="*/ 2147483647 h 376"/>
                <a:gd name="T40" fmla="*/ 2147483647 w 160"/>
                <a:gd name="T41" fmla="*/ 2147483647 h 376"/>
                <a:gd name="T42" fmla="*/ 2147483647 w 160"/>
                <a:gd name="T43" fmla="*/ 2147483647 h 376"/>
                <a:gd name="T44" fmla="*/ 2147483647 w 160"/>
                <a:gd name="T45" fmla="*/ 2147483647 h 376"/>
                <a:gd name="T46" fmla="*/ 2147483647 w 160"/>
                <a:gd name="T47" fmla="*/ 2147483647 h 376"/>
                <a:gd name="T48" fmla="*/ 2147483647 w 160"/>
                <a:gd name="T49" fmla="*/ 2147483647 h 376"/>
                <a:gd name="T50" fmla="*/ 2147483647 w 160"/>
                <a:gd name="T51" fmla="*/ 2147483647 h 376"/>
                <a:gd name="T52" fmla="*/ 2147483647 w 160"/>
                <a:gd name="T53" fmla="*/ 2147483647 h 376"/>
                <a:gd name="T54" fmla="*/ 2147483647 w 160"/>
                <a:gd name="T55" fmla="*/ 2147483647 h 376"/>
                <a:gd name="T56" fmla="*/ 2147483647 w 160"/>
                <a:gd name="T57" fmla="*/ 2147483647 h 376"/>
                <a:gd name="T58" fmla="*/ 2147483647 w 160"/>
                <a:gd name="T59" fmla="*/ 2147483647 h 376"/>
                <a:gd name="T60" fmla="*/ 2147483647 w 160"/>
                <a:gd name="T61" fmla="*/ 2147483647 h 376"/>
                <a:gd name="T62" fmla="*/ 2147483647 w 160"/>
                <a:gd name="T63" fmla="*/ 2147483647 h 376"/>
                <a:gd name="T64" fmla="*/ 2147483647 w 160"/>
                <a:gd name="T65" fmla="*/ 2147483647 h 376"/>
                <a:gd name="T66" fmla="*/ 2147483647 w 160"/>
                <a:gd name="T67" fmla="*/ 2147483647 h 3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0"/>
                <a:gd name="T103" fmla="*/ 0 h 376"/>
                <a:gd name="T104" fmla="*/ 160 w 160"/>
                <a:gd name="T105" fmla="*/ 376 h 3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0" h="376">
                  <a:moveTo>
                    <a:pt x="160" y="88"/>
                  </a:moveTo>
                  <a:lnTo>
                    <a:pt x="160" y="80"/>
                  </a:lnTo>
                  <a:lnTo>
                    <a:pt x="160" y="72"/>
                  </a:lnTo>
                  <a:lnTo>
                    <a:pt x="160" y="56"/>
                  </a:lnTo>
                  <a:lnTo>
                    <a:pt x="160" y="40"/>
                  </a:lnTo>
                  <a:lnTo>
                    <a:pt x="152" y="24"/>
                  </a:lnTo>
                  <a:lnTo>
                    <a:pt x="144" y="24"/>
                  </a:lnTo>
                  <a:lnTo>
                    <a:pt x="136" y="16"/>
                  </a:lnTo>
                  <a:lnTo>
                    <a:pt x="128" y="8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16"/>
                  </a:lnTo>
                  <a:lnTo>
                    <a:pt x="88" y="32"/>
                  </a:lnTo>
                  <a:lnTo>
                    <a:pt x="80" y="32"/>
                  </a:lnTo>
                  <a:lnTo>
                    <a:pt x="72" y="40"/>
                  </a:lnTo>
                  <a:lnTo>
                    <a:pt x="64" y="48"/>
                  </a:lnTo>
                  <a:lnTo>
                    <a:pt x="72" y="64"/>
                  </a:lnTo>
                  <a:lnTo>
                    <a:pt x="64" y="72"/>
                  </a:lnTo>
                  <a:lnTo>
                    <a:pt x="56" y="96"/>
                  </a:lnTo>
                  <a:lnTo>
                    <a:pt x="48" y="96"/>
                  </a:lnTo>
                  <a:lnTo>
                    <a:pt x="40" y="120"/>
                  </a:lnTo>
                  <a:lnTo>
                    <a:pt x="32" y="136"/>
                  </a:lnTo>
                  <a:lnTo>
                    <a:pt x="40" y="144"/>
                  </a:lnTo>
                  <a:lnTo>
                    <a:pt x="40" y="160"/>
                  </a:lnTo>
                  <a:lnTo>
                    <a:pt x="24" y="160"/>
                  </a:lnTo>
                  <a:lnTo>
                    <a:pt x="16" y="168"/>
                  </a:lnTo>
                  <a:lnTo>
                    <a:pt x="16" y="184"/>
                  </a:lnTo>
                  <a:lnTo>
                    <a:pt x="8" y="200"/>
                  </a:lnTo>
                  <a:lnTo>
                    <a:pt x="16" y="224"/>
                  </a:lnTo>
                  <a:lnTo>
                    <a:pt x="24" y="232"/>
                  </a:lnTo>
                  <a:lnTo>
                    <a:pt x="16" y="240"/>
                  </a:lnTo>
                  <a:lnTo>
                    <a:pt x="16" y="248"/>
                  </a:lnTo>
                  <a:lnTo>
                    <a:pt x="16" y="264"/>
                  </a:lnTo>
                  <a:lnTo>
                    <a:pt x="8" y="272"/>
                  </a:lnTo>
                  <a:lnTo>
                    <a:pt x="0" y="288"/>
                  </a:lnTo>
                  <a:lnTo>
                    <a:pt x="0" y="296"/>
                  </a:lnTo>
                  <a:lnTo>
                    <a:pt x="8" y="312"/>
                  </a:lnTo>
                  <a:lnTo>
                    <a:pt x="8" y="328"/>
                  </a:lnTo>
                  <a:lnTo>
                    <a:pt x="16" y="352"/>
                  </a:lnTo>
                  <a:lnTo>
                    <a:pt x="16" y="360"/>
                  </a:lnTo>
                  <a:lnTo>
                    <a:pt x="24" y="368"/>
                  </a:lnTo>
                  <a:lnTo>
                    <a:pt x="24" y="376"/>
                  </a:lnTo>
                  <a:lnTo>
                    <a:pt x="40" y="376"/>
                  </a:lnTo>
                  <a:lnTo>
                    <a:pt x="40" y="368"/>
                  </a:lnTo>
                  <a:lnTo>
                    <a:pt x="48" y="360"/>
                  </a:lnTo>
                  <a:lnTo>
                    <a:pt x="64" y="360"/>
                  </a:lnTo>
                  <a:lnTo>
                    <a:pt x="72" y="344"/>
                  </a:lnTo>
                  <a:lnTo>
                    <a:pt x="72" y="312"/>
                  </a:lnTo>
                  <a:lnTo>
                    <a:pt x="72" y="296"/>
                  </a:lnTo>
                  <a:lnTo>
                    <a:pt x="80" y="296"/>
                  </a:lnTo>
                  <a:lnTo>
                    <a:pt x="96" y="288"/>
                  </a:lnTo>
                  <a:lnTo>
                    <a:pt x="96" y="272"/>
                  </a:lnTo>
                  <a:lnTo>
                    <a:pt x="88" y="256"/>
                  </a:lnTo>
                  <a:lnTo>
                    <a:pt x="80" y="248"/>
                  </a:lnTo>
                  <a:lnTo>
                    <a:pt x="80" y="224"/>
                  </a:lnTo>
                  <a:lnTo>
                    <a:pt x="80" y="200"/>
                  </a:lnTo>
                  <a:lnTo>
                    <a:pt x="96" y="184"/>
                  </a:lnTo>
                  <a:lnTo>
                    <a:pt x="104" y="176"/>
                  </a:lnTo>
                  <a:lnTo>
                    <a:pt x="128" y="160"/>
                  </a:lnTo>
                  <a:lnTo>
                    <a:pt x="136" y="144"/>
                  </a:lnTo>
                  <a:lnTo>
                    <a:pt x="128" y="136"/>
                  </a:lnTo>
                  <a:lnTo>
                    <a:pt x="136" y="120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60" y="104"/>
                  </a:lnTo>
                  <a:lnTo>
                    <a:pt x="160" y="8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Freeform 705"/>
            <p:cNvSpPr>
              <a:spLocks/>
            </p:cNvSpPr>
            <p:nvPr/>
          </p:nvSpPr>
          <p:spPr bwMode="auto">
            <a:xfrm>
              <a:off x="4856163" y="2503016"/>
              <a:ext cx="388937" cy="277813"/>
            </a:xfrm>
            <a:custGeom>
              <a:avLst/>
              <a:gdLst>
                <a:gd name="T0" fmla="*/ 2147483647 w 232"/>
                <a:gd name="T1" fmla="*/ 2147483647 h 152"/>
                <a:gd name="T2" fmla="*/ 2147483647 w 232"/>
                <a:gd name="T3" fmla="*/ 2147483647 h 152"/>
                <a:gd name="T4" fmla="*/ 2147483647 w 232"/>
                <a:gd name="T5" fmla="*/ 2147483647 h 152"/>
                <a:gd name="T6" fmla="*/ 2147483647 w 232"/>
                <a:gd name="T7" fmla="*/ 2147483647 h 152"/>
                <a:gd name="T8" fmla="*/ 2147483647 w 232"/>
                <a:gd name="T9" fmla="*/ 2147483647 h 152"/>
                <a:gd name="T10" fmla="*/ 2147483647 w 232"/>
                <a:gd name="T11" fmla="*/ 2147483647 h 152"/>
                <a:gd name="T12" fmla="*/ 2147483647 w 232"/>
                <a:gd name="T13" fmla="*/ 2147483647 h 152"/>
                <a:gd name="T14" fmla="*/ 2147483647 w 232"/>
                <a:gd name="T15" fmla="*/ 2147483647 h 152"/>
                <a:gd name="T16" fmla="*/ 2147483647 w 232"/>
                <a:gd name="T17" fmla="*/ 2147483647 h 152"/>
                <a:gd name="T18" fmla="*/ 2147483647 w 232"/>
                <a:gd name="T19" fmla="*/ 2147483647 h 152"/>
                <a:gd name="T20" fmla="*/ 2147483647 w 232"/>
                <a:gd name="T21" fmla="*/ 2147483647 h 152"/>
                <a:gd name="T22" fmla="*/ 2147483647 w 232"/>
                <a:gd name="T23" fmla="*/ 0 h 152"/>
                <a:gd name="T24" fmla="*/ 2147483647 w 232"/>
                <a:gd name="T25" fmla="*/ 0 h 152"/>
                <a:gd name="T26" fmla="*/ 2147483647 w 232"/>
                <a:gd name="T27" fmla="*/ 2147483647 h 152"/>
                <a:gd name="T28" fmla="*/ 2147483647 w 232"/>
                <a:gd name="T29" fmla="*/ 2147483647 h 152"/>
                <a:gd name="T30" fmla="*/ 2147483647 w 232"/>
                <a:gd name="T31" fmla="*/ 2147483647 h 152"/>
                <a:gd name="T32" fmla="*/ 2147483647 w 232"/>
                <a:gd name="T33" fmla="*/ 2147483647 h 152"/>
                <a:gd name="T34" fmla="*/ 2147483647 w 232"/>
                <a:gd name="T35" fmla="*/ 2147483647 h 152"/>
                <a:gd name="T36" fmla="*/ 2147483647 w 232"/>
                <a:gd name="T37" fmla="*/ 2147483647 h 152"/>
                <a:gd name="T38" fmla="*/ 2147483647 w 232"/>
                <a:gd name="T39" fmla="*/ 2147483647 h 152"/>
                <a:gd name="T40" fmla="*/ 2147483647 w 232"/>
                <a:gd name="T41" fmla="*/ 2147483647 h 152"/>
                <a:gd name="T42" fmla="*/ 2147483647 w 232"/>
                <a:gd name="T43" fmla="*/ 2147483647 h 152"/>
                <a:gd name="T44" fmla="*/ 0 w 232"/>
                <a:gd name="T45" fmla="*/ 2147483647 h 152"/>
                <a:gd name="T46" fmla="*/ 0 w 232"/>
                <a:gd name="T47" fmla="*/ 2147483647 h 152"/>
                <a:gd name="T48" fmla="*/ 2147483647 w 232"/>
                <a:gd name="T49" fmla="*/ 2147483647 h 152"/>
                <a:gd name="T50" fmla="*/ 2147483647 w 232"/>
                <a:gd name="T51" fmla="*/ 2147483647 h 152"/>
                <a:gd name="T52" fmla="*/ 2147483647 w 232"/>
                <a:gd name="T53" fmla="*/ 2147483647 h 152"/>
                <a:gd name="T54" fmla="*/ 2147483647 w 232"/>
                <a:gd name="T55" fmla="*/ 2147483647 h 152"/>
                <a:gd name="T56" fmla="*/ 2147483647 w 232"/>
                <a:gd name="T57" fmla="*/ 2147483647 h 152"/>
                <a:gd name="T58" fmla="*/ 2147483647 w 232"/>
                <a:gd name="T59" fmla="*/ 2147483647 h 152"/>
                <a:gd name="T60" fmla="*/ 2147483647 w 232"/>
                <a:gd name="T61" fmla="*/ 2147483647 h 152"/>
                <a:gd name="T62" fmla="*/ 2147483647 w 232"/>
                <a:gd name="T63" fmla="*/ 2147483647 h 152"/>
                <a:gd name="T64" fmla="*/ 2147483647 w 232"/>
                <a:gd name="T65" fmla="*/ 2147483647 h 152"/>
                <a:gd name="T66" fmla="*/ 2147483647 w 232"/>
                <a:gd name="T67" fmla="*/ 2147483647 h 152"/>
                <a:gd name="T68" fmla="*/ 2147483647 w 232"/>
                <a:gd name="T69" fmla="*/ 2147483647 h 152"/>
                <a:gd name="T70" fmla="*/ 2147483647 w 232"/>
                <a:gd name="T71" fmla="*/ 2147483647 h 152"/>
                <a:gd name="T72" fmla="*/ 2147483647 w 232"/>
                <a:gd name="T73" fmla="*/ 2147483647 h 152"/>
                <a:gd name="T74" fmla="*/ 2147483647 w 232"/>
                <a:gd name="T75" fmla="*/ 2147483647 h 152"/>
                <a:gd name="T76" fmla="*/ 2147483647 w 232"/>
                <a:gd name="T77" fmla="*/ 2147483647 h 152"/>
                <a:gd name="T78" fmla="*/ 2147483647 w 232"/>
                <a:gd name="T79" fmla="*/ 2147483647 h 152"/>
                <a:gd name="T80" fmla="*/ 2147483647 w 232"/>
                <a:gd name="T81" fmla="*/ 2147483647 h 152"/>
                <a:gd name="T82" fmla="*/ 2147483647 w 232"/>
                <a:gd name="T83" fmla="*/ 2147483647 h 152"/>
                <a:gd name="T84" fmla="*/ 2147483647 w 232"/>
                <a:gd name="T85" fmla="*/ 2147483647 h 152"/>
                <a:gd name="T86" fmla="*/ 2147483647 w 232"/>
                <a:gd name="T87" fmla="*/ 2147483647 h 152"/>
                <a:gd name="T88" fmla="*/ 2147483647 w 232"/>
                <a:gd name="T89" fmla="*/ 2147483647 h 15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2"/>
                <a:gd name="T136" fmla="*/ 0 h 152"/>
                <a:gd name="T137" fmla="*/ 232 w 232"/>
                <a:gd name="T138" fmla="*/ 152 h 15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2" h="152">
                  <a:moveTo>
                    <a:pt x="216" y="88"/>
                  </a:moveTo>
                  <a:lnTo>
                    <a:pt x="224" y="88"/>
                  </a:lnTo>
                  <a:lnTo>
                    <a:pt x="232" y="64"/>
                  </a:lnTo>
                  <a:lnTo>
                    <a:pt x="232" y="56"/>
                  </a:lnTo>
                  <a:lnTo>
                    <a:pt x="208" y="48"/>
                  </a:lnTo>
                  <a:lnTo>
                    <a:pt x="192" y="40"/>
                  </a:lnTo>
                  <a:lnTo>
                    <a:pt x="184" y="40"/>
                  </a:lnTo>
                  <a:lnTo>
                    <a:pt x="168" y="32"/>
                  </a:lnTo>
                  <a:lnTo>
                    <a:pt x="160" y="16"/>
                  </a:lnTo>
                  <a:lnTo>
                    <a:pt x="136" y="8"/>
                  </a:lnTo>
                  <a:lnTo>
                    <a:pt x="128" y="8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12" y="24"/>
                  </a:lnTo>
                  <a:lnTo>
                    <a:pt x="96" y="24"/>
                  </a:lnTo>
                  <a:lnTo>
                    <a:pt x="72" y="24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32"/>
                  </a:lnTo>
                  <a:lnTo>
                    <a:pt x="16" y="40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88"/>
                  </a:lnTo>
                  <a:lnTo>
                    <a:pt x="48" y="80"/>
                  </a:lnTo>
                  <a:lnTo>
                    <a:pt x="72" y="80"/>
                  </a:lnTo>
                  <a:lnTo>
                    <a:pt x="96" y="96"/>
                  </a:lnTo>
                  <a:lnTo>
                    <a:pt x="104" y="112"/>
                  </a:lnTo>
                  <a:lnTo>
                    <a:pt x="88" y="120"/>
                  </a:lnTo>
                  <a:lnTo>
                    <a:pt x="88" y="136"/>
                  </a:lnTo>
                  <a:lnTo>
                    <a:pt x="96" y="136"/>
                  </a:lnTo>
                  <a:lnTo>
                    <a:pt x="104" y="128"/>
                  </a:lnTo>
                  <a:lnTo>
                    <a:pt x="120" y="120"/>
                  </a:lnTo>
                  <a:lnTo>
                    <a:pt x="136" y="120"/>
                  </a:lnTo>
                  <a:lnTo>
                    <a:pt x="144" y="128"/>
                  </a:lnTo>
                  <a:lnTo>
                    <a:pt x="136" y="136"/>
                  </a:lnTo>
                  <a:lnTo>
                    <a:pt x="152" y="152"/>
                  </a:lnTo>
                  <a:lnTo>
                    <a:pt x="184" y="136"/>
                  </a:lnTo>
                  <a:lnTo>
                    <a:pt x="168" y="128"/>
                  </a:lnTo>
                  <a:lnTo>
                    <a:pt x="176" y="112"/>
                  </a:lnTo>
                  <a:lnTo>
                    <a:pt x="200" y="112"/>
                  </a:lnTo>
                  <a:lnTo>
                    <a:pt x="208" y="104"/>
                  </a:lnTo>
                  <a:lnTo>
                    <a:pt x="216" y="8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 dirty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Freeform 706"/>
            <p:cNvSpPr>
              <a:spLocks/>
            </p:cNvSpPr>
            <p:nvPr/>
          </p:nvSpPr>
          <p:spPr bwMode="auto">
            <a:xfrm>
              <a:off x="5083175" y="2503016"/>
              <a:ext cx="41275" cy="28575"/>
            </a:xfrm>
            <a:custGeom>
              <a:avLst/>
              <a:gdLst>
                <a:gd name="T0" fmla="*/ 2147483647 w 24"/>
                <a:gd name="T1" fmla="*/ 2147483647 h 16"/>
                <a:gd name="T2" fmla="*/ 2147483647 w 24"/>
                <a:gd name="T3" fmla="*/ 0 h 16"/>
                <a:gd name="T4" fmla="*/ 0 w 24"/>
                <a:gd name="T5" fmla="*/ 2147483647 h 16"/>
                <a:gd name="T6" fmla="*/ 2147483647 w 24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6"/>
                <a:gd name="T14" fmla="*/ 24 w 24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6">
                  <a:moveTo>
                    <a:pt x="24" y="16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Freeform 707"/>
            <p:cNvSpPr>
              <a:spLocks/>
            </p:cNvSpPr>
            <p:nvPr/>
          </p:nvSpPr>
          <p:spPr bwMode="auto">
            <a:xfrm>
              <a:off x="4816475" y="2868141"/>
              <a:ext cx="133350" cy="146050"/>
            </a:xfrm>
            <a:custGeom>
              <a:avLst/>
              <a:gdLst>
                <a:gd name="T0" fmla="*/ 2147483647 w 80"/>
                <a:gd name="T1" fmla="*/ 2147483647 h 80"/>
                <a:gd name="T2" fmla="*/ 2147483647 w 80"/>
                <a:gd name="T3" fmla="*/ 0 h 80"/>
                <a:gd name="T4" fmla="*/ 2147483647 w 80"/>
                <a:gd name="T5" fmla="*/ 2147483647 h 80"/>
                <a:gd name="T6" fmla="*/ 2147483647 w 80"/>
                <a:gd name="T7" fmla="*/ 2147483647 h 80"/>
                <a:gd name="T8" fmla="*/ 2147483647 w 80"/>
                <a:gd name="T9" fmla="*/ 2147483647 h 80"/>
                <a:gd name="T10" fmla="*/ 2147483647 w 80"/>
                <a:gd name="T11" fmla="*/ 2147483647 h 80"/>
                <a:gd name="T12" fmla="*/ 2147483647 w 80"/>
                <a:gd name="T13" fmla="*/ 2147483647 h 80"/>
                <a:gd name="T14" fmla="*/ 2147483647 w 80"/>
                <a:gd name="T15" fmla="*/ 2147483647 h 80"/>
                <a:gd name="T16" fmla="*/ 2147483647 w 80"/>
                <a:gd name="T17" fmla="*/ 2147483647 h 80"/>
                <a:gd name="T18" fmla="*/ 2147483647 w 80"/>
                <a:gd name="T19" fmla="*/ 2147483647 h 80"/>
                <a:gd name="T20" fmla="*/ 0 w 80"/>
                <a:gd name="T21" fmla="*/ 2147483647 h 80"/>
                <a:gd name="T22" fmla="*/ 2147483647 w 80"/>
                <a:gd name="T23" fmla="*/ 2147483647 h 80"/>
                <a:gd name="T24" fmla="*/ 2147483647 w 80"/>
                <a:gd name="T25" fmla="*/ 2147483647 h 80"/>
                <a:gd name="T26" fmla="*/ 2147483647 w 80"/>
                <a:gd name="T27" fmla="*/ 2147483647 h 80"/>
                <a:gd name="T28" fmla="*/ 2147483647 w 80"/>
                <a:gd name="T29" fmla="*/ 2147483647 h 80"/>
                <a:gd name="T30" fmla="*/ 2147483647 w 80"/>
                <a:gd name="T31" fmla="*/ 2147483647 h 80"/>
                <a:gd name="T32" fmla="*/ 2147483647 w 80"/>
                <a:gd name="T33" fmla="*/ 2147483647 h 80"/>
                <a:gd name="T34" fmla="*/ 2147483647 w 80"/>
                <a:gd name="T35" fmla="*/ 2147483647 h 80"/>
                <a:gd name="T36" fmla="*/ 2147483647 w 80"/>
                <a:gd name="T37" fmla="*/ 2147483647 h 80"/>
                <a:gd name="T38" fmla="*/ 2147483647 w 80"/>
                <a:gd name="T39" fmla="*/ 2147483647 h 80"/>
                <a:gd name="T40" fmla="*/ 2147483647 w 80"/>
                <a:gd name="T41" fmla="*/ 2147483647 h 80"/>
                <a:gd name="T42" fmla="*/ 2147483647 w 80"/>
                <a:gd name="T43" fmla="*/ 2147483647 h 80"/>
                <a:gd name="T44" fmla="*/ 2147483647 w 80"/>
                <a:gd name="T45" fmla="*/ 2147483647 h 80"/>
                <a:gd name="T46" fmla="*/ 2147483647 w 80"/>
                <a:gd name="T47" fmla="*/ 2147483647 h 80"/>
                <a:gd name="T48" fmla="*/ 2147483647 w 80"/>
                <a:gd name="T49" fmla="*/ 2147483647 h 80"/>
                <a:gd name="T50" fmla="*/ 2147483647 w 80"/>
                <a:gd name="T51" fmla="*/ 2147483647 h 80"/>
                <a:gd name="T52" fmla="*/ 2147483647 w 80"/>
                <a:gd name="T53" fmla="*/ 2147483647 h 8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0"/>
                <a:gd name="T82" fmla="*/ 0 h 80"/>
                <a:gd name="T83" fmla="*/ 80 w 80"/>
                <a:gd name="T84" fmla="*/ 80 h 8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0" h="80">
                  <a:moveTo>
                    <a:pt x="80" y="8"/>
                  </a:moveTo>
                  <a:lnTo>
                    <a:pt x="80" y="0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32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0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7" name="Freeform 708"/>
            <p:cNvSpPr>
              <a:spLocks/>
            </p:cNvSpPr>
            <p:nvPr/>
          </p:nvSpPr>
          <p:spPr bwMode="auto">
            <a:xfrm>
              <a:off x="5083175" y="2503016"/>
              <a:ext cx="41275" cy="28575"/>
            </a:xfrm>
            <a:custGeom>
              <a:avLst/>
              <a:gdLst>
                <a:gd name="T0" fmla="*/ 2147483647 w 24"/>
                <a:gd name="T1" fmla="*/ 2147483647 h 16"/>
                <a:gd name="T2" fmla="*/ 2147483647 w 24"/>
                <a:gd name="T3" fmla="*/ 0 h 16"/>
                <a:gd name="T4" fmla="*/ 0 w 24"/>
                <a:gd name="T5" fmla="*/ 2147483647 h 16"/>
                <a:gd name="T6" fmla="*/ 2147483647 w 24"/>
                <a:gd name="T7" fmla="*/ 2147483647 h 16"/>
                <a:gd name="T8" fmla="*/ 2147483647 w 24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6"/>
                <a:gd name="T17" fmla="*/ 24 w 2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6">
                  <a:moveTo>
                    <a:pt x="24" y="16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8" name="Freeform 709"/>
            <p:cNvSpPr>
              <a:spLocks/>
            </p:cNvSpPr>
            <p:nvPr/>
          </p:nvSpPr>
          <p:spPr bwMode="auto">
            <a:xfrm>
              <a:off x="4816475" y="2649066"/>
              <a:ext cx="212725" cy="158750"/>
            </a:xfrm>
            <a:custGeom>
              <a:avLst/>
              <a:gdLst>
                <a:gd name="T0" fmla="*/ 2147483647 w 128"/>
                <a:gd name="T1" fmla="*/ 2147483647 h 88"/>
                <a:gd name="T2" fmla="*/ 2147483647 w 128"/>
                <a:gd name="T3" fmla="*/ 2147483647 h 88"/>
                <a:gd name="T4" fmla="*/ 2147483647 w 128"/>
                <a:gd name="T5" fmla="*/ 2147483647 h 88"/>
                <a:gd name="T6" fmla="*/ 2147483647 w 128"/>
                <a:gd name="T7" fmla="*/ 0 h 88"/>
                <a:gd name="T8" fmla="*/ 2147483647 w 128"/>
                <a:gd name="T9" fmla="*/ 0 h 88"/>
                <a:gd name="T10" fmla="*/ 2147483647 w 128"/>
                <a:gd name="T11" fmla="*/ 2147483647 h 88"/>
                <a:gd name="T12" fmla="*/ 2147483647 w 128"/>
                <a:gd name="T13" fmla="*/ 0 h 88"/>
                <a:gd name="T14" fmla="*/ 2147483647 w 128"/>
                <a:gd name="T15" fmla="*/ 2147483647 h 88"/>
                <a:gd name="T16" fmla="*/ 2147483647 w 128"/>
                <a:gd name="T17" fmla="*/ 2147483647 h 88"/>
                <a:gd name="T18" fmla="*/ 0 w 128"/>
                <a:gd name="T19" fmla="*/ 2147483647 h 88"/>
                <a:gd name="T20" fmla="*/ 2147483647 w 128"/>
                <a:gd name="T21" fmla="*/ 2147483647 h 88"/>
                <a:gd name="T22" fmla="*/ 2147483647 w 128"/>
                <a:gd name="T23" fmla="*/ 2147483647 h 88"/>
                <a:gd name="T24" fmla="*/ 2147483647 w 128"/>
                <a:gd name="T25" fmla="*/ 2147483647 h 88"/>
                <a:gd name="T26" fmla="*/ 2147483647 w 128"/>
                <a:gd name="T27" fmla="*/ 2147483647 h 88"/>
                <a:gd name="T28" fmla="*/ 2147483647 w 128"/>
                <a:gd name="T29" fmla="*/ 2147483647 h 88"/>
                <a:gd name="T30" fmla="*/ 2147483647 w 128"/>
                <a:gd name="T31" fmla="*/ 2147483647 h 88"/>
                <a:gd name="T32" fmla="*/ 2147483647 w 128"/>
                <a:gd name="T33" fmla="*/ 2147483647 h 88"/>
                <a:gd name="T34" fmla="*/ 2147483647 w 128"/>
                <a:gd name="T35" fmla="*/ 2147483647 h 88"/>
                <a:gd name="T36" fmla="*/ 2147483647 w 128"/>
                <a:gd name="T37" fmla="*/ 2147483647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8"/>
                <a:gd name="T58" fmla="*/ 0 h 88"/>
                <a:gd name="T59" fmla="*/ 128 w 128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8" h="88">
                  <a:moveTo>
                    <a:pt x="112" y="40"/>
                  </a:moveTo>
                  <a:lnTo>
                    <a:pt x="128" y="32"/>
                  </a:lnTo>
                  <a:lnTo>
                    <a:pt x="120" y="16"/>
                  </a:lnTo>
                  <a:lnTo>
                    <a:pt x="96" y="0"/>
                  </a:lnTo>
                  <a:lnTo>
                    <a:pt x="72" y="0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24" y="24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64" y="80"/>
                  </a:lnTo>
                  <a:lnTo>
                    <a:pt x="88" y="80"/>
                  </a:lnTo>
                  <a:lnTo>
                    <a:pt x="112" y="88"/>
                  </a:lnTo>
                  <a:lnTo>
                    <a:pt x="112" y="64"/>
                  </a:lnTo>
                  <a:lnTo>
                    <a:pt x="120" y="56"/>
                  </a:lnTo>
                  <a:lnTo>
                    <a:pt x="112" y="56"/>
                  </a:lnTo>
                  <a:lnTo>
                    <a:pt x="112" y="4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9" name="Freeform 710"/>
            <p:cNvSpPr>
              <a:spLocks/>
            </p:cNvSpPr>
            <p:nvPr/>
          </p:nvSpPr>
          <p:spPr bwMode="auto">
            <a:xfrm>
              <a:off x="4816475" y="2722091"/>
              <a:ext cx="53975" cy="73025"/>
            </a:xfrm>
            <a:custGeom>
              <a:avLst/>
              <a:gdLst>
                <a:gd name="T0" fmla="*/ 2147483647 w 32"/>
                <a:gd name="T1" fmla="*/ 2147483647 h 40"/>
                <a:gd name="T2" fmla="*/ 2147483647 w 32"/>
                <a:gd name="T3" fmla="*/ 2147483647 h 40"/>
                <a:gd name="T4" fmla="*/ 0 w 32"/>
                <a:gd name="T5" fmla="*/ 0 h 40"/>
                <a:gd name="T6" fmla="*/ 2147483647 w 32"/>
                <a:gd name="T7" fmla="*/ 2147483647 h 40"/>
                <a:gd name="T8" fmla="*/ 2147483647 w 32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0"/>
                <a:gd name="T17" fmla="*/ 32 w 3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0">
                  <a:moveTo>
                    <a:pt x="32" y="32"/>
                  </a:moveTo>
                  <a:lnTo>
                    <a:pt x="32" y="4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0" name="Freeform 711"/>
            <p:cNvSpPr>
              <a:spLocks/>
            </p:cNvSpPr>
            <p:nvPr/>
          </p:nvSpPr>
          <p:spPr bwMode="auto">
            <a:xfrm>
              <a:off x="4641850" y="2561754"/>
              <a:ext cx="147638" cy="87312"/>
            </a:xfrm>
            <a:custGeom>
              <a:avLst/>
              <a:gdLst>
                <a:gd name="T0" fmla="*/ 2147483647 w 88"/>
                <a:gd name="T1" fmla="*/ 2147483647 h 48"/>
                <a:gd name="T2" fmla="*/ 2147483647 w 88"/>
                <a:gd name="T3" fmla="*/ 2147483647 h 48"/>
                <a:gd name="T4" fmla="*/ 2147483647 w 88"/>
                <a:gd name="T5" fmla="*/ 2147483647 h 48"/>
                <a:gd name="T6" fmla="*/ 2147483647 w 88"/>
                <a:gd name="T7" fmla="*/ 2147483647 h 48"/>
                <a:gd name="T8" fmla="*/ 2147483647 w 88"/>
                <a:gd name="T9" fmla="*/ 2147483647 h 48"/>
                <a:gd name="T10" fmla="*/ 2147483647 w 88"/>
                <a:gd name="T11" fmla="*/ 2147483647 h 48"/>
                <a:gd name="T12" fmla="*/ 2147483647 w 88"/>
                <a:gd name="T13" fmla="*/ 2147483647 h 48"/>
                <a:gd name="T14" fmla="*/ 2147483647 w 88"/>
                <a:gd name="T15" fmla="*/ 2147483647 h 48"/>
                <a:gd name="T16" fmla="*/ 2147483647 w 88"/>
                <a:gd name="T17" fmla="*/ 2147483647 h 48"/>
                <a:gd name="T18" fmla="*/ 2147483647 w 88"/>
                <a:gd name="T19" fmla="*/ 0 h 48"/>
                <a:gd name="T20" fmla="*/ 2147483647 w 88"/>
                <a:gd name="T21" fmla="*/ 0 h 48"/>
                <a:gd name="T22" fmla="*/ 2147483647 w 88"/>
                <a:gd name="T23" fmla="*/ 0 h 48"/>
                <a:gd name="T24" fmla="*/ 2147483647 w 88"/>
                <a:gd name="T25" fmla="*/ 2147483647 h 48"/>
                <a:gd name="T26" fmla="*/ 2147483647 w 88"/>
                <a:gd name="T27" fmla="*/ 2147483647 h 48"/>
                <a:gd name="T28" fmla="*/ 0 w 88"/>
                <a:gd name="T29" fmla="*/ 2147483647 h 48"/>
                <a:gd name="T30" fmla="*/ 2147483647 w 88"/>
                <a:gd name="T31" fmla="*/ 2147483647 h 48"/>
                <a:gd name="T32" fmla="*/ 2147483647 w 88"/>
                <a:gd name="T33" fmla="*/ 2147483647 h 48"/>
                <a:gd name="T34" fmla="*/ 2147483647 w 88"/>
                <a:gd name="T35" fmla="*/ 2147483647 h 48"/>
                <a:gd name="T36" fmla="*/ 2147483647 w 88"/>
                <a:gd name="T37" fmla="*/ 2147483647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"/>
                <a:gd name="T58" fmla="*/ 0 h 48"/>
                <a:gd name="T59" fmla="*/ 88 w 88"/>
                <a:gd name="T60" fmla="*/ 48 h 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" h="48">
                  <a:moveTo>
                    <a:pt x="40" y="40"/>
                  </a:moveTo>
                  <a:lnTo>
                    <a:pt x="56" y="40"/>
                  </a:lnTo>
                  <a:lnTo>
                    <a:pt x="64" y="40"/>
                  </a:lnTo>
                  <a:lnTo>
                    <a:pt x="64" y="48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88" y="24"/>
                  </a:lnTo>
                  <a:lnTo>
                    <a:pt x="72" y="16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1" name="Freeform 712"/>
            <p:cNvSpPr>
              <a:spLocks/>
            </p:cNvSpPr>
            <p:nvPr/>
          </p:nvSpPr>
          <p:spPr bwMode="auto">
            <a:xfrm>
              <a:off x="4735513" y="2649066"/>
              <a:ext cx="134937" cy="87313"/>
            </a:xfrm>
            <a:custGeom>
              <a:avLst/>
              <a:gdLst>
                <a:gd name="T0" fmla="*/ 2147483647 w 80"/>
                <a:gd name="T1" fmla="*/ 0 h 48"/>
                <a:gd name="T2" fmla="*/ 2147483647 w 80"/>
                <a:gd name="T3" fmla="*/ 0 h 48"/>
                <a:gd name="T4" fmla="*/ 2147483647 w 80"/>
                <a:gd name="T5" fmla="*/ 2147483647 h 48"/>
                <a:gd name="T6" fmla="*/ 2147483647 w 80"/>
                <a:gd name="T7" fmla="*/ 2147483647 h 48"/>
                <a:gd name="T8" fmla="*/ 2147483647 w 80"/>
                <a:gd name="T9" fmla="*/ 2147483647 h 48"/>
                <a:gd name="T10" fmla="*/ 2147483647 w 80"/>
                <a:gd name="T11" fmla="*/ 2147483647 h 48"/>
                <a:gd name="T12" fmla="*/ 2147483647 w 80"/>
                <a:gd name="T13" fmla="*/ 2147483647 h 48"/>
                <a:gd name="T14" fmla="*/ 0 w 80"/>
                <a:gd name="T15" fmla="*/ 2147483647 h 48"/>
                <a:gd name="T16" fmla="*/ 0 w 80"/>
                <a:gd name="T17" fmla="*/ 2147483647 h 48"/>
                <a:gd name="T18" fmla="*/ 2147483647 w 80"/>
                <a:gd name="T19" fmla="*/ 2147483647 h 48"/>
                <a:gd name="T20" fmla="*/ 2147483647 w 80"/>
                <a:gd name="T21" fmla="*/ 2147483647 h 48"/>
                <a:gd name="T22" fmla="*/ 2147483647 w 80"/>
                <a:gd name="T23" fmla="*/ 2147483647 h 48"/>
                <a:gd name="T24" fmla="*/ 2147483647 w 80"/>
                <a:gd name="T25" fmla="*/ 2147483647 h 48"/>
                <a:gd name="T26" fmla="*/ 2147483647 w 80"/>
                <a:gd name="T27" fmla="*/ 2147483647 h 48"/>
                <a:gd name="T28" fmla="*/ 2147483647 w 80"/>
                <a:gd name="T29" fmla="*/ 0 h 48"/>
                <a:gd name="T30" fmla="*/ 2147483647 w 80"/>
                <a:gd name="T31" fmla="*/ 0 h 48"/>
                <a:gd name="T32" fmla="*/ 2147483647 w 80"/>
                <a:gd name="T33" fmla="*/ 0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48"/>
                <a:gd name="T53" fmla="*/ 80 w 80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48">
                  <a:moveTo>
                    <a:pt x="56" y="0"/>
                  </a:moveTo>
                  <a:lnTo>
                    <a:pt x="48" y="0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16" y="40"/>
                  </a:lnTo>
                  <a:lnTo>
                    <a:pt x="32" y="48"/>
                  </a:lnTo>
                  <a:lnTo>
                    <a:pt x="48" y="40"/>
                  </a:lnTo>
                  <a:lnTo>
                    <a:pt x="64" y="40"/>
                  </a:lnTo>
                  <a:lnTo>
                    <a:pt x="72" y="24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2" name="Freeform 713"/>
            <p:cNvSpPr>
              <a:spLocks/>
            </p:cNvSpPr>
            <p:nvPr/>
          </p:nvSpPr>
          <p:spPr bwMode="auto">
            <a:xfrm>
              <a:off x="4749800" y="2604616"/>
              <a:ext cx="120650" cy="60325"/>
            </a:xfrm>
            <a:custGeom>
              <a:avLst/>
              <a:gdLst>
                <a:gd name="T0" fmla="*/ 2147483647 w 72"/>
                <a:gd name="T1" fmla="*/ 2147483647 h 32"/>
                <a:gd name="T2" fmla="*/ 2147483647 w 72"/>
                <a:gd name="T3" fmla="*/ 0 h 32"/>
                <a:gd name="T4" fmla="*/ 2147483647 w 72"/>
                <a:gd name="T5" fmla="*/ 2147483647 h 32"/>
                <a:gd name="T6" fmla="*/ 2147483647 w 72"/>
                <a:gd name="T7" fmla="*/ 2147483647 h 32"/>
                <a:gd name="T8" fmla="*/ 0 w 72"/>
                <a:gd name="T9" fmla="*/ 2147483647 h 32"/>
                <a:gd name="T10" fmla="*/ 0 w 72"/>
                <a:gd name="T11" fmla="*/ 2147483647 h 32"/>
                <a:gd name="T12" fmla="*/ 2147483647 w 72"/>
                <a:gd name="T13" fmla="*/ 2147483647 h 32"/>
                <a:gd name="T14" fmla="*/ 2147483647 w 72"/>
                <a:gd name="T15" fmla="*/ 2147483647 h 32"/>
                <a:gd name="T16" fmla="*/ 2147483647 w 72"/>
                <a:gd name="T17" fmla="*/ 2147483647 h 32"/>
                <a:gd name="T18" fmla="*/ 2147483647 w 72"/>
                <a:gd name="T19" fmla="*/ 2147483647 h 32"/>
                <a:gd name="T20" fmla="*/ 2147483647 w 72"/>
                <a:gd name="T21" fmla="*/ 2147483647 h 32"/>
                <a:gd name="T22" fmla="*/ 2147483647 w 72"/>
                <a:gd name="T23" fmla="*/ 2147483647 h 32"/>
                <a:gd name="T24" fmla="*/ 2147483647 w 72"/>
                <a:gd name="T25" fmla="*/ 2147483647 h 32"/>
                <a:gd name="T26" fmla="*/ 2147483647 w 72"/>
                <a:gd name="T27" fmla="*/ 2147483647 h 32"/>
                <a:gd name="T28" fmla="*/ 2147483647 w 72"/>
                <a:gd name="T29" fmla="*/ 2147483647 h 32"/>
                <a:gd name="T30" fmla="*/ 2147483647 w 72"/>
                <a:gd name="T31" fmla="*/ 2147483647 h 32"/>
                <a:gd name="T32" fmla="*/ 2147483647 w 72"/>
                <a:gd name="T33" fmla="*/ 2147483647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32"/>
                <a:gd name="T53" fmla="*/ 72 w 7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32">
                  <a:moveTo>
                    <a:pt x="40" y="8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3" name="Freeform 714"/>
            <p:cNvSpPr>
              <a:spLocks/>
            </p:cNvSpPr>
            <p:nvPr/>
          </p:nvSpPr>
          <p:spPr bwMode="auto">
            <a:xfrm>
              <a:off x="4816475" y="2722091"/>
              <a:ext cx="53975" cy="73025"/>
            </a:xfrm>
            <a:custGeom>
              <a:avLst/>
              <a:gdLst>
                <a:gd name="T0" fmla="*/ 2147483647 w 32"/>
                <a:gd name="T1" fmla="*/ 2147483647 h 40"/>
                <a:gd name="T2" fmla="*/ 2147483647 w 32"/>
                <a:gd name="T3" fmla="*/ 2147483647 h 40"/>
                <a:gd name="T4" fmla="*/ 0 w 32"/>
                <a:gd name="T5" fmla="*/ 0 h 40"/>
                <a:gd name="T6" fmla="*/ 2147483647 w 32"/>
                <a:gd name="T7" fmla="*/ 2147483647 h 40"/>
                <a:gd name="T8" fmla="*/ 2147483647 w 32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0"/>
                <a:gd name="T17" fmla="*/ 32 w 3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0">
                  <a:moveTo>
                    <a:pt x="32" y="32"/>
                  </a:moveTo>
                  <a:lnTo>
                    <a:pt x="32" y="4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4" name="Freeform 715"/>
            <p:cNvSpPr>
              <a:spLocks/>
            </p:cNvSpPr>
            <p:nvPr/>
          </p:nvSpPr>
          <p:spPr bwMode="auto">
            <a:xfrm>
              <a:off x="4749800" y="2604616"/>
              <a:ext cx="120650" cy="60325"/>
            </a:xfrm>
            <a:custGeom>
              <a:avLst/>
              <a:gdLst>
                <a:gd name="T0" fmla="*/ 2147483647 w 72"/>
                <a:gd name="T1" fmla="*/ 2147483647 h 32"/>
                <a:gd name="T2" fmla="*/ 2147483647 w 72"/>
                <a:gd name="T3" fmla="*/ 0 h 32"/>
                <a:gd name="T4" fmla="*/ 2147483647 w 72"/>
                <a:gd name="T5" fmla="*/ 0 h 32"/>
                <a:gd name="T6" fmla="*/ 2147483647 w 72"/>
                <a:gd name="T7" fmla="*/ 2147483647 h 32"/>
                <a:gd name="T8" fmla="*/ 2147483647 w 72"/>
                <a:gd name="T9" fmla="*/ 2147483647 h 32"/>
                <a:gd name="T10" fmla="*/ 0 w 72"/>
                <a:gd name="T11" fmla="*/ 2147483647 h 32"/>
                <a:gd name="T12" fmla="*/ 0 w 72"/>
                <a:gd name="T13" fmla="*/ 2147483647 h 32"/>
                <a:gd name="T14" fmla="*/ 0 w 72"/>
                <a:gd name="T15" fmla="*/ 2147483647 h 32"/>
                <a:gd name="T16" fmla="*/ 2147483647 w 72"/>
                <a:gd name="T17" fmla="*/ 2147483647 h 32"/>
                <a:gd name="T18" fmla="*/ 2147483647 w 72"/>
                <a:gd name="T19" fmla="*/ 2147483647 h 32"/>
                <a:gd name="T20" fmla="*/ 2147483647 w 72"/>
                <a:gd name="T21" fmla="*/ 2147483647 h 32"/>
                <a:gd name="T22" fmla="*/ 2147483647 w 72"/>
                <a:gd name="T23" fmla="*/ 2147483647 h 32"/>
                <a:gd name="T24" fmla="*/ 2147483647 w 72"/>
                <a:gd name="T25" fmla="*/ 2147483647 h 32"/>
                <a:gd name="T26" fmla="*/ 2147483647 w 72"/>
                <a:gd name="T27" fmla="*/ 2147483647 h 32"/>
                <a:gd name="T28" fmla="*/ 2147483647 w 72"/>
                <a:gd name="T29" fmla="*/ 2147483647 h 32"/>
                <a:gd name="T30" fmla="*/ 2147483647 w 72"/>
                <a:gd name="T31" fmla="*/ 2147483647 h 32"/>
                <a:gd name="T32" fmla="*/ 2147483647 w 72"/>
                <a:gd name="T33" fmla="*/ 2147483647 h 32"/>
                <a:gd name="T34" fmla="*/ 2147483647 w 72"/>
                <a:gd name="T35" fmla="*/ 2147483647 h 32"/>
                <a:gd name="T36" fmla="*/ 2147483647 w 72"/>
                <a:gd name="T37" fmla="*/ 2147483647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32"/>
                <a:gd name="T59" fmla="*/ 72 w 72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32">
                  <a:moveTo>
                    <a:pt x="40" y="8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5" name="Freeform 716"/>
            <p:cNvSpPr>
              <a:spLocks/>
            </p:cNvSpPr>
            <p:nvPr/>
          </p:nvSpPr>
          <p:spPr bwMode="auto">
            <a:xfrm>
              <a:off x="4870450" y="2795116"/>
              <a:ext cx="146050" cy="131763"/>
            </a:xfrm>
            <a:custGeom>
              <a:avLst/>
              <a:gdLst>
                <a:gd name="T0" fmla="*/ 2147483647 w 88"/>
                <a:gd name="T1" fmla="*/ 0 h 72"/>
                <a:gd name="T2" fmla="*/ 2147483647 w 88"/>
                <a:gd name="T3" fmla="*/ 0 h 72"/>
                <a:gd name="T4" fmla="*/ 0 w 88"/>
                <a:gd name="T5" fmla="*/ 0 h 72"/>
                <a:gd name="T6" fmla="*/ 0 w 88"/>
                <a:gd name="T7" fmla="*/ 2147483647 h 72"/>
                <a:gd name="T8" fmla="*/ 2147483647 w 88"/>
                <a:gd name="T9" fmla="*/ 2147483647 h 72"/>
                <a:gd name="T10" fmla="*/ 0 w 88"/>
                <a:gd name="T11" fmla="*/ 2147483647 h 72"/>
                <a:gd name="T12" fmla="*/ 2147483647 w 88"/>
                <a:gd name="T13" fmla="*/ 2147483647 h 72"/>
                <a:gd name="T14" fmla="*/ 2147483647 w 88"/>
                <a:gd name="T15" fmla="*/ 2147483647 h 72"/>
                <a:gd name="T16" fmla="*/ 2147483647 w 88"/>
                <a:gd name="T17" fmla="*/ 2147483647 h 72"/>
                <a:gd name="T18" fmla="*/ 2147483647 w 88"/>
                <a:gd name="T19" fmla="*/ 2147483647 h 72"/>
                <a:gd name="T20" fmla="*/ 2147483647 w 88"/>
                <a:gd name="T21" fmla="*/ 2147483647 h 72"/>
                <a:gd name="T22" fmla="*/ 2147483647 w 88"/>
                <a:gd name="T23" fmla="*/ 2147483647 h 72"/>
                <a:gd name="T24" fmla="*/ 2147483647 w 88"/>
                <a:gd name="T25" fmla="*/ 2147483647 h 72"/>
                <a:gd name="T26" fmla="*/ 2147483647 w 88"/>
                <a:gd name="T27" fmla="*/ 2147483647 h 72"/>
                <a:gd name="T28" fmla="*/ 2147483647 w 88"/>
                <a:gd name="T29" fmla="*/ 2147483647 h 72"/>
                <a:gd name="T30" fmla="*/ 2147483647 w 88"/>
                <a:gd name="T31" fmla="*/ 2147483647 h 72"/>
                <a:gd name="T32" fmla="*/ 2147483647 w 88"/>
                <a:gd name="T33" fmla="*/ 2147483647 h 72"/>
                <a:gd name="T34" fmla="*/ 2147483647 w 88"/>
                <a:gd name="T35" fmla="*/ 2147483647 h 72"/>
                <a:gd name="T36" fmla="*/ 2147483647 w 88"/>
                <a:gd name="T37" fmla="*/ 2147483647 h 72"/>
                <a:gd name="T38" fmla="*/ 2147483647 w 88"/>
                <a:gd name="T39" fmla="*/ 2147483647 h 72"/>
                <a:gd name="T40" fmla="*/ 2147483647 w 88"/>
                <a:gd name="T41" fmla="*/ 2147483647 h 72"/>
                <a:gd name="T42" fmla="*/ 2147483647 w 88"/>
                <a:gd name="T43" fmla="*/ 0 h 72"/>
                <a:gd name="T44" fmla="*/ 2147483647 w 88"/>
                <a:gd name="T45" fmla="*/ 0 h 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72"/>
                <a:gd name="T71" fmla="*/ 88 w 88"/>
                <a:gd name="T72" fmla="*/ 72 h 7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72">
                  <a:moveTo>
                    <a:pt x="32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6" name="Freeform 717"/>
            <p:cNvSpPr>
              <a:spLocks/>
            </p:cNvSpPr>
            <p:nvPr/>
          </p:nvSpPr>
          <p:spPr bwMode="auto">
            <a:xfrm>
              <a:off x="4775200" y="2722091"/>
              <a:ext cx="106363" cy="204788"/>
            </a:xfrm>
            <a:custGeom>
              <a:avLst/>
              <a:gdLst>
                <a:gd name="T0" fmla="*/ 2147483647 w 64"/>
                <a:gd name="T1" fmla="*/ 2147483647 h 112"/>
                <a:gd name="T2" fmla="*/ 2147483647 w 64"/>
                <a:gd name="T3" fmla="*/ 2147483647 h 112"/>
                <a:gd name="T4" fmla="*/ 2147483647 w 64"/>
                <a:gd name="T5" fmla="*/ 2147483647 h 112"/>
                <a:gd name="T6" fmla="*/ 2147483647 w 64"/>
                <a:gd name="T7" fmla="*/ 2147483647 h 112"/>
                <a:gd name="T8" fmla="*/ 2147483647 w 64"/>
                <a:gd name="T9" fmla="*/ 2147483647 h 112"/>
                <a:gd name="T10" fmla="*/ 2147483647 w 64"/>
                <a:gd name="T11" fmla="*/ 2147483647 h 112"/>
                <a:gd name="T12" fmla="*/ 2147483647 w 64"/>
                <a:gd name="T13" fmla="*/ 2147483647 h 112"/>
                <a:gd name="T14" fmla="*/ 2147483647 w 64"/>
                <a:gd name="T15" fmla="*/ 2147483647 h 112"/>
                <a:gd name="T16" fmla="*/ 2147483647 w 64"/>
                <a:gd name="T17" fmla="*/ 2147483647 h 112"/>
                <a:gd name="T18" fmla="*/ 2147483647 w 64"/>
                <a:gd name="T19" fmla="*/ 2147483647 h 112"/>
                <a:gd name="T20" fmla="*/ 2147483647 w 64"/>
                <a:gd name="T21" fmla="*/ 0 h 112"/>
                <a:gd name="T22" fmla="*/ 2147483647 w 64"/>
                <a:gd name="T23" fmla="*/ 2147483647 h 112"/>
                <a:gd name="T24" fmla="*/ 2147483647 w 64"/>
                <a:gd name="T25" fmla="*/ 2147483647 h 112"/>
                <a:gd name="T26" fmla="*/ 2147483647 w 64"/>
                <a:gd name="T27" fmla="*/ 2147483647 h 112"/>
                <a:gd name="T28" fmla="*/ 2147483647 w 64"/>
                <a:gd name="T29" fmla="*/ 2147483647 h 112"/>
                <a:gd name="T30" fmla="*/ 2147483647 w 64"/>
                <a:gd name="T31" fmla="*/ 2147483647 h 112"/>
                <a:gd name="T32" fmla="*/ 0 w 64"/>
                <a:gd name="T33" fmla="*/ 2147483647 h 112"/>
                <a:gd name="T34" fmla="*/ 2147483647 w 64"/>
                <a:gd name="T35" fmla="*/ 2147483647 h 112"/>
                <a:gd name="T36" fmla="*/ 2147483647 w 64"/>
                <a:gd name="T37" fmla="*/ 2147483647 h 112"/>
                <a:gd name="T38" fmla="*/ 2147483647 w 64"/>
                <a:gd name="T39" fmla="*/ 2147483647 h 112"/>
                <a:gd name="T40" fmla="*/ 2147483647 w 64"/>
                <a:gd name="T41" fmla="*/ 2147483647 h 112"/>
                <a:gd name="T42" fmla="*/ 2147483647 w 64"/>
                <a:gd name="T43" fmla="*/ 2147483647 h 1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4"/>
                <a:gd name="T67" fmla="*/ 0 h 112"/>
                <a:gd name="T68" fmla="*/ 64 w 64"/>
                <a:gd name="T69" fmla="*/ 112 h 1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4" h="112">
                  <a:moveTo>
                    <a:pt x="40" y="96"/>
                  </a:moveTo>
                  <a:lnTo>
                    <a:pt x="56" y="88"/>
                  </a:lnTo>
                  <a:lnTo>
                    <a:pt x="64" y="88"/>
                  </a:lnTo>
                  <a:lnTo>
                    <a:pt x="64" y="80"/>
                  </a:lnTo>
                  <a:lnTo>
                    <a:pt x="56" y="72"/>
                  </a:lnTo>
                  <a:lnTo>
                    <a:pt x="64" y="56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8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0" y="72"/>
                  </a:lnTo>
                  <a:lnTo>
                    <a:pt x="16" y="88"/>
                  </a:lnTo>
                  <a:lnTo>
                    <a:pt x="16" y="96"/>
                  </a:lnTo>
                  <a:lnTo>
                    <a:pt x="24" y="112"/>
                  </a:lnTo>
                  <a:lnTo>
                    <a:pt x="32" y="104"/>
                  </a:lnTo>
                  <a:lnTo>
                    <a:pt x="40" y="96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7" name="Freeform 718"/>
            <p:cNvSpPr>
              <a:spLocks/>
            </p:cNvSpPr>
            <p:nvPr/>
          </p:nvSpPr>
          <p:spPr bwMode="auto">
            <a:xfrm>
              <a:off x="4683125" y="2691929"/>
              <a:ext cx="119063" cy="161925"/>
            </a:xfrm>
            <a:custGeom>
              <a:avLst/>
              <a:gdLst>
                <a:gd name="T0" fmla="*/ 2147483647 w 72"/>
                <a:gd name="T1" fmla="*/ 2147483647 h 88"/>
                <a:gd name="T2" fmla="*/ 2147483647 w 72"/>
                <a:gd name="T3" fmla="*/ 2147483647 h 88"/>
                <a:gd name="T4" fmla="*/ 2147483647 w 72"/>
                <a:gd name="T5" fmla="*/ 2147483647 h 88"/>
                <a:gd name="T6" fmla="*/ 2147483647 w 72"/>
                <a:gd name="T7" fmla="*/ 2147483647 h 88"/>
                <a:gd name="T8" fmla="*/ 2147483647 w 72"/>
                <a:gd name="T9" fmla="*/ 2147483647 h 88"/>
                <a:gd name="T10" fmla="*/ 2147483647 w 72"/>
                <a:gd name="T11" fmla="*/ 2147483647 h 88"/>
                <a:gd name="T12" fmla="*/ 2147483647 w 72"/>
                <a:gd name="T13" fmla="*/ 0 h 88"/>
                <a:gd name="T14" fmla="*/ 2147483647 w 72"/>
                <a:gd name="T15" fmla="*/ 2147483647 h 88"/>
                <a:gd name="T16" fmla="*/ 0 w 72"/>
                <a:gd name="T17" fmla="*/ 2147483647 h 88"/>
                <a:gd name="T18" fmla="*/ 0 w 72"/>
                <a:gd name="T19" fmla="*/ 2147483647 h 88"/>
                <a:gd name="T20" fmla="*/ 0 w 72"/>
                <a:gd name="T21" fmla="*/ 2147483647 h 88"/>
                <a:gd name="T22" fmla="*/ 2147483647 w 72"/>
                <a:gd name="T23" fmla="*/ 2147483647 h 88"/>
                <a:gd name="T24" fmla="*/ 2147483647 w 72"/>
                <a:gd name="T25" fmla="*/ 2147483647 h 88"/>
                <a:gd name="T26" fmla="*/ 2147483647 w 72"/>
                <a:gd name="T27" fmla="*/ 2147483647 h 88"/>
                <a:gd name="T28" fmla="*/ 2147483647 w 72"/>
                <a:gd name="T29" fmla="*/ 2147483647 h 88"/>
                <a:gd name="T30" fmla="*/ 2147483647 w 72"/>
                <a:gd name="T31" fmla="*/ 2147483647 h 88"/>
                <a:gd name="T32" fmla="*/ 2147483647 w 72"/>
                <a:gd name="T33" fmla="*/ 2147483647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88"/>
                <a:gd name="T53" fmla="*/ 72 w 72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88">
                  <a:moveTo>
                    <a:pt x="72" y="56"/>
                  </a:moveTo>
                  <a:lnTo>
                    <a:pt x="72" y="40"/>
                  </a:lnTo>
                  <a:lnTo>
                    <a:pt x="72" y="32"/>
                  </a:lnTo>
                  <a:lnTo>
                    <a:pt x="64" y="24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24" y="48"/>
                  </a:lnTo>
                  <a:lnTo>
                    <a:pt x="32" y="72"/>
                  </a:lnTo>
                  <a:lnTo>
                    <a:pt x="56" y="88"/>
                  </a:lnTo>
                  <a:lnTo>
                    <a:pt x="64" y="72"/>
                  </a:lnTo>
                  <a:lnTo>
                    <a:pt x="72" y="56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8" name="Freeform 719"/>
            <p:cNvSpPr>
              <a:spLocks/>
            </p:cNvSpPr>
            <p:nvPr/>
          </p:nvSpPr>
          <p:spPr bwMode="auto">
            <a:xfrm>
              <a:off x="4816475" y="2387129"/>
              <a:ext cx="65088" cy="42862"/>
            </a:xfrm>
            <a:custGeom>
              <a:avLst/>
              <a:gdLst>
                <a:gd name="T0" fmla="*/ 2147483647 w 40"/>
                <a:gd name="T1" fmla="*/ 2147483647 h 24"/>
                <a:gd name="T2" fmla="*/ 2147483647 w 40"/>
                <a:gd name="T3" fmla="*/ 2147483647 h 24"/>
                <a:gd name="T4" fmla="*/ 2147483647 w 40"/>
                <a:gd name="T5" fmla="*/ 2147483647 h 24"/>
                <a:gd name="T6" fmla="*/ 2147483647 w 40"/>
                <a:gd name="T7" fmla="*/ 2147483647 h 24"/>
                <a:gd name="T8" fmla="*/ 2147483647 w 40"/>
                <a:gd name="T9" fmla="*/ 0 h 24"/>
                <a:gd name="T10" fmla="*/ 2147483647 w 40"/>
                <a:gd name="T11" fmla="*/ 0 h 24"/>
                <a:gd name="T12" fmla="*/ 0 w 40"/>
                <a:gd name="T13" fmla="*/ 2147483647 h 24"/>
                <a:gd name="T14" fmla="*/ 0 w 40"/>
                <a:gd name="T15" fmla="*/ 2147483647 h 24"/>
                <a:gd name="T16" fmla="*/ 2147483647 w 40"/>
                <a:gd name="T17" fmla="*/ 2147483647 h 24"/>
                <a:gd name="T18" fmla="*/ 2147483647 w 40"/>
                <a:gd name="T19" fmla="*/ 2147483647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24"/>
                <a:gd name="T32" fmla="*/ 40 w 40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24">
                  <a:moveTo>
                    <a:pt x="32" y="24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9" name="Freeform 720"/>
            <p:cNvSpPr>
              <a:spLocks/>
            </p:cNvSpPr>
            <p:nvPr/>
          </p:nvSpPr>
          <p:spPr bwMode="auto">
            <a:xfrm>
              <a:off x="4870450" y="2795116"/>
              <a:ext cx="146050" cy="131763"/>
            </a:xfrm>
            <a:custGeom>
              <a:avLst/>
              <a:gdLst>
                <a:gd name="T0" fmla="*/ 2147483647 w 88"/>
                <a:gd name="T1" fmla="*/ 0 h 72"/>
                <a:gd name="T2" fmla="*/ 2147483647 w 88"/>
                <a:gd name="T3" fmla="*/ 0 h 72"/>
                <a:gd name="T4" fmla="*/ 0 w 88"/>
                <a:gd name="T5" fmla="*/ 0 h 72"/>
                <a:gd name="T6" fmla="*/ 0 w 88"/>
                <a:gd name="T7" fmla="*/ 2147483647 h 72"/>
                <a:gd name="T8" fmla="*/ 2147483647 w 88"/>
                <a:gd name="T9" fmla="*/ 2147483647 h 72"/>
                <a:gd name="T10" fmla="*/ 0 w 88"/>
                <a:gd name="T11" fmla="*/ 2147483647 h 72"/>
                <a:gd name="T12" fmla="*/ 2147483647 w 88"/>
                <a:gd name="T13" fmla="*/ 2147483647 h 72"/>
                <a:gd name="T14" fmla="*/ 2147483647 w 88"/>
                <a:gd name="T15" fmla="*/ 2147483647 h 72"/>
                <a:gd name="T16" fmla="*/ 2147483647 w 88"/>
                <a:gd name="T17" fmla="*/ 2147483647 h 72"/>
                <a:gd name="T18" fmla="*/ 2147483647 w 88"/>
                <a:gd name="T19" fmla="*/ 2147483647 h 72"/>
                <a:gd name="T20" fmla="*/ 2147483647 w 88"/>
                <a:gd name="T21" fmla="*/ 2147483647 h 72"/>
                <a:gd name="T22" fmla="*/ 2147483647 w 88"/>
                <a:gd name="T23" fmla="*/ 2147483647 h 72"/>
                <a:gd name="T24" fmla="*/ 2147483647 w 88"/>
                <a:gd name="T25" fmla="*/ 2147483647 h 72"/>
                <a:gd name="T26" fmla="*/ 2147483647 w 88"/>
                <a:gd name="T27" fmla="*/ 2147483647 h 72"/>
                <a:gd name="T28" fmla="*/ 2147483647 w 88"/>
                <a:gd name="T29" fmla="*/ 2147483647 h 72"/>
                <a:gd name="T30" fmla="*/ 2147483647 w 88"/>
                <a:gd name="T31" fmla="*/ 2147483647 h 72"/>
                <a:gd name="T32" fmla="*/ 2147483647 w 88"/>
                <a:gd name="T33" fmla="*/ 2147483647 h 72"/>
                <a:gd name="T34" fmla="*/ 2147483647 w 88"/>
                <a:gd name="T35" fmla="*/ 2147483647 h 72"/>
                <a:gd name="T36" fmla="*/ 2147483647 w 88"/>
                <a:gd name="T37" fmla="*/ 2147483647 h 72"/>
                <a:gd name="T38" fmla="*/ 2147483647 w 88"/>
                <a:gd name="T39" fmla="*/ 2147483647 h 72"/>
                <a:gd name="T40" fmla="*/ 2147483647 w 88"/>
                <a:gd name="T41" fmla="*/ 2147483647 h 72"/>
                <a:gd name="T42" fmla="*/ 2147483647 w 88"/>
                <a:gd name="T43" fmla="*/ 2147483647 h 72"/>
                <a:gd name="T44" fmla="*/ 2147483647 w 88"/>
                <a:gd name="T45" fmla="*/ 2147483647 h 72"/>
                <a:gd name="T46" fmla="*/ 2147483647 w 88"/>
                <a:gd name="T47" fmla="*/ 2147483647 h 72"/>
                <a:gd name="T48" fmla="*/ 2147483647 w 88"/>
                <a:gd name="T49" fmla="*/ 0 h 72"/>
                <a:gd name="T50" fmla="*/ 2147483647 w 88"/>
                <a:gd name="T51" fmla="*/ 0 h 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8"/>
                <a:gd name="T79" fmla="*/ 0 h 72"/>
                <a:gd name="T80" fmla="*/ 88 w 88"/>
                <a:gd name="T81" fmla="*/ 72 h 7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8" h="72">
                  <a:moveTo>
                    <a:pt x="32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0" name="Freeform 721"/>
            <p:cNvSpPr>
              <a:spLocks/>
            </p:cNvSpPr>
            <p:nvPr/>
          </p:nvSpPr>
          <p:spPr bwMode="auto">
            <a:xfrm>
              <a:off x="4816475" y="2387129"/>
              <a:ext cx="65088" cy="42862"/>
            </a:xfrm>
            <a:custGeom>
              <a:avLst/>
              <a:gdLst>
                <a:gd name="T0" fmla="*/ 2147483647 w 40"/>
                <a:gd name="T1" fmla="*/ 2147483647 h 24"/>
                <a:gd name="T2" fmla="*/ 2147483647 w 40"/>
                <a:gd name="T3" fmla="*/ 2147483647 h 24"/>
                <a:gd name="T4" fmla="*/ 2147483647 w 40"/>
                <a:gd name="T5" fmla="*/ 2147483647 h 24"/>
                <a:gd name="T6" fmla="*/ 2147483647 w 40"/>
                <a:gd name="T7" fmla="*/ 2147483647 h 24"/>
                <a:gd name="T8" fmla="*/ 2147483647 w 40"/>
                <a:gd name="T9" fmla="*/ 0 h 24"/>
                <a:gd name="T10" fmla="*/ 2147483647 w 40"/>
                <a:gd name="T11" fmla="*/ 0 h 24"/>
                <a:gd name="T12" fmla="*/ 0 w 40"/>
                <a:gd name="T13" fmla="*/ 2147483647 h 24"/>
                <a:gd name="T14" fmla="*/ 0 w 40"/>
                <a:gd name="T15" fmla="*/ 2147483647 h 24"/>
                <a:gd name="T16" fmla="*/ 2147483647 w 40"/>
                <a:gd name="T17" fmla="*/ 2147483647 h 24"/>
                <a:gd name="T18" fmla="*/ 2147483647 w 40"/>
                <a:gd name="T19" fmla="*/ 2147483647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24"/>
                <a:gd name="T32" fmla="*/ 40 w 40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24">
                  <a:moveTo>
                    <a:pt x="32" y="24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1" name="Freeform 722"/>
            <p:cNvSpPr>
              <a:spLocks/>
            </p:cNvSpPr>
            <p:nvPr/>
          </p:nvSpPr>
          <p:spPr bwMode="auto">
            <a:xfrm>
              <a:off x="4694238" y="2415704"/>
              <a:ext cx="201612" cy="203200"/>
            </a:xfrm>
            <a:custGeom>
              <a:avLst/>
              <a:gdLst>
                <a:gd name="T0" fmla="*/ 0 w 120"/>
                <a:gd name="T1" fmla="*/ 2147483647 h 112"/>
                <a:gd name="T2" fmla="*/ 0 w 120"/>
                <a:gd name="T3" fmla="*/ 2147483647 h 112"/>
                <a:gd name="T4" fmla="*/ 0 w 120"/>
                <a:gd name="T5" fmla="*/ 2147483647 h 112"/>
                <a:gd name="T6" fmla="*/ 2147483647 w 120"/>
                <a:gd name="T7" fmla="*/ 2147483647 h 112"/>
                <a:gd name="T8" fmla="*/ 2147483647 w 120"/>
                <a:gd name="T9" fmla="*/ 2147483647 h 112"/>
                <a:gd name="T10" fmla="*/ 2147483647 w 120"/>
                <a:gd name="T11" fmla="*/ 2147483647 h 112"/>
                <a:gd name="T12" fmla="*/ 2147483647 w 120"/>
                <a:gd name="T13" fmla="*/ 2147483647 h 112"/>
                <a:gd name="T14" fmla="*/ 2147483647 w 120"/>
                <a:gd name="T15" fmla="*/ 2147483647 h 112"/>
                <a:gd name="T16" fmla="*/ 2147483647 w 120"/>
                <a:gd name="T17" fmla="*/ 2147483647 h 112"/>
                <a:gd name="T18" fmla="*/ 2147483647 w 120"/>
                <a:gd name="T19" fmla="*/ 2147483647 h 112"/>
                <a:gd name="T20" fmla="*/ 2147483647 w 120"/>
                <a:gd name="T21" fmla="*/ 2147483647 h 112"/>
                <a:gd name="T22" fmla="*/ 2147483647 w 120"/>
                <a:gd name="T23" fmla="*/ 2147483647 h 112"/>
                <a:gd name="T24" fmla="*/ 2147483647 w 120"/>
                <a:gd name="T25" fmla="*/ 2147483647 h 112"/>
                <a:gd name="T26" fmla="*/ 2147483647 w 120"/>
                <a:gd name="T27" fmla="*/ 2147483647 h 112"/>
                <a:gd name="T28" fmla="*/ 2147483647 w 120"/>
                <a:gd name="T29" fmla="*/ 2147483647 h 112"/>
                <a:gd name="T30" fmla="*/ 2147483647 w 120"/>
                <a:gd name="T31" fmla="*/ 2147483647 h 112"/>
                <a:gd name="T32" fmla="*/ 2147483647 w 120"/>
                <a:gd name="T33" fmla="*/ 2147483647 h 112"/>
                <a:gd name="T34" fmla="*/ 2147483647 w 120"/>
                <a:gd name="T35" fmla="*/ 2147483647 h 112"/>
                <a:gd name="T36" fmla="*/ 2147483647 w 120"/>
                <a:gd name="T37" fmla="*/ 2147483647 h 112"/>
                <a:gd name="T38" fmla="*/ 2147483647 w 120"/>
                <a:gd name="T39" fmla="*/ 2147483647 h 112"/>
                <a:gd name="T40" fmla="*/ 2147483647 w 120"/>
                <a:gd name="T41" fmla="*/ 2147483647 h 112"/>
                <a:gd name="T42" fmla="*/ 2147483647 w 120"/>
                <a:gd name="T43" fmla="*/ 2147483647 h 112"/>
                <a:gd name="T44" fmla="*/ 2147483647 w 120"/>
                <a:gd name="T45" fmla="*/ 0 h 112"/>
                <a:gd name="T46" fmla="*/ 2147483647 w 120"/>
                <a:gd name="T47" fmla="*/ 0 h 112"/>
                <a:gd name="T48" fmla="*/ 2147483647 w 120"/>
                <a:gd name="T49" fmla="*/ 0 h 112"/>
                <a:gd name="T50" fmla="*/ 2147483647 w 120"/>
                <a:gd name="T51" fmla="*/ 2147483647 h 112"/>
                <a:gd name="T52" fmla="*/ 0 w 120"/>
                <a:gd name="T53" fmla="*/ 2147483647 h 112"/>
                <a:gd name="T54" fmla="*/ 0 w 120"/>
                <a:gd name="T55" fmla="*/ 2147483647 h 112"/>
                <a:gd name="T56" fmla="*/ 0 w 120"/>
                <a:gd name="T57" fmla="*/ 2147483647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"/>
                <a:gd name="T88" fmla="*/ 0 h 112"/>
                <a:gd name="T89" fmla="*/ 120 w 120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" h="112">
                  <a:moveTo>
                    <a:pt x="0" y="32"/>
                  </a:moveTo>
                  <a:lnTo>
                    <a:pt x="0" y="40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8"/>
                  </a:lnTo>
                  <a:lnTo>
                    <a:pt x="40" y="96"/>
                  </a:lnTo>
                  <a:lnTo>
                    <a:pt x="56" y="104"/>
                  </a:lnTo>
                  <a:lnTo>
                    <a:pt x="72" y="112"/>
                  </a:lnTo>
                  <a:lnTo>
                    <a:pt x="88" y="112"/>
                  </a:lnTo>
                  <a:lnTo>
                    <a:pt x="96" y="112"/>
                  </a:lnTo>
                  <a:lnTo>
                    <a:pt x="104" y="112"/>
                  </a:lnTo>
                  <a:lnTo>
                    <a:pt x="112" y="88"/>
                  </a:lnTo>
                  <a:lnTo>
                    <a:pt x="120" y="80"/>
                  </a:lnTo>
                  <a:lnTo>
                    <a:pt x="120" y="64"/>
                  </a:lnTo>
                  <a:lnTo>
                    <a:pt x="120" y="56"/>
                  </a:lnTo>
                  <a:lnTo>
                    <a:pt x="112" y="48"/>
                  </a:lnTo>
                  <a:lnTo>
                    <a:pt x="120" y="40"/>
                  </a:lnTo>
                  <a:lnTo>
                    <a:pt x="120" y="24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2" name="Freeform 723"/>
            <p:cNvSpPr>
              <a:spLocks/>
            </p:cNvSpPr>
            <p:nvPr/>
          </p:nvSpPr>
          <p:spPr bwMode="auto">
            <a:xfrm>
              <a:off x="4521200" y="2677641"/>
              <a:ext cx="93663" cy="58738"/>
            </a:xfrm>
            <a:custGeom>
              <a:avLst/>
              <a:gdLst>
                <a:gd name="T0" fmla="*/ 2147483647 w 56"/>
                <a:gd name="T1" fmla="*/ 2147483647 h 32"/>
                <a:gd name="T2" fmla="*/ 2147483647 w 56"/>
                <a:gd name="T3" fmla="*/ 0 h 32"/>
                <a:gd name="T4" fmla="*/ 2147483647 w 56"/>
                <a:gd name="T5" fmla="*/ 0 h 32"/>
                <a:gd name="T6" fmla="*/ 2147483647 w 56"/>
                <a:gd name="T7" fmla="*/ 0 h 32"/>
                <a:gd name="T8" fmla="*/ 2147483647 w 56"/>
                <a:gd name="T9" fmla="*/ 0 h 32"/>
                <a:gd name="T10" fmla="*/ 0 w 56"/>
                <a:gd name="T11" fmla="*/ 2147483647 h 32"/>
                <a:gd name="T12" fmla="*/ 0 w 56"/>
                <a:gd name="T13" fmla="*/ 2147483647 h 32"/>
                <a:gd name="T14" fmla="*/ 2147483647 w 56"/>
                <a:gd name="T15" fmla="*/ 2147483647 h 32"/>
                <a:gd name="T16" fmla="*/ 2147483647 w 56"/>
                <a:gd name="T17" fmla="*/ 2147483647 h 32"/>
                <a:gd name="T18" fmla="*/ 2147483647 w 56"/>
                <a:gd name="T19" fmla="*/ 2147483647 h 32"/>
                <a:gd name="T20" fmla="*/ 2147483647 w 56"/>
                <a:gd name="T21" fmla="*/ 2147483647 h 32"/>
                <a:gd name="T22" fmla="*/ 2147483647 w 56"/>
                <a:gd name="T23" fmla="*/ 2147483647 h 32"/>
                <a:gd name="T24" fmla="*/ 2147483647 w 56"/>
                <a:gd name="T25" fmla="*/ 2147483647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32"/>
                <a:gd name="T41" fmla="*/ 56 w 56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32">
                  <a:moveTo>
                    <a:pt x="48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56" y="16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3" name="Freeform 724"/>
            <p:cNvSpPr>
              <a:spLocks/>
            </p:cNvSpPr>
            <p:nvPr/>
          </p:nvSpPr>
          <p:spPr bwMode="auto">
            <a:xfrm>
              <a:off x="4562475" y="2299816"/>
              <a:ext cx="65088" cy="115888"/>
            </a:xfrm>
            <a:custGeom>
              <a:avLst/>
              <a:gdLst>
                <a:gd name="T0" fmla="*/ 2147483647 w 40"/>
                <a:gd name="T1" fmla="*/ 2147483647 h 64"/>
                <a:gd name="T2" fmla="*/ 2147483647 w 40"/>
                <a:gd name="T3" fmla="*/ 2147483647 h 64"/>
                <a:gd name="T4" fmla="*/ 2147483647 w 40"/>
                <a:gd name="T5" fmla="*/ 2147483647 h 64"/>
                <a:gd name="T6" fmla="*/ 2147483647 w 40"/>
                <a:gd name="T7" fmla="*/ 2147483647 h 64"/>
                <a:gd name="T8" fmla="*/ 2147483647 w 40"/>
                <a:gd name="T9" fmla="*/ 2147483647 h 64"/>
                <a:gd name="T10" fmla="*/ 2147483647 w 40"/>
                <a:gd name="T11" fmla="*/ 2147483647 h 64"/>
                <a:gd name="T12" fmla="*/ 2147483647 w 40"/>
                <a:gd name="T13" fmla="*/ 2147483647 h 64"/>
                <a:gd name="T14" fmla="*/ 2147483647 w 40"/>
                <a:gd name="T15" fmla="*/ 0 h 64"/>
                <a:gd name="T16" fmla="*/ 2147483647 w 40"/>
                <a:gd name="T17" fmla="*/ 2147483647 h 64"/>
                <a:gd name="T18" fmla="*/ 2147483647 w 40"/>
                <a:gd name="T19" fmla="*/ 2147483647 h 64"/>
                <a:gd name="T20" fmla="*/ 0 w 40"/>
                <a:gd name="T21" fmla="*/ 2147483647 h 64"/>
                <a:gd name="T22" fmla="*/ 0 w 40"/>
                <a:gd name="T23" fmla="*/ 2147483647 h 64"/>
                <a:gd name="T24" fmla="*/ 2147483647 w 40"/>
                <a:gd name="T25" fmla="*/ 2147483647 h 64"/>
                <a:gd name="T26" fmla="*/ 2147483647 w 40"/>
                <a:gd name="T27" fmla="*/ 2147483647 h 64"/>
                <a:gd name="T28" fmla="*/ 2147483647 w 40"/>
                <a:gd name="T29" fmla="*/ 2147483647 h 64"/>
                <a:gd name="T30" fmla="*/ 2147483647 w 40"/>
                <a:gd name="T31" fmla="*/ 2147483647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64"/>
                <a:gd name="T50" fmla="*/ 40 w 40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64">
                  <a:moveTo>
                    <a:pt x="24" y="64"/>
                  </a:moveTo>
                  <a:lnTo>
                    <a:pt x="24" y="48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64"/>
                  </a:lnTo>
                  <a:lnTo>
                    <a:pt x="16" y="56"/>
                  </a:lnTo>
                  <a:lnTo>
                    <a:pt x="24" y="64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4" name="Freeform 725"/>
            <p:cNvSpPr>
              <a:spLocks/>
            </p:cNvSpPr>
            <p:nvPr/>
          </p:nvSpPr>
          <p:spPr bwMode="auto">
            <a:xfrm>
              <a:off x="4452938" y="2531591"/>
              <a:ext cx="68262" cy="73025"/>
            </a:xfrm>
            <a:custGeom>
              <a:avLst/>
              <a:gdLst>
                <a:gd name="T0" fmla="*/ 2147483647 w 41"/>
                <a:gd name="T1" fmla="*/ 2147483647 h 40"/>
                <a:gd name="T2" fmla="*/ 2147483647 w 41"/>
                <a:gd name="T3" fmla="*/ 2147483647 h 40"/>
                <a:gd name="T4" fmla="*/ 2147483647 w 41"/>
                <a:gd name="T5" fmla="*/ 2147483647 h 40"/>
                <a:gd name="T6" fmla="*/ 2147483647 w 41"/>
                <a:gd name="T7" fmla="*/ 2147483647 h 40"/>
                <a:gd name="T8" fmla="*/ 2147483647 w 41"/>
                <a:gd name="T9" fmla="*/ 2147483647 h 40"/>
                <a:gd name="T10" fmla="*/ 2147483647 w 41"/>
                <a:gd name="T11" fmla="*/ 2147483647 h 40"/>
                <a:gd name="T12" fmla="*/ 2147483647 w 41"/>
                <a:gd name="T13" fmla="*/ 2147483647 h 40"/>
                <a:gd name="T14" fmla="*/ 2147483647 w 41"/>
                <a:gd name="T15" fmla="*/ 2147483647 h 40"/>
                <a:gd name="T16" fmla="*/ 2147483647 w 41"/>
                <a:gd name="T17" fmla="*/ 2147483647 h 40"/>
                <a:gd name="T18" fmla="*/ 2147483647 w 41"/>
                <a:gd name="T19" fmla="*/ 2147483647 h 40"/>
                <a:gd name="T20" fmla="*/ 2147483647 w 41"/>
                <a:gd name="T21" fmla="*/ 2147483647 h 40"/>
                <a:gd name="T22" fmla="*/ 2147483647 w 41"/>
                <a:gd name="T23" fmla="*/ 0 h 40"/>
                <a:gd name="T24" fmla="*/ 0 w 41"/>
                <a:gd name="T25" fmla="*/ 2147483647 h 40"/>
                <a:gd name="T26" fmla="*/ 0 w 41"/>
                <a:gd name="T27" fmla="*/ 2147483647 h 40"/>
                <a:gd name="T28" fmla="*/ 2147483647 w 41"/>
                <a:gd name="T29" fmla="*/ 2147483647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"/>
                <a:gd name="T46" fmla="*/ 0 h 40"/>
                <a:gd name="T47" fmla="*/ 41 w 41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" h="40">
                  <a:moveTo>
                    <a:pt x="8" y="24"/>
                  </a:move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1" y="32"/>
                  </a:lnTo>
                  <a:lnTo>
                    <a:pt x="41" y="24"/>
                  </a:lnTo>
                  <a:lnTo>
                    <a:pt x="41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5" name="Freeform 726"/>
            <p:cNvSpPr>
              <a:spLocks/>
            </p:cNvSpPr>
            <p:nvPr/>
          </p:nvSpPr>
          <p:spPr bwMode="auto">
            <a:xfrm>
              <a:off x="4521200" y="2677641"/>
              <a:ext cx="93663" cy="58738"/>
            </a:xfrm>
            <a:custGeom>
              <a:avLst/>
              <a:gdLst>
                <a:gd name="T0" fmla="*/ 2147483647 w 56"/>
                <a:gd name="T1" fmla="*/ 2147483647 h 32"/>
                <a:gd name="T2" fmla="*/ 2147483647 w 56"/>
                <a:gd name="T3" fmla="*/ 0 h 32"/>
                <a:gd name="T4" fmla="*/ 2147483647 w 56"/>
                <a:gd name="T5" fmla="*/ 0 h 32"/>
                <a:gd name="T6" fmla="*/ 2147483647 w 56"/>
                <a:gd name="T7" fmla="*/ 0 h 32"/>
                <a:gd name="T8" fmla="*/ 2147483647 w 56"/>
                <a:gd name="T9" fmla="*/ 0 h 32"/>
                <a:gd name="T10" fmla="*/ 2147483647 w 56"/>
                <a:gd name="T11" fmla="*/ 0 h 32"/>
                <a:gd name="T12" fmla="*/ 2147483647 w 56"/>
                <a:gd name="T13" fmla="*/ 0 h 32"/>
                <a:gd name="T14" fmla="*/ 0 w 56"/>
                <a:gd name="T15" fmla="*/ 2147483647 h 32"/>
                <a:gd name="T16" fmla="*/ 0 w 56"/>
                <a:gd name="T17" fmla="*/ 2147483647 h 32"/>
                <a:gd name="T18" fmla="*/ 2147483647 w 56"/>
                <a:gd name="T19" fmla="*/ 2147483647 h 32"/>
                <a:gd name="T20" fmla="*/ 2147483647 w 56"/>
                <a:gd name="T21" fmla="*/ 2147483647 h 32"/>
                <a:gd name="T22" fmla="*/ 2147483647 w 56"/>
                <a:gd name="T23" fmla="*/ 2147483647 h 32"/>
                <a:gd name="T24" fmla="*/ 2147483647 w 56"/>
                <a:gd name="T25" fmla="*/ 2147483647 h 32"/>
                <a:gd name="T26" fmla="*/ 2147483647 w 56"/>
                <a:gd name="T27" fmla="*/ 2147483647 h 32"/>
                <a:gd name="T28" fmla="*/ 2147483647 w 56"/>
                <a:gd name="T29" fmla="*/ 2147483647 h 32"/>
                <a:gd name="T30" fmla="*/ 2147483647 w 56"/>
                <a:gd name="T31" fmla="*/ 2147483647 h 32"/>
                <a:gd name="T32" fmla="*/ 2147483647 w 56"/>
                <a:gd name="T33" fmla="*/ 2147483647 h 32"/>
                <a:gd name="T34" fmla="*/ 2147483647 w 56"/>
                <a:gd name="T35" fmla="*/ 2147483647 h 32"/>
                <a:gd name="T36" fmla="*/ 2147483647 w 56"/>
                <a:gd name="T37" fmla="*/ 2147483647 h 32"/>
                <a:gd name="T38" fmla="*/ 2147483647 w 56"/>
                <a:gd name="T39" fmla="*/ 2147483647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"/>
                <a:gd name="T61" fmla="*/ 0 h 32"/>
                <a:gd name="T62" fmla="*/ 56 w 56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" h="32">
                  <a:moveTo>
                    <a:pt x="48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56" y="16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6" name="Freeform 727"/>
            <p:cNvSpPr>
              <a:spLocks/>
            </p:cNvSpPr>
            <p:nvPr/>
          </p:nvSpPr>
          <p:spPr bwMode="auto">
            <a:xfrm>
              <a:off x="4452938" y="2531591"/>
              <a:ext cx="68262" cy="73025"/>
            </a:xfrm>
            <a:custGeom>
              <a:avLst/>
              <a:gdLst>
                <a:gd name="T0" fmla="*/ 2147483647 w 41"/>
                <a:gd name="T1" fmla="*/ 2147483647 h 40"/>
                <a:gd name="T2" fmla="*/ 2147483647 w 41"/>
                <a:gd name="T3" fmla="*/ 2147483647 h 40"/>
                <a:gd name="T4" fmla="*/ 2147483647 w 41"/>
                <a:gd name="T5" fmla="*/ 2147483647 h 40"/>
                <a:gd name="T6" fmla="*/ 2147483647 w 41"/>
                <a:gd name="T7" fmla="*/ 2147483647 h 40"/>
                <a:gd name="T8" fmla="*/ 2147483647 w 41"/>
                <a:gd name="T9" fmla="*/ 2147483647 h 40"/>
                <a:gd name="T10" fmla="*/ 2147483647 w 41"/>
                <a:gd name="T11" fmla="*/ 2147483647 h 40"/>
                <a:gd name="T12" fmla="*/ 2147483647 w 41"/>
                <a:gd name="T13" fmla="*/ 2147483647 h 40"/>
                <a:gd name="T14" fmla="*/ 2147483647 w 41"/>
                <a:gd name="T15" fmla="*/ 2147483647 h 40"/>
                <a:gd name="T16" fmla="*/ 2147483647 w 41"/>
                <a:gd name="T17" fmla="*/ 2147483647 h 40"/>
                <a:gd name="T18" fmla="*/ 2147483647 w 41"/>
                <a:gd name="T19" fmla="*/ 2147483647 h 40"/>
                <a:gd name="T20" fmla="*/ 2147483647 w 41"/>
                <a:gd name="T21" fmla="*/ 2147483647 h 40"/>
                <a:gd name="T22" fmla="*/ 2147483647 w 41"/>
                <a:gd name="T23" fmla="*/ 2147483647 h 40"/>
                <a:gd name="T24" fmla="*/ 2147483647 w 41"/>
                <a:gd name="T25" fmla="*/ 2147483647 h 40"/>
                <a:gd name="T26" fmla="*/ 2147483647 w 41"/>
                <a:gd name="T27" fmla="*/ 0 h 40"/>
                <a:gd name="T28" fmla="*/ 0 w 41"/>
                <a:gd name="T29" fmla="*/ 2147483647 h 40"/>
                <a:gd name="T30" fmla="*/ 0 w 41"/>
                <a:gd name="T31" fmla="*/ 2147483647 h 40"/>
                <a:gd name="T32" fmla="*/ 0 w 41"/>
                <a:gd name="T33" fmla="*/ 2147483647 h 40"/>
                <a:gd name="T34" fmla="*/ 2147483647 w 41"/>
                <a:gd name="T35" fmla="*/ 2147483647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40"/>
                <a:gd name="T56" fmla="*/ 41 w 41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40">
                  <a:moveTo>
                    <a:pt x="8" y="24"/>
                  </a:move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1" y="32"/>
                  </a:lnTo>
                  <a:lnTo>
                    <a:pt x="41" y="24"/>
                  </a:lnTo>
                  <a:lnTo>
                    <a:pt x="41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7" name="Freeform 728"/>
            <p:cNvSpPr>
              <a:spLocks/>
            </p:cNvSpPr>
            <p:nvPr/>
          </p:nvSpPr>
          <p:spPr bwMode="auto">
            <a:xfrm>
              <a:off x="4398963" y="3361854"/>
              <a:ext cx="336550" cy="277812"/>
            </a:xfrm>
            <a:custGeom>
              <a:avLst/>
              <a:gdLst>
                <a:gd name="T0" fmla="*/ 2147483647 w 201"/>
                <a:gd name="T1" fmla="*/ 2147483647 h 152"/>
                <a:gd name="T2" fmla="*/ 2147483647 w 201"/>
                <a:gd name="T3" fmla="*/ 2147483647 h 152"/>
                <a:gd name="T4" fmla="*/ 2147483647 w 201"/>
                <a:gd name="T5" fmla="*/ 2147483647 h 152"/>
                <a:gd name="T6" fmla="*/ 2147483647 w 201"/>
                <a:gd name="T7" fmla="*/ 2147483647 h 152"/>
                <a:gd name="T8" fmla="*/ 2147483647 w 201"/>
                <a:gd name="T9" fmla="*/ 2147483647 h 152"/>
                <a:gd name="T10" fmla="*/ 2147483647 w 201"/>
                <a:gd name="T11" fmla="*/ 2147483647 h 152"/>
                <a:gd name="T12" fmla="*/ 2147483647 w 201"/>
                <a:gd name="T13" fmla="*/ 2147483647 h 152"/>
                <a:gd name="T14" fmla="*/ 2147483647 w 201"/>
                <a:gd name="T15" fmla="*/ 2147483647 h 152"/>
                <a:gd name="T16" fmla="*/ 2147483647 w 201"/>
                <a:gd name="T17" fmla="*/ 2147483647 h 152"/>
                <a:gd name="T18" fmla="*/ 2147483647 w 201"/>
                <a:gd name="T19" fmla="*/ 2147483647 h 152"/>
                <a:gd name="T20" fmla="*/ 2147483647 w 201"/>
                <a:gd name="T21" fmla="*/ 2147483647 h 152"/>
                <a:gd name="T22" fmla="*/ 2147483647 w 201"/>
                <a:gd name="T23" fmla="*/ 2147483647 h 152"/>
                <a:gd name="T24" fmla="*/ 2147483647 w 201"/>
                <a:gd name="T25" fmla="*/ 2147483647 h 152"/>
                <a:gd name="T26" fmla="*/ 2147483647 w 201"/>
                <a:gd name="T27" fmla="*/ 0 h 152"/>
                <a:gd name="T28" fmla="*/ 2147483647 w 201"/>
                <a:gd name="T29" fmla="*/ 2147483647 h 152"/>
                <a:gd name="T30" fmla="*/ 2147483647 w 201"/>
                <a:gd name="T31" fmla="*/ 2147483647 h 152"/>
                <a:gd name="T32" fmla="*/ 2147483647 w 201"/>
                <a:gd name="T33" fmla="*/ 2147483647 h 152"/>
                <a:gd name="T34" fmla="*/ 2147483647 w 201"/>
                <a:gd name="T35" fmla="*/ 2147483647 h 152"/>
                <a:gd name="T36" fmla="*/ 2147483647 w 201"/>
                <a:gd name="T37" fmla="*/ 2147483647 h 152"/>
                <a:gd name="T38" fmla="*/ 0 w 201"/>
                <a:gd name="T39" fmla="*/ 2147483647 h 152"/>
                <a:gd name="T40" fmla="*/ 2147483647 w 201"/>
                <a:gd name="T41" fmla="*/ 2147483647 h 152"/>
                <a:gd name="T42" fmla="*/ 2147483647 w 201"/>
                <a:gd name="T43" fmla="*/ 2147483647 h 152"/>
                <a:gd name="T44" fmla="*/ 2147483647 w 201"/>
                <a:gd name="T45" fmla="*/ 2147483647 h 152"/>
                <a:gd name="T46" fmla="*/ 2147483647 w 201"/>
                <a:gd name="T47" fmla="*/ 2147483647 h 1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1"/>
                <a:gd name="T73" fmla="*/ 0 h 152"/>
                <a:gd name="T74" fmla="*/ 201 w 201"/>
                <a:gd name="T75" fmla="*/ 152 h 15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1" h="152">
                  <a:moveTo>
                    <a:pt x="40" y="152"/>
                  </a:move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8" name="Freeform 729"/>
            <p:cNvSpPr>
              <a:spLocks/>
            </p:cNvSpPr>
            <p:nvPr/>
          </p:nvSpPr>
          <p:spPr bwMode="auto">
            <a:xfrm>
              <a:off x="4130675" y="3333279"/>
              <a:ext cx="349250" cy="350837"/>
            </a:xfrm>
            <a:custGeom>
              <a:avLst/>
              <a:gdLst>
                <a:gd name="T0" fmla="*/ 2147483647 w 208"/>
                <a:gd name="T1" fmla="*/ 2147483647 h 192"/>
                <a:gd name="T2" fmla="*/ 2147483647 w 208"/>
                <a:gd name="T3" fmla="*/ 2147483647 h 192"/>
                <a:gd name="T4" fmla="*/ 2147483647 w 208"/>
                <a:gd name="T5" fmla="*/ 2147483647 h 192"/>
                <a:gd name="T6" fmla="*/ 2147483647 w 208"/>
                <a:gd name="T7" fmla="*/ 2147483647 h 192"/>
                <a:gd name="T8" fmla="*/ 2147483647 w 208"/>
                <a:gd name="T9" fmla="*/ 2147483647 h 192"/>
                <a:gd name="T10" fmla="*/ 2147483647 w 208"/>
                <a:gd name="T11" fmla="*/ 2147483647 h 192"/>
                <a:gd name="T12" fmla="*/ 2147483647 w 208"/>
                <a:gd name="T13" fmla="*/ 2147483647 h 192"/>
                <a:gd name="T14" fmla="*/ 2147483647 w 208"/>
                <a:gd name="T15" fmla="*/ 2147483647 h 192"/>
                <a:gd name="T16" fmla="*/ 2147483647 w 208"/>
                <a:gd name="T17" fmla="*/ 2147483647 h 192"/>
                <a:gd name="T18" fmla="*/ 2147483647 w 208"/>
                <a:gd name="T19" fmla="*/ 2147483647 h 192"/>
                <a:gd name="T20" fmla="*/ 2147483647 w 208"/>
                <a:gd name="T21" fmla="*/ 2147483647 h 192"/>
                <a:gd name="T22" fmla="*/ 2147483647 w 208"/>
                <a:gd name="T23" fmla="*/ 0 h 192"/>
                <a:gd name="T24" fmla="*/ 2147483647 w 208"/>
                <a:gd name="T25" fmla="*/ 0 h 192"/>
                <a:gd name="T26" fmla="*/ 2147483647 w 208"/>
                <a:gd name="T27" fmla="*/ 2147483647 h 192"/>
                <a:gd name="T28" fmla="*/ 2147483647 w 208"/>
                <a:gd name="T29" fmla="*/ 2147483647 h 192"/>
                <a:gd name="T30" fmla="*/ 2147483647 w 208"/>
                <a:gd name="T31" fmla="*/ 2147483647 h 192"/>
                <a:gd name="T32" fmla="*/ 2147483647 w 208"/>
                <a:gd name="T33" fmla="*/ 2147483647 h 192"/>
                <a:gd name="T34" fmla="*/ 2147483647 w 208"/>
                <a:gd name="T35" fmla="*/ 2147483647 h 192"/>
                <a:gd name="T36" fmla="*/ 0 w 208"/>
                <a:gd name="T37" fmla="*/ 2147483647 h 192"/>
                <a:gd name="T38" fmla="*/ 2147483647 w 208"/>
                <a:gd name="T39" fmla="*/ 2147483647 h 192"/>
                <a:gd name="T40" fmla="*/ 2147483647 w 208"/>
                <a:gd name="T41" fmla="*/ 2147483647 h 192"/>
                <a:gd name="T42" fmla="*/ 2147483647 w 208"/>
                <a:gd name="T43" fmla="*/ 2147483647 h 192"/>
                <a:gd name="T44" fmla="*/ 2147483647 w 208"/>
                <a:gd name="T45" fmla="*/ 2147483647 h 192"/>
                <a:gd name="T46" fmla="*/ 2147483647 w 208"/>
                <a:gd name="T47" fmla="*/ 2147483647 h 192"/>
                <a:gd name="T48" fmla="*/ 2147483647 w 208"/>
                <a:gd name="T49" fmla="*/ 2147483647 h 192"/>
                <a:gd name="T50" fmla="*/ 2147483647 w 208"/>
                <a:gd name="T51" fmla="*/ 2147483647 h 192"/>
                <a:gd name="T52" fmla="*/ 2147483647 w 208"/>
                <a:gd name="T53" fmla="*/ 2147483647 h 192"/>
                <a:gd name="T54" fmla="*/ 2147483647 w 208"/>
                <a:gd name="T55" fmla="*/ 2147483647 h 192"/>
                <a:gd name="T56" fmla="*/ 2147483647 w 208"/>
                <a:gd name="T57" fmla="*/ 2147483647 h 192"/>
                <a:gd name="T58" fmla="*/ 2147483647 w 208"/>
                <a:gd name="T59" fmla="*/ 2147483647 h 192"/>
                <a:gd name="T60" fmla="*/ 2147483647 w 208"/>
                <a:gd name="T61" fmla="*/ 2147483647 h 192"/>
                <a:gd name="T62" fmla="*/ 2147483647 w 208"/>
                <a:gd name="T63" fmla="*/ 2147483647 h 192"/>
                <a:gd name="T64" fmla="*/ 2147483647 w 208"/>
                <a:gd name="T65" fmla="*/ 2147483647 h 1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"/>
                <a:gd name="T100" fmla="*/ 0 h 192"/>
                <a:gd name="T101" fmla="*/ 208 w 208"/>
                <a:gd name="T102" fmla="*/ 192 h 1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" h="192">
                  <a:moveTo>
                    <a:pt x="96" y="176"/>
                  </a:moveTo>
                  <a:lnTo>
                    <a:pt x="112" y="160"/>
                  </a:lnTo>
                  <a:lnTo>
                    <a:pt x="128" y="144"/>
                  </a:lnTo>
                  <a:lnTo>
                    <a:pt x="152" y="128"/>
                  </a:lnTo>
                  <a:lnTo>
                    <a:pt x="160" y="128"/>
                  </a:lnTo>
                  <a:lnTo>
                    <a:pt x="176" y="128"/>
                  </a:lnTo>
                  <a:lnTo>
                    <a:pt x="200" y="128"/>
                  </a:lnTo>
                  <a:lnTo>
                    <a:pt x="208" y="112"/>
                  </a:lnTo>
                  <a:lnTo>
                    <a:pt x="208" y="80"/>
                  </a:lnTo>
                  <a:lnTo>
                    <a:pt x="200" y="80"/>
                  </a:lnTo>
                  <a:lnTo>
                    <a:pt x="192" y="72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88" y="112"/>
                  </a:lnTo>
                  <a:lnTo>
                    <a:pt x="96" y="120"/>
                  </a:lnTo>
                  <a:lnTo>
                    <a:pt x="80" y="128"/>
                  </a:lnTo>
                  <a:lnTo>
                    <a:pt x="24" y="128"/>
                  </a:lnTo>
                  <a:lnTo>
                    <a:pt x="16" y="120"/>
                  </a:lnTo>
                  <a:lnTo>
                    <a:pt x="0" y="136"/>
                  </a:lnTo>
                  <a:lnTo>
                    <a:pt x="8" y="152"/>
                  </a:lnTo>
                  <a:lnTo>
                    <a:pt x="16" y="168"/>
                  </a:lnTo>
                  <a:lnTo>
                    <a:pt x="8" y="168"/>
                  </a:lnTo>
                  <a:lnTo>
                    <a:pt x="24" y="168"/>
                  </a:lnTo>
                  <a:lnTo>
                    <a:pt x="40" y="168"/>
                  </a:lnTo>
                  <a:lnTo>
                    <a:pt x="48" y="176"/>
                  </a:lnTo>
                  <a:lnTo>
                    <a:pt x="56" y="192"/>
                  </a:lnTo>
                  <a:lnTo>
                    <a:pt x="64" y="192"/>
                  </a:lnTo>
                  <a:lnTo>
                    <a:pt x="72" y="192"/>
                  </a:lnTo>
                  <a:lnTo>
                    <a:pt x="80" y="192"/>
                  </a:lnTo>
                  <a:lnTo>
                    <a:pt x="88" y="192"/>
                  </a:lnTo>
                  <a:lnTo>
                    <a:pt x="96" y="192"/>
                  </a:lnTo>
                  <a:lnTo>
                    <a:pt x="96" y="184"/>
                  </a:lnTo>
                  <a:lnTo>
                    <a:pt x="96" y="17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9" name="Freeform 730"/>
            <p:cNvSpPr>
              <a:spLocks/>
            </p:cNvSpPr>
            <p:nvPr/>
          </p:nvSpPr>
          <p:spPr bwMode="auto">
            <a:xfrm>
              <a:off x="5270500" y="3653954"/>
              <a:ext cx="200025" cy="306387"/>
            </a:xfrm>
            <a:custGeom>
              <a:avLst/>
              <a:gdLst>
                <a:gd name="T0" fmla="*/ 2147483647 w 120"/>
                <a:gd name="T1" fmla="*/ 2147483647 h 168"/>
                <a:gd name="T2" fmla="*/ 2147483647 w 120"/>
                <a:gd name="T3" fmla="*/ 2147483647 h 168"/>
                <a:gd name="T4" fmla="*/ 2147483647 w 120"/>
                <a:gd name="T5" fmla="*/ 2147483647 h 168"/>
                <a:gd name="T6" fmla="*/ 2147483647 w 120"/>
                <a:gd name="T7" fmla="*/ 2147483647 h 168"/>
                <a:gd name="T8" fmla="*/ 2147483647 w 120"/>
                <a:gd name="T9" fmla="*/ 2147483647 h 168"/>
                <a:gd name="T10" fmla="*/ 2147483647 w 120"/>
                <a:gd name="T11" fmla="*/ 2147483647 h 168"/>
                <a:gd name="T12" fmla="*/ 2147483647 w 120"/>
                <a:gd name="T13" fmla="*/ 2147483647 h 168"/>
                <a:gd name="T14" fmla="*/ 2147483647 w 120"/>
                <a:gd name="T15" fmla="*/ 2147483647 h 168"/>
                <a:gd name="T16" fmla="*/ 2147483647 w 120"/>
                <a:gd name="T17" fmla="*/ 2147483647 h 168"/>
                <a:gd name="T18" fmla="*/ 2147483647 w 120"/>
                <a:gd name="T19" fmla="*/ 2147483647 h 168"/>
                <a:gd name="T20" fmla="*/ 2147483647 w 120"/>
                <a:gd name="T21" fmla="*/ 2147483647 h 168"/>
                <a:gd name="T22" fmla="*/ 2147483647 w 120"/>
                <a:gd name="T23" fmla="*/ 2147483647 h 168"/>
                <a:gd name="T24" fmla="*/ 0 w 120"/>
                <a:gd name="T25" fmla="*/ 2147483647 h 168"/>
                <a:gd name="T26" fmla="*/ 0 w 120"/>
                <a:gd name="T27" fmla="*/ 2147483647 h 168"/>
                <a:gd name="T28" fmla="*/ 2147483647 w 120"/>
                <a:gd name="T29" fmla="*/ 2147483647 h 168"/>
                <a:gd name="T30" fmla="*/ 2147483647 w 120"/>
                <a:gd name="T31" fmla="*/ 2147483647 h 168"/>
                <a:gd name="T32" fmla="*/ 2147483647 w 120"/>
                <a:gd name="T33" fmla="*/ 2147483647 h 168"/>
                <a:gd name="T34" fmla="*/ 2147483647 w 120"/>
                <a:gd name="T35" fmla="*/ 2147483647 h 168"/>
                <a:gd name="T36" fmla="*/ 2147483647 w 120"/>
                <a:gd name="T37" fmla="*/ 2147483647 h 168"/>
                <a:gd name="T38" fmla="*/ 2147483647 w 120"/>
                <a:gd name="T39" fmla="*/ 0 h 168"/>
                <a:gd name="T40" fmla="*/ 2147483647 w 120"/>
                <a:gd name="T41" fmla="*/ 2147483647 h 1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"/>
                <a:gd name="T64" fmla="*/ 0 h 168"/>
                <a:gd name="T65" fmla="*/ 120 w 120"/>
                <a:gd name="T66" fmla="*/ 168 h 1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" h="168">
                  <a:moveTo>
                    <a:pt x="48" y="16"/>
                  </a:moveTo>
                  <a:lnTo>
                    <a:pt x="32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56" y="40"/>
                  </a:lnTo>
                  <a:lnTo>
                    <a:pt x="80" y="48"/>
                  </a:lnTo>
                  <a:lnTo>
                    <a:pt x="48" y="80"/>
                  </a:lnTo>
                  <a:lnTo>
                    <a:pt x="24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52"/>
                  </a:lnTo>
                  <a:lnTo>
                    <a:pt x="8" y="168"/>
                  </a:lnTo>
                  <a:lnTo>
                    <a:pt x="24" y="136"/>
                  </a:lnTo>
                  <a:lnTo>
                    <a:pt x="56" y="120"/>
                  </a:lnTo>
                  <a:lnTo>
                    <a:pt x="88" y="88"/>
                  </a:lnTo>
                  <a:lnTo>
                    <a:pt x="112" y="32"/>
                  </a:lnTo>
                  <a:lnTo>
                    <a:pt x="120" y="0"/>
                  </a:lnTo>
                  <a:lnTo>
                    <a:pt x="48" y="1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0" name="Freeform 731"/>
            <p:cNvSpPr>
              <a:spLocks/>
            </p:cNvSpPr>
            <p:nvPr/>
          </p:nvSpPr>
          <p:spPr bwMode="auto">
            <a:xfrm>
              <a:off x="4398963" y="3361854"/>
              <a:ext cx="336550" cy="277812"/>
            </a:xfrm>
            <a:custGeom>
              <a:avLst/>
              <a:gdLst>
                <a:gd name="T0" fmla="*/ 2147483647 w 201"/>
                <a:gd name="T1" fmla="*/ 2147483647 h 152"/>
                <a:gd name="T2" fmla="*/ 2147483647 w 201"/>
                <a:gd name="T3" fmla="*/ 2147483647 h 152"/>
                <a:gd name="T4" fmla="*/ 2147483647 w 201"/>
                <a:gd name="T5" fmla="*/ 2147483647 h 152"/>
                <a:gd name="T6" fmla="*/ 2147483647 w 201"/>
                <a:gd name="T7" fmla="*/ 2147483647 h 152"/>
                <a:gd name="T8" fmla="*/ 2147483647 w 201"/>
                <a:gd name="T9" fmla="*/ 2147483647 h 152"/>
                <a:gd name="T10" fmla="*/ 2147483647 w 201"/>
                <a:gd name="T11" fmla="*/ 2147483647 h 152"/>
                <a:gd name="T12" fmla="*/ 2147483647 w 201"/>
                <a:gd name="T13" fmla="*/ 2147483647 h 152"/>
                <a:gd name="T14" fmla="*/ 2147483647 w 201"/>
                <a:gd name="T15" fmla="*/ 2147483647 h 152"/>
                <a:gd name="T16" fmla="*/ 2147483647 w 201"/>
                <a:gd name="T17" fmla="*/ 2147483647 h 152"/>
                <a:gd name="T18" fmla="*/ 2147483647 w 201"/>
                <a:gd name="T19" fmla="*/ 2147483647 h 152"/>
                <a:gd name="T20" fmla="*/ 2147483647 w 201"/>
                <a:gd name="T21" fmla="*/ 2147483647 h 152"/>
                <a:gd name="T22" fmla="*/ 2147483647 w 201"/>
                <a:gd name="T23" fmla="*/ 2147483647 h 152"/>
                <a:gd name="T24" fmla="*/ 2147483647 w 201"/>
                <a:gd name="T25" fmla="*/ 2147483647 h 152"/>
                <a:gd name="T26" fmla="*/ 2147483647 w 201"/>
                <a:gd name="T27" fmla="*/ 2147483647 h 152"/>
                <a:gd name="T28" fmla="*/ 2147483647 w 201"/>
                <a:gd name="T29" fmla="*/ 2147483647 h 152"/>
                <a:gd name="T30" fmla="*/ 2147483647 w 201"/>
                <a:gd name="T31" fmla="*/ 0 h 152"/>
                <a:gd name="T32" fmla="*/ 2147483647 w 201"/>
                <a:gd name="T33" fmla="*/ 2147483647 h 152"/>
                <a:gd name="T34" fmla="*/ 2147483647 w 201"/>
                <a:gd name="T35" fmla="*/ 2147483647 h 152"/>
                <a:gd name="T36" fmla="*/ 2147483647 w 201"/>
                <a:gd name="T37" fmla="*/ 2147483647 h 152"/>
                <a:gd name="T38" fmla="*/ 2147483647 w 201"/>
                <a:gd name="T39" fmla="*/ 2147483647 h 152"/>
                <a:gd name="T40" fmla="*/ 2147483647 w 201"/>
                <a:gd name="T41" fmla="*/ 2147483647 h 152"/>
                <a:gd name="T42" fmla="*/ 2147483647 w 201"/>
                <a:gd name="T43" fmla="*/ 2147483647 h 152"/>
                <a:gd name="T44" fmla="*/ 0 w 201"/>
                <a:gd name="T45" fmla="*/ 2147483647 h 152"/>
                <a:gd name="T46" fmla="*/ 2147483647 w 201"/>
                <a:gd name="T47" fmla="*/ 2147483647 h 152"/>
                <a:gd name="T48" fmla="*/ 2147483647 w 201"/>
                <a:gd name="T49" fmla="*/ 2147483647 h 152"/>
                <a:gd name="T50" fmla="*/ 2147483647 w 201"/>
                <a:gd name="T51" fmla="*/ 2147483647 h 152"/>
                <a:gd name="T52" fmla="*/ 2147483647 w 201"/>
                <a:gd name="T53" fmla="*/ 2147483647 h 152"/>
                <a:gd name="T54" fmla="*/ 2147483647 w 201"/>
                <a:gd name="T55" fmla="*/ 2147483647 h 152"/>
                <a:gd name="T56" fmla="*/ 2147483647 w 201"/>
                <a:gd name="T57" fmla="*/ 2147483647 h 152"/>
                <a:gd name="T58" fmla="*/ 2147483647 w 201"/>
                <a:gd name="T59" fmla="*/ 2147483647 h 152"/>
                <a:gd name="T60" fmla="*/ 2147483647 w 201"/>
                <a:gd name="T61" fmla="*/ 2147483647 h 152"/>
                <a:gd name="T62" fmla="*/ 2147483647 w 201"/>
                <a:gd name="T63" fmla="*/ 2147483647 h 152"/>
                <a:gd name="T64" fmla="*/ 2147483647 w 201"/>
                <a:gd name="T65" fmla="*/ 2147483647 h 152"/>
                <a:gd name="T66" fmla="*/ 2147483647 w 201"/>
                <a:gd name="T67" fmla="*/ 2147483647 h 152"/>
                <a:gd name="T68" fmla="*/ 2147483647 w 201"/>
                <a:gd name="T69" fmla="*/ 2147483647 h 152"/>
                <a:gd name="T70" fmla="*/ 2147483647 w 201"/>
                <a:gd name="T71" fmla="*/ 2147483647 h 152"/>
                <a:gd name="T72" fmla="*/ 2147483647 w 201"/>
                <a:gd name="T73" fmla="*/ 2147483647 h 152"/>
                <a:gd name="T74" fmla="*/ 2147483647 w 201"/>
                <a:gd name="T75" fmla="*/ 2147483647 h 152"/>
                <a:gd name="T76" fmla="*/ 2147483647 w 201"/>
                <a:gd name="T77" fmla="*/ 2147483647 h 152"/>
                <a:gd name="T78" fmla="*/ 2147483647 w 201"/>
                <a:gd name="T79" fmla="*/ 2147483647 h 152"/>
                <a:gd name="T80" fmla="*/ 2147483647 w 201"/>
                <a:gd name="T81" fmla="*/ 2147483647 h 152"/>
                <a:gd name="T82" fmla="*/ 2147483647 w 201"/>
                <a:gd name="T83" fmla="*/ 2147483647 h 152"/>
                <a:gd name="T84" fmla="*/ 2147483647 w 201"/>
                <a:gd name="T85" fmla="*/ 0 h 152"/>
                <a:gd name="T86" fmla="*/ 2147483647 w 201"/>
                <a:gd name="T87" fmla="*/ 2147483647 h 152"/>
                <a:gd name="T88" fmla="*/ 2147483647 w 201"/>
                <a:gd name="T89" fmla="*/ 2147483647 h 152"/>
                <a:gd name="T90" fmla="*/ 2147483647 w 201"/>
                <a:gd name="T91" fmla="*/ 2147483647 h 152"/>
                <a:gd name="T92" fmla="*/ 2147483647 w 201"/>
                <a:gd name="T93" fmla="*/ 2147483647 h 152"/>
                <a:gd name="T94" fmla="*/ 2147483647 w 201"/>
                <a:gd name="T95" fmla="*/ 2147483647 h 152"/>
                <a:gd name="T96" fmla="*/ 2147483647 w 201"/>
                <a:gd name="T97" fmla="*/ 2147483647 h 152"/>
                <a:gd name="T98" fmla="*/ 0 w 201"/>
                <a:gd name="T99" fmla="*/ 2147483647 h 152"/>
                <a:gd name="T100" fmla="*/ 2147483647 w 201"/>
                <a:gd name="T101" fmla="*/ 2147483647 h 152"/>
                <a:gd name="T102" fmla="*/ 2147483647 w 201"/>
                <a:gd name="T103" fmla="*/ 2147483647 h 152"/>
                <a:gd name="T104" fmla="*/ 2147483647 w 201"/>
                <a:gd name="T105" fmla="*/ 2147483647 h 152"/>
                <a:gd name="T106" fmla="*/ 2147483647 w 201"/>
                <a:gd name="T107" fmla="*/ 2147483647 h 152"/>
                <a:gd name="T108" fmla="*/ 2147483647 w 201"/>
                <a:gd name="T109" fmla="*/ 2147483647 h 1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1"/>
                <a:gd name="T166" fmla="*/ 0 h 152"/>
                <a:gd name="T167" fmla="*/ 201 w 201"/>
                <a:gd name="T168" fmla="*/ 152 h 1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1" h="152">
                  <a:moveTo>
                    <a:pt x="40" y="152"/>
                  </a:move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1" name="Freeform 732"/>
            <p:cNvSpPr>
              <a:spLocks/>
            </p:cNvSpPr>
            <p:nvPr/>
          </p:nvSpPr>
          <p:spPr bwMode="auto">
            <a:xfrm>
              <a:off x="5270500" y="3653954"/>
              <a:ext cx="200025" cy="306387"/>
            </a:xfrm>
            <a:custGeom>
              <a:avLst/>
              <a:gdLst>
                <a:gd name="T0" fmla="*/ 2147483647 w 120"/>
                <a:gd name="T1" fmla="*/ 2147483647 h 168"/>
                <a:gd name="T2" fmla="*/ 2147483647 w 120"/>
                <a:gd name="T3" fmla="*/ 2147483647 h 168"/>
                <a:gd name="T4" fmla="*/ 2147483647 w 120"/>
                <a:gd name="T5" fmla="*/ 2147483647 h 168"/>
                <a:gd name="T6" fmla="*/ 2147483647 w 120"/>
                <a:gd name="T7" fmla="*/ 2147483647 h 168"/>
                <a:gd name="T8" fmla="*/ 2147483647 w 120"/>
                <a:gd name="T9" fmla="*/ 2147483647 h 168"/>
                <a:gd name="T10" fmla="*/ 2147483647 w 120"/>
                <a:gd name="T11" fmla="*/ 2147483647 h 168"/>
                <a:gd name="T12" fmla="*/ 2147483647 w 120"/>
                <a:gd name="T13" fmla="*/ 2147483647 h 168"/>
                <a:gd name="T14" fmla="*/ 2147483647 w 120"/>
                <a:gd name="T15" fmla="*/ 2147483647 h 168"/>
                <a:gd name="T16" fmla="*/ 2147483647 w 120"/>
                <a:gd name="T17" fmla="*/ 2147483647 h 168"/>
                <a:gd name="T18" fmla="*/ 2147483647 w 120"/>
                <a:gd name="T19" fmla="*/ 2147483647 h 168"/>
                <a:gd name="T20" fmla="*/ 2147483647 w 120"/>
                <a:gd name="T21" fmla="*/ 2147483647 h 168"/>
                <a:gd name="T22" fmla="*/ 2147483647 w 120"/>
                <a:gd name="T23" fmla="*/ 2147483647 h 168"/>
                <a:gd name="T24" fmla="*/ 2147483647 w 120"/>
                <a:gd name="T25" fmla="*/ 2147483647 h 168"/>
                <a:gd name="T26" fmla="*/ 0 w 120"/>
                <a:gd name="T27" fmla="*/ 2147483647 h 168"/>
                <a:gd name="T28" fmla="*/ 0 w 120"/>
                <a:gd name="T29" fmla="*/ 2147483647 h 168"/>
                <a:gd name="T30" fmla="*/ 2147483647 w 120"/>
                <a:gd name="T31" fmla="*/ 2147483647 h 168"/>
                <a:gd name="T32" fmla="*/ 2147483647 w 120"/>
                <a:gd name="T33" fmla="*/ 2147483647 h 168"/>
                <a:gd name="T34" fmla="*/ 2147483647 w 120"/>
                <a:gd name="T35" fmla="*/ 2147483647 h 168"/>
                <a:gd name="T36" fmla="*/ 2147483647 w 120"/>
                <a:gd name="T37" fmla="*/ 2147483647 h 168"/>
                <a:gd name="T38" fmla="*/ 2147483647 w 120"/>
                <a:gd name="T39" fmla="*/ 2147483647 h 168"/>
                <a:gd name="T40" fmla="*/ 2147483647 w 120"/>
                <a:gd name="T41" fmla="*/ 0 h 168"/>
                <a:gd name="T42" fmla="*/ 2147483647 w 120"/>
                <a:gd name="T43" fmla="*/ 2147483647 h 1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68"/>
                <a:gd name="T68" fmla="*/ 120 w 120"/>
                <a:gd name="T69" fmla="*/ 168 h 1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68">
                  <a:moveTo>
                    <a:pt x="48" y="16"/>
                  </a:moveTo>
                  <a:lnTo>
                    <a:pt x="32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56" y="40"/>
                  </a:lnTo>
                  <a:lnTo>
                    <a:pt x="80" y="48"/>
                  </a:lnTo>
                  <a:lnTo>
                    <a:pt x="48" y="80"/>
                  </a:lnTo>
                  <a:lnTo>
                    <a:pt x="24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52"/>
                  </a:lnTo>
                  <a:lnTo>
                    <a:pt x="8" y="168"/>
                  </a:lnTo>
                  <a:lnTo>
                    <a:pt x="24" y="136"/>
                  </a:lnTo>
                  <a:lnTo>
                    <a:pt x="56" y="120"/>
                  </a:lnTo>
                  <a:lnTo>
                    <a:pt x="88" y="88"/>
                  </a:lnTo>
                  <a:lnTo>
                    <a:pt x="112" y="32"/>
                  </a:lnTo>
                  <a:lnTo>
                    <a:pt x="120" y="0"/>
                  </a:lnTo>
                  <a:lnTo>
                    <a:pt x="48" y="1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2" name="Freeform 733"/>
            <p:cNvSpPr>
              <a:spLocks/>
            </p:cNvSpPr>
            <p:nvPr/>
          </p:nvSpPr>
          <p:spPr bwMode="auto">
            <a:xfrm>
              <a:off x="4694238" y="3639666"/>
              <a:ext cx="28575" cy="117475"/>
            </a:xfrm>
            <a:custGeom>
              <a:avLst/>
              <a:gdLst>
                <a:gd name="T0" fmla="*/ 2147483647 w 16"/>
                <a:gd name="T1" fmla="*/ 0 h 64"/>
                <a:gd name="T2" fmla="*/ 2147483647 w 16"/>
                <a:gd name="T3" fmla="*/ 2147483647 h 64"/>
                <a:gd name="T4" fmla="*/ 0 w 16"/>
                <a:gd name="T5" fmla="*/ 2147483647 h 64"/>
                <a:gd name="T6" fmla="*/ 0 w 16"/>
                <a:gd name="T7" fmla="*/ 2147483647 h 64"/>
                <a:gd name="T8" fmla="*/ 2147483647 w 16"/>
                <a:gd name="T9" fmla="*/ 2147483647 h 64"/>
                <a:gd name="T10" fmla="*/ 2147483647 w 16"/>
                <a:gd name="T11" fmla="*/ 2147483647 h 64"/>
                <a:gd name="T12" fmla="*/ 2147483647 w 16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4"/>
                <a:gd name="T23" fmla="*/ 16 w 16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4">
                  <a:moveTo>
                    <a:pt x="8" y="0"/>
                  </a:move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3" name="Freeform 734"/>
            <p:cNvSpPr>
              <a:spLocks/>
            </p:cNvSpPr>
            <p:nvPr/>
          </p:nvSpPr>
          <p:spPr bwMode="auto">
            <a:xfrm>
              <a:off x="4694238" y="3639666"/>
              <a:ext cx="28575" cy="117475"/>
            </a:xfrm>
            <a:custGeom>
              <a:avLst/>
              <a:gdLst>
                <a:gd name="T0" fmla="*/ 2147483647 w 16"/>
                <a:gd name="T1" fmla="*/ 0 h 64"/>
                <a:gd name="T2" fmla="*/ 2147483647 w 16"/>
                <a:gd name="T3" fmla="*/ 0 h 64"/>
                <a:gd name="T4" fmla="*/ 2147483647 w 16"/>
                <a:gd name="T5" fmla="*/ 2147483647 h 64"/>
                <a:gd name="T6" fmla="*/ 0 w 16"/>
                <a:gd name="T7" fmla="*/ 2147483647 h 64"/>
                <a:gd name="T8" fmla="*/ 0 w 16"/>
                <a:gd name="T9" fmla="*/ 2147483647 h 64"/>
                <a:gd name="T10" fmla="*/ 2147483647 w 16"/>
                <a:gd name="T11" fmla="*/ 2147483647 h 64"/>
                <a:gd name="T12" fmla="*/ 2147483647 w 16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4"/>
                <a:gd name="T23" fmla="*/ 16 w 16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4">
                  <a:moveTo>
                    <a:pt x="8" y="0"/>
                  </a:moveTo>
                  <a:lnTo>
                    <a:pt x="8" y="0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4" name="Freeform 735"/>
            <p:cNvSpPr>
              <a:spLocks/>
            </p:cNvSpPr>
            <p:nvPr/>
          </p:nvSpPr>
          <p:spPr bwMode="auto">
            <a:xfrm>
              <a:off x="4694238" y="3639666"/>
              <a:ext cx="28575" cy="117475"/>
            </a:xfrm>
            <a:custGeom>
              <a:avLst/>
              <a:gdLst>
                <a:gd name="T0" fmla="*/ 2147483647 w 16"/>
                <a:gd name="T1" fmla="*/ 0 h 64"/>
                <a:gd name="T2" fmla="*/ 2147483647 w 16"/>
                <a:gd name="T3" fmla="*/ 0 h 64"/>
                <a:gd name="T4" fmla="*/ 2147483647 w 16"/>
                <a:gd name="T5" fmla="*/ 2147483647 h 64"/>
                <a:gd name="T6" fmla="*/ 0 w 16"/>
                <a:gd name="T7" fmla="*/ 2147483647 h 64"/>
                <a:gd name="T8" fmla="*/ 0 w 16"/>
                <a:gd name="T9" fmla="*/ 2147483647 h 64"/>
                <a:gd name="T10" fmla="*/ 2147483647 w 16"/>
                <a:gd name="T11" fmla="*/ 2147483647 h 64"/>
                <a:gd name="T12" fmla="*/ 2147483647 w 16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4"/>
                <a:gd name="T23" fmla="*/ 16 w 16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4">
                  <a:moveTo>
                    <a:pt x="8" y="0"/>
                  </a:moveTo>
                  <a:lnTo>
                    <a:pt x="8" y="0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5" name="Freeform 736"/>
            <p:cNvSpPr>
              <a:spLocks/>
            </p:cNvSpPr>
            <p:nvPr/>
          </p:nvSpPr>
          <p:spPr bwMode="auto">
            <a:xfrm>
              <a:off x="4683125" y="3377729"/>
              <a:ext cx="212725" cy="379412"/>
            </a:xfrm>
            <a:custGeom>
              <a:avLst/>
              <a:gdLst>
                <a:gd name="T0" fmla="*/ 2147483647 w 128"/>
                <a:gd name="T1" fmla="*/ 2147483647 h 208"/>
                <a:gd name="T2" fmla="*/ 2147483647 w 128"/>
                <a:gd name="T3" fmla="*/ 2147483647 h 208"/>
                <a:gd name="T4" fmla="*/ 2147483647 w 128"/>
                <a:gd name="T5" fmla="*/ 2147483647 h 208"/>
                <a:gd name="T6" fmla="*/ 2147483647 w 128"/>
                <a:gd name="T7" fmla="*/ 2147483647 h 208"/>
                <a:gd name="T8" fmla="*/ 2147483647 w 128"/>
                <a:gd name="T9" fmla="*/ 2147483647 h 208"/>
                <a:gd name="T10" fmla="*/ 2147483647 w 128"/>
                <a:gd name="T11" fmla="*/ 2147483647 h 208"/>
                <a:gd name="T12" fmla="*/ 2147483647 w 128"/>
                <a:gd name="T13" fmla="*/ 2147483647 h 208"/>
                <a:gd name="T14" fmla="*/ 2147483647 w 128"/>
                <a:gd name="T15" fmla="*/ 2147483647 h 208"/>
                <a:gd name="T16" fmla="*/ 2147483647 w 128"/>
                <a:gd name="T17" fmla="*/ 2147483647 h 208"/>
                <a:gd name="T18" fmla="*/ 2147483647 w 128"/>
                <a:gd name="T19" fmla="*/ 2147483647 h 208"/>
                <a:gd name="T20" fmla="*/ 2147483647 w 128"/>
                <a:gd name="T21" fmla="*/ 2147483647 h 208"/>
                <a:gd name="T22" fmla="*/ 2147483647 w 128"/>
                <a:gd name="T23" fmla="*/ 0 h 208"/>
                <a:gd name="T24" fmla="*/ 2147483647 w 128"/>
                <a:gd name="T25" fmla="*/ 2147483647 h 208"/>
                <a:gd name="T26" fmla="*/ 2147483647 w 128"/>
                <a:gd name="T27" fmla="*/ 2147483647 h 208"/>
                <a:gd name="T28" fmla="*/ 2147483647 w 128"/>
                <a:gd name="T29" fmla="*/ 2147483647 h 208"/>
                <a:gd name="T30" fmla="*/ 2147483647 w 128"/>
                <a:gd name="T31" fmla="*/ 2147483647 h 208"/>
                <a:gd name="T32" fmla="*/ 0 w 128"/>
                <a:gd name="T33" fmla="*/ 2147483647 h 208"/>
                <a:gd name="T34" fmla="*/ 2147483647 w 128"/>
                <a:gd name="T35" fmla="*/ 2147483647 h 208"/>
                <a:gd name="T36" fmla="*/ 0 w 128"/>
                <a:gd name="T37" fmla="*/ 2147483647 h 208"/>
                <a:gd name="T38" fmla="*/ 2147483647 w 128"/>
                <a:gd name="T39" fmla="*/ 2147483647 h 208"/>
                <a:gd name="T40" fmla="*/ 2147483647 w 128"/>
                <a:gd name="T41" fmla="*/ 2147483647 h 208"/>
                <a:gd name="T42" fmla="*/ 2147483647 w 128"/>
                <a:gd name="T43" fmla="*/ 2147483647 h 208"/>
                <a:gd name="T44" fmla="*/ 2147483647 w 128"/>
                <a:gd name="T45" fmla="*/ 2147483647 h 20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208"/>
                <a:gd name="T71" fmla="*/ 128 w 128"/>
                <a:gd name="T72" fmla="*/ 208 h 20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20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  <a:lnTo>
                    <a:pt x="24" y="20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6" name="Freeform 737"/>
            <p:cNvSpPr>
              <a:spLocks/>
            </p:cNvSpPr>
            <p:nvPr/>
          </p:nvSpPr>
          <p:spPr bwMode="auto">
            <a:xfrm>
              <a:off x="4683125" y="3377729"/>
              <a:ext cx="212725" cy="379412"/>
            </a:xfrm>
            <a:custGeom>
              <a:avLst/>
              <a:gdLst>
                <a:gd name="T0" fmla="*/ 2147483647 w 128"/>
                <a:gd name="T1" fmla="*/ 2147483647 h 208"/>
                <a:gd name="T2" fmla="*/ 2147483647 w 128"/>
                <a:gd name="T3" fmla="*/ 2147483647 h 208"/>
                <a:gd name="T4" fmla="*/ 2147483647 w 128"/>
                <a:gd name="T5" fmla="*/ 2147483647 h 208"/>
                <a:gd name="T6" fmla="*/ 2147483647 w 128"/>
                <a:gd name="T7" fmla="*/ 2147483647 h 208"/>
                <a:gd name="T8" fmla="*/ 2147483647 w 128"/>
                <a:gd name="T9" fmla="*/ 2147483647 h 208"/>
                <a:gd name="T10" fmla="*/ 2147483647 w 128"/>
                <a:gd name="T11" fmla="*/ 2147483647 h 208"/>
                <a:gd name="T12" fmla="*/ 2147483647 w 128"/>
                <a:gd name="T13" fmla="*/ 2147483647 h 208"/>
                <a:gd name="T14" fmla="*/ 2147483647 w 128"/>
                <a:gd name="T15" fmla="*/ 2147483647 h 208"/>
                <a:gd name="T16" fmla="*/ 2147483647 w 128"/>
                <a:gd name="T17" fmla="*/ 2147483647 h 208"/>
                <a:gd name="T18" fmla="*/ 2147483647 w 128"/>
                <a:gd name="T19" fmla="*/ 2147483647 h 208"/>
                <a:gd name="T20" fmla="*/ 2147483647 w 128"/>
                <a:gd name="T21" fmla="*/ 2147483647 h 208"/>
                <a:gd name="T22" fmla="*/ 2147483647 w 128"/>
                <a:gd name="T23" fmla="*/ 2147483647 h 208"/>
                <a:gd name="T24" fmla="*/ 2147483647 w 128"/>
                <a:gd name="T25" fmla="*/ 0 h 208"/>
                <a:gd name="T26" fmla="*/ 2147483647 w 128"/>
                <a:gd name="T27" fmla="*/ 2147483647 h 208"/>
                <a:gd name="T28" fmla="*/ 2147483647 w 128"/>
                <a:gd name="T29" fmla="*/ 2147483647 h 208"/>
                <a:gd name="T30" fmla="*/ 2147483647 w 128"/>
                <a:gd name="T31" fmla="*/ 2147483647 h 208"/>
                <a:gd name="T32" fmla="*/ 2147483647 w 128"/>
                <a:gd name="T33" fmla="*/ 2147483647 h 208"/>
                <a:gd name="T34" fmla="*/ 2147483647 w 128"/>
                <a:gd name="T35" fmla="*/ 2147483647 h 208"/>
                <a:gd name="T36" fmla="*/ 0 w 128"/>
                <a:gd name="T37" fmla="*/ 2147483647 h 208"/>
                <a:gd name="T38" fmla="*/ 2147483647 w 128"/>
                <a:gd name="T39" fmla="*/ 2147483647 h 208"/>
                <a:gd name="T40" fmla="*/ 0 w 128"/>
                <a:gd name="T41" fmla="*/ 2147483647 h 208"/>
                <a:gd name="T42" fmla="*/ 0 w 128"/>
                <a:gd name="T43" fmla="*/ 2147483647 h 208"/>
                <a:gd name="T44" fmla="*/ 2147483647 w 128"/>
                <a:gd name="T45" fmla="*/ 2147483647 h 208"/>
                <a:gd name="T46" fmla="*/ 2147483647 w 128"/>
                <a:gd name="T47" fmla="*/ 2147483647 h 208"/>
                <a:gd name="T48" fmla="*/ 2147483647 w 128"/>
                <a:gd name="T49" fmla="*/ 2147483647 h 2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208"/>
                <a:gd name="T77" fmla="*/ 128 w 128"/>
                <a:gd name="T78" fmla="*/ 208 h 2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20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7" name="Freeform 738"/>
            <p:cNvSpPr>
              <a:spLocks/>
            </p:cNvSpPr>
            <p:nvPr/>
          </p:nvSpPr>
          <p:spPr bwMode="auto">
            <a:xfrm>
              <a:off x="4683125" y="3377729"/>
              <a:ext cx="212725" cy="379412"/>
            </a:xfrm>
            <a:custGeom>
              <a:avLst/>
              <a:gdLst>
                <a:gd name="T0" fmla="*/ 2147483647 w 128"/>
                <a:gd name="T1" fmla="*/ 2147483647 h 208"/>
                <a:gd name="T2" fmla="*/ 2147483647 w 128"/>
                <a:gd name="T3" fmla="*/ 2147483647 h 208"/>
                <a:gd name="T4" fmla="*/ 2147483647 w 128"/>
                <a:gd name="T5" fmla="*/ 2147483647 h 208"/>
                <a:gd name="T6" fmla="*/ 2147483647 w 128"/>
                <a:gd name="T7" fmla="*/ 2147483647 h 208"/>
                <a:gd name="T8" fmla="*/ 2147483647 w 128"/>
                <a:gd name="T9" fmla="*/ 2147483647 h 208"/>
                <a:gd name="T10" fmla="*/ 2147483647 w 128"/>
                <a:gd name="T11" fmla="*/ 2147483647 h 208"/>
                <a:gd name="T12" fmla="*/ 2147483647 w 128"/>
                <a:gd name="T13" fmla="*/ 2147483647 h 208"/>
                <a:gd name="T14" fmla="*/ 2147483647 w 128"/>
                <a:gd name="T15" fmla="*/ 2147483647 h 208"/>
                <a:gd name="T16" fmla="*/ 2147483647 w 128"/>
                <a:gd name="T17" fmla="*/ 2147483647 h 208"/>
                <a:gd name="T18" fmla="*/ 2147483647 w 128"/>
                <a:gd name="T19" fmla="*/ 2147483647 h 208"/>
                <a:gd name="T20" fmla="*/ 2147483647 w 128"/>
                <a:gd name="T21" fmla="*/ 2147483647 h 208"/>
                <a:gd name="T22" fmla="*/ 2147483647 w 128"/>
                <a:gd name="T23" fmla="*/ 2147483647 h 208"/>
                <a:gd name="T24" fmla="*/ 2147483647 w 128"/>
                <a:gd name="T25" fmla="*/ 0 h 208"/>
                <a:gd name="T26" fmla="*/ 2147483647 w 128"/>
                <a:gd name="T27" fmla="*/ 2147483647 h 208"/>
                <a:gd name="T28" fmla="*/ 2147483647 w 128"/>
                <a:gd name="T29" fmla="*/ 2147483647 h 208"/>
                <a:gd name="T30" fmla="*/ 2147483647 w 128"/>
                <a:gd name="T31" fmla="*/ 2147483647 h 208"/>
                <a:gd name="T32" fmla="*/ 2147483647 w 128"/>
                <a:gd name="T33" fmla="*/ 2147483647 h 208"/>
                <a:gd name="T34" fmla="*/ 2147483647 w 128"/>
                <a:gd name="T35" fmla="*/ 2147483647 h 208"/>
                <a:gd name="T36" fmla="*/ 0 w 128"/>
                <a:gd name="T37" fmla="*/ 2147483647 h 208"/>
                <a:gd name="T38" fmla="*/ 2147483647 w 128"/>
                <a:gd name="T39" fmla="*/ 2147483647 h 208"/>
                <a:gd name="T40" fmla="*/ 0 w 128"/>
                <a:gd name="T41" fmla="*/ 2147483647 h 208"/>
                <a:gd name="T42" fmla="*/ 0 w 128"/>
                <a:gd name="T43" fmla="*/ 2147483647 h 208"/>
                <a:gd name="T44" fmla="*/ 2147483647 w 128"/>
                <a:gd name="T45" fmla="*/ 2147483647 h 208"/>
                <a:gd name="T46" fmla="*/ 2147483647 w 128"/>
                <a:gd name="T47" fmla="*/ 2147483647 h 208"/>
                <a:gd name="T48" fmla="*/ 2147483647 w 128"/>
                <a:gd name="T49" fmla="*/ 2147483647 h 2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208"/>
                <a:gd name="T77" fmla="*/ 128 w 128"/>
                <a:gd name="T78" fmla="*/ 208 h 2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20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8" name="Freeform 739"/>
            <p:cNvSpPr>
              <a:spLocks/>
            </p:cNvSpPr>
            <p:nvPr/>
          </p:nvSpPr>
          <p:spPr bwMode="auto">
            <a:xfrm>
              <a:off x="4749800" y="4441354"/>
              <a:ext cx="333375" cy="334962"/>
            </a:xfrm>
            <a:custGeom>
              <a:avLst/>
              <a:gdLst>
                <a:gd name="T0" fmla="*/ 2147483647 w 200"/>
                <a:gd name="T1" fmla="*/ 2147483647 h 184"/>
                <a:gd name="T2" fmla="*/ 2147483647 w 200"/>
                <a:gd name="T3" fmla="*/ 2147483647 h 184"/>
                <a:gd name="T4" fmla="*/ 2147483647 w 200"/>
                <a:gd name="T5" fmla="*/ 0 h 184"/>
                <a:gd name="T6" fmla="*/ 2147483647 w 200"/>
                <a:gd name="T7" fmla="*/ 2147483647 h 184"/>
                <a:gd name="T8" fmla="*/ 2147483647 w 200"/>
                <a:gd name="T9" fmla="*/ 2147483647 h 184"/>
                <a:gd name="T10" fmla="*/ 2147483647 w 200"/>
                <a:gd name="T11" fmla="*/ 2147483647 h 184"/>
                <a:gd name="T12" fmla="*/ 2147483647 w 200"/>
                <a:gd name="T13" fmla="*/ 2147483647 h 184"/>
                <a:gd name="T14" fmla="*/ 2147483647 w 200"/>
                <a:gd name="T15" fmla="*/ 2147483647 h 184"/>
                <a:gd name="T16" fmla="*/ 2147483647 w 200"/>
                <a:gd name="T17" fmla="*/ 2147483647 h 184"/>
                <a:gd name="T18" fmla="*/ 2147483647 w 200"/>
                <a:gd name="T19" fmla="*/ 2147483647 h 184"/>
                <a:gd name="T20" fmla="*/ 2147483647 w 200"/>
                <a:gd name="T21" fmla="*/ 2147483647 h 184"/>
                <a:gd name="T22" fmla="*/ 2147483647 w 200"/>
                <a:gd name="T23" fmla="*/ 2147483647 h 184"/>
                <a:gd name="T24" fmla="*/ 2147483647 w 200"/>
                <a:gd name="T25" fmla="*/ 2147483647 h 184"/>
                <a:gd name="T26" fmla="*/ 2147483647 w 200"/>
                <a:gd name="T27" fmla="*/ 2147483647 h 184"/>
                <a:gd name="T28" fmla="*/ 0 w 200"/>
                <a:gd name="T29" fmla="*/ 2147483647 h 184"/>
                <a:gd name="T30" fmla="*/ 0 w 200"/>
                <a:gd name="T31" fmla="*/ 2147483647 h 184"/>
                <a:gd name="T32" fmla="*/ 2147483647 w 200"/>
                <a:gd name="T33" fmla="*/ 2147483647 h 184"/>
                <a:gd name="T34" fmla="*/ 2147483647 w 200"/>
                <a:gd name="T35" fmla="*/ 2147483647 h 184"/>
                <a:gd name="T36" fmla="*/ 2147483647 w 200"/>
                <a:gd name="T37" fmla="*/ 2147483647 h 184"/>
                <a:gd name="T38" fmla="*/ 2147483647 w 200"/>
                <a:gd name="T39" fmla="*/ 2147483647 h 184"/>
                <a:gd name="T40" fmla="*/ 2147483647 w 200"/>
                <a:gd name="T41" fmla="*/ 2147483647 h 184"/>
                <a:gd name="T42" fmla="*/ 2147483647 w 200"/>
                <a:gd name="T43" fmla="*/ 2147483647 h 184"/>
                <a:gd name="T44" fmla="*/ 2147483647 w 200"/>
                <a:gd name="T45" fmla="*/ 2147483647 h 184"/>
                <a:gd name="T46" fmla="*/ 2147483647 w 200"/>
                <a:gd name="T47" fmla="*/ 2147483647 h 184"/>
                <a:gd name="T48" fmla="*/ 2147483647 w 200"/>
                <a:gd name="T49" fmla="*/ 2147483647 h 184"/>
                <a:gd name="T50" fmla="*/ 2147483647 w 200"/>
                <a:gd name="T51" fmla="*/ 2147483647 h 184"/>
                <a:gd name="T52" fmla="*/ 2147483647 w 200"/>
                <a:gd name="T53" fmla="*/ 2147483647 h 1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0"/>
                <a:gd name="T82" fmla="*/ 0 h 184"/>
                <a:gd name="T83" fmla="*/ 200 w 200"/>
                <a:gd name="T84" fmla="*/ 184 h 1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0" h="184">
                  <a:moveTo>
                    <a:pt x="192" y="8"/>
                  </a:moveTo>
                  <a:lnTo>
                    <a:pt x="184" y="8"/>
                  </a:lnTo>
                  <a:lnTo>
                    <a:pt x="160" y="0"/>
                  </a:lnTo>
                  <a:lnTo>
                    <a:pt x="136" y="24"/>
                  </a:lnTo>
                  <a:lnTo>
                    <a:pt x="104" y="48"/>
                  </a:lnTo>
                  <a:lnTo>
                    <a:pt x="88" y="48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0" y="40"/>
                  </a:lnTo>
                  <a:lnTo>
                    <a:pt x="32" y="96"/>
                  </a:lnTo>
                  <a:lnTo>
                    <a:pt x="24" y="96"/>
                  </a:lnTo>
                  <a:lnTo>
                    <a:pt x="0" y="88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44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64" y="176"/>
                  </a:lnTo>
                  <a:lnTo>
                    <a:pt x="96" y="168"/>
                  </a:lnTo>
                  <a:lnTo>
                    <a:pt x="128" y="168"/>
                  </a:lnTo>
                  <a:lnTo>
                    <a:pt x="184" y="104"/>
                  </a:lnTo>
                  <a:lnTo>
                    <a:pt x="200" y="64"/>
                  </a:lnTo>
                  <a:lnTo>
                    <a:pt x="192" y="64"/>
                  </a:lnTo>
                  <a:lnTo>
                    <a:pt x="192" y="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9" name="Freeform 740"/>
            <p:cNvSpPr>
              <a:spLocks/>
            </p:cNvSpPr>
            <p:nvPr/>
          </p:nvSpPr>
          <p:spPr bwMode="auto">
            <a:xfrm>
              <a:off x="4816475" y="4338166"/>
              <a:ext cx="200025" cy="219075"/>
            </a:xfrm>
            <a:custGeom>
              <a:avLst/>
              <a:gdLst>
                <a:gd name="T0" fmla="*/ 2147483647 w 120"/>
                <a:gd name="T1" fmla="*/ 2147483647 h 120"/>
                <a:gd name="T2" fmla="*/ 2147483647 w 120"/>
                <a:gd name="T3" fmla="*/ 2147483647 h 120"/>
                <a:gd name="T4" fmla="*/ 2147483647 w 120"/>
                <a:gd name="T5" fmla="*/ 2147483647 h 120"/>
                <a:gd name="T6" fmla="*/ 2147483647 w 120"/>
                <a:gd name="T7" fmla="*/ 0 h 120"/>
                <a:gd name="T8" fmla="*/ 2147483647 w 120"/>
                <a:gd name="T9" fmla="*/ 0 h 120"/>
                <a:gd name="T10" fmla="*/ 2147483647 w 120"/>
                <a:gd name="T11" fmla="*/ 2147483647 h 120"/>
                <a:gd name="T12" fmla="*/ 2147483647 w 120"/>
                <a:gd name="T13" fmla="*/ 0 h 120"/>
                <a:gd name="T14" fmla="*/ 2147483647 w 120"/>
                <a:gd name="T15" fmla="*/ 0 h 120"/>
                <a:gd name="T16" fmla="*/ 2147483647 w 120"/>
                <a:gd name="T17" fmla="*/ 0 h 120"/>
                <a:gd name="T18" fmla="*/ 2147483647 w 120"/>
                <a:gd name="T19" fmla="*/ 2147483647 h 120"/>
                <a:gd name="T20" fmla="*/ 2147483647 w 120"/>
                <a:gd name="T21" fmla="*/ 2147483647 h 120"/>
                <a:gd name="T22" fmla="*/ 0 w 120"/>
                <a:gd name="T23" fmla="*/ 2147483647 h 120"/>
                <a:gd name="T24" fmla="*/ 0 w 120"/>
                <a:gd name="T25" fmla="*/ 2147483647 h 120"/>
                <a:gd name="T26" fmla="*/ 2147483647 w 120"/>
                <a:gd name="T27" fmla="*/ 2147483647 h 120"/>
                <a:gd name="T28" fmla="*/ 2147483647 w 120"/>
                <a:gd name="T29" fmla="*/ 2147483647 h 120"/>
                <a:gd name="T30" fmla="*/ 2147483647 w 120"/>
                <a:gd name="T31" fmla="*/ 2147483647 h 120"/>
                <a:gd name="T32" fmla="*/ 2147483647 w 120"/>
                <a:gd name="T33" fmla="*/ 2147483647 h 120"/>
                <a:gd name="T34" fmla="*/ 2147483647 w 120"/>
                <a:gd name="T35" fmla="*/ 2147483647 h 120"/>
                <a:gd name="T36" fmla="*/ 2147483647 w 120"/>
                <a:gd name="T37" fmla="*/ 2147483647 h 120"/>
                <a:gd name="T38" fmla="*/ 2147483647 w 120"/>
                <a:gd name="T39" fmla="*/ 2147483647 h 120"/>
                <a:gd name="T40" fmla="*/ 2147483647 w 120"/>
                <a:gd name="T41" fmla="*/ 2147483647 h 120"/>
                <a:gd name="T42" fmla="*/ 2147483647 w 120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20"/>
                <a:gd name="T68" fmla="*/ 120 w 120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20">
                  <a:moveTo>
                    <a:pt x="96" y="32"/>
                  </a:moveTo>
                  <a:lnTo>
                    <a:pt x="88" y="32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24" y="120"/>
                  </a:lnTo>
                  <a:lnTo>
                    <a:pt x="48" y="104"/>
                  </a:lnTo>
                  <a:lnTo>
                    <a:pt x="64" y="104"/>
                  </a:lnTo>
                  <a:lnTo>
                    <a:pt x="96" y="80"/>
                  </a:lnTo>
                  <a:lnTo>
                    <a:pt x="120" y="56"/>
                  </a:lnTo>
                  <a:lnTo>
                    <a:pt x="104" y="48"/>
                  </a:lnTo>
                  <a:lnTo>
                    <a:pt x="96" y="32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0" name="Freeform 741"/>
            <p:cNvSpPr>
              <a:spLocks/>
            </p:cNvSpPr>
            <p:nvPr/>
          </p:nvSpPr>
          <p:spPr bwMode="auto">
            <a:xfrm>
              <a:off x="5029200" y="4165129"/>
              <a:ext cx="228600" cy="392112"/>
            </a:xfrm>
            <a:custGeom>
              <a:avLst/>
              <a:gdLst>
                <a:gd name="T0" fmla="*/ 2147483647 w 136"/>
                <a:gd name="T1" fmla="*/ 2147483647 h 216"/>
                <a:gd name="T2" fmla="*/ 2147483647 w 136"/>
                <a:gd name="T3" fmla="*/ 2147483647 h 216"/>
                <a:gd name="T4" fmla="*/ 2147483647 w 136"/>
                <a:gd name="T5" fmla="*/ 2147483647 h 216"/>
                <a:gd name="T6" fmla="*/ 2147483647 w 136"/>
                <a:gd name="T7" fmla="*/ 2147483647 h 216"/>
                <a:gd name="T8" fmla="*/ 2147483647 w 136"/>
                <a:gd name="T9" fmla="*/ 2147483647 h 216"/>
                <a:gd name="T10" fmla="*/ 2147483647 w 136"/>
                <a:gd name="T11" fmla="*/ 2147483647 h 216"/>
                <a:gd name="T12" fmla="*/ 2147483647 w 136"/>
                <a:gd name="T13" fmla="*/ 2147483647 h 216"/>
                <a:gd name="T14" fmla="*/ 2147483647 w 136"/>
                <a:gd name="T15" fmla="*/ 2147483647 h 216"/>
                <a:gd name="T16" fmla="*/ 2147483647 w 136"/>
                <a:gd name="T17" fmla="*/ 2147483647 h 216"/>
                <a:gd name="T18" fmla="*/ 0 w 136"/>
                <a:gd name="T19" fmla="*/ 2147483647 h 216"/>
                <a:gd name="T20" fmla="*/ 2147483647 w 136"/>
                <a:gd name="T21" fmla="*/ 2147483647 h 216"/>
                <a:gd name="T22" fmla="*/ 0 w 136"/>
                <a:gd name="T23" fmla="*/ 2147483647 h 216"/>
                <a:gd name="T24" fmla="*/ 2147483647 w 136"/>
                <a:gd name="T25" fmla="*/ 2147483647 h 216"/>
                <a:gd name="T26" fmla="*/ 2147483647 w 136"/>
                <a:gd name="T27" fmla="*/ 2147483647 h 216"/>
                <a:gd name="T28" fmla="*/ 2147483647 w 136"/>
                <a:gd name="T29" fmla="*/ 2147483647 h 216"/>
                <a:gd name="T30" fmla="*/ 2147483647 w 136"/>
                <a:gd name="T31" fmla="*/ 2147483647 h 216"/>
                <a:gd name="T32" fmla="*/ 2147483647 w 136"/>
                <a:gd name="T33" fmla="*/ 2147483647 h 216"/>
                <a:gd name="T34" fmla="*/ 2147483647 w 136"/>
                <a:gd name="T35" fmla="*/ 2147483647 h 216"/>
                <a:gd name="T36" fmla="*/ 2147483647 w 136"/>
                <a:gd name="T37" fmla="*/ 2147483647 h 216"/>
                <a:gd name="T38" fmla="*/ 2147483647 w 136"/>
                <a:gd name="T39" fmla="*/ 2147483647 h 216"/>
                <a:gd name="T40" fmla="*/ 2147483647 w 136"/>
                <a:gd name="T41" fmla="*/ 2147483647 h 216"/>
                <a:gd name="T42" fmla="*/ 2147483647 w 136"/>
                <a:gd name="T43" fmla="*/ 2147483647 h 216"/>
                <a:gd name="T44" fmla="*/ 2147483647 w 136"/>
                <a:gd name="T45" fmla="*/ 2147483647 h 216"/>
                <a:gd name="T46" fmla="*/ 2147483647 w 136"/>
                <a:gd name="T47" fmla="*/ 2147483647 h 216"/>
                <a:gd name="T48" fmla="*/ 2147483647 w 136"/>
                <a:gd name="T49" fmla="*/ 2147483647 h 216"/>
                <a:gd name="T50" fmla="*/ 2147483647 w 136"/>
                <a:gd name="T51" fmla="*/ 2147483647 h 216"/>
                <a:gd name="T52" fmla="*/ 2147483647 w 136"/>
                <a:gd name="T53" fmla="*/ 2147483647 h 216"/>
                <a:gd name="T54" fmla="*/ 2147483647 w 136"/>
                <a:gd name="T55" fmla="*/ 2147483647 h 216"/>
                <a:gd name="T56" fmla="*/ 2147483647 w 136"/>
                <a:gd name="T57" fmla="*/ 2147483647 h 216"/>
                <a:gd name="T58" fmla="*/ 2147483647 w 136"/>
                <a:gd name="T59" fmla="*/ 0 h 216"/>
                <a:gd name="T60" fmla="*/ 2147483647 w 136"/>
                <a:gd name="T61" fmla="*/ 2147483647 h 216"/>
                <a:gd name="T62" fmla="*/ 2147483647 w 136"/>
                <a:gd name="T63" fmla="*/ 2147483647 h 2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216"/>
                <a:gd name="T98" fmla="*/ 136 w 136"/>
                <a:gd name="T99" fmla="*/ 216 h 2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216">
                  <a:moveTo>
                    <a:pt x="88" y="8"/>
                  </a:moveTo>
                  <a:lnTo>
                    <a:pt x="64" y="16"/>
                  </a:lnTo>
                  <a:lnTo>
                    <a:pt x="64" y="32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64" y="72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32" y="48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32" y="80"/>
                  </a:lnTo>
                  <a:lnTo>
                    <a:pt x="32" y="96"/>
                  </a:lnTo>
                  <a:lnTo>
                    <a:pt x="32" y="112"/>
                  </a:lnTo>
                  <a:lnTo>
                    <a:pt x="24" y="144"/>
                  </a:lnTo>
                  <a:lnTo>
                    <a:pt x="16" y="160"/>
                  </a:lnTo>
                  <a:lnTo>
                    <a:pt x="24" y="160"/>
                  </a:lnTo>
                  <a:lnTo>
                    <a:pt x="24" y="216"/>
                  </a:lnTo>
                  <a:lnTo>
                    <a:pt x="32" y="216"/>
                  </a:lnTo>
                  <a:lnTo>
                    <a:pt x="32" y="208"/>
                  </a:lnTo>
                  <a:lnTo>
                    <a:pt x="64" y="184"/>
                  </a:lnTo>
                  <a:lnTo>
                    <a:pt x="72" y="160"/>
                  </a:lnTo>
                  <a:lnTo>
                    <a:pt x="64" y="128"/>
                  </a:lnTo>
                  <a:lnTo>
                    <a:pt x="80" y="104"/>
                  </a:lnTo>
                  <a:lnTo>
                    <a:pt x="120" y="80"/>
                  </a:lnTo>
                  <a:lnTo>
                    <a:pt x="128" y="64"/>
                  </a:lnTo>
                  <a:lnTo>
                    <a:pt x="136" y="48"/>
                  </a:lnTo>
                  <a:lnTo>
                    <a:pt x="128" y="16"/>
                  </a:lnTo>
                  <a:lnTo>
                    <a:pt x="128" y="0"/>
                  </a:lnTo>
                  <a:lnTo>
                    <a:pt x="120" y="8"/>
                  </a:lnTo>
                  <a:lnTo>
                    <a:pt x="88" y="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1" name="Freeform 742"/>
            <p:cNvSpPr>
              <a:spLocks/>
            </p:cNvSpPr>
            <p:nvPr/>
          </p:nvSpPr>
          <p:spPr bwMode="auto">
            <a:xfrm>
              <a:off x="5029200" y="3946054"/>
              <a:ext cx="215900" cy="246062"/>
            </a:xfrm>
            <a:custGeom>
              <a:avLst/>
              <a:gdLst>
                <a:gd name="T0" fmla="*/ 2147483647 w 128"/>
                <a:gd name="T1" fmla="*/ 2147483647 h 136"/>
                <a:gd name="T2" fmla="*/ 2147483647 w 128"/>
                <a:gd name="T3" fmla="*/ 0 h 136"/>
                <a:gd name="T4" fmla="*/ 2147483647 w 128"/>
                <a:gd name="T5" fmla="*/ 0 h 136"/>
                <a:gd name="T6" fmla="*/ 2147483647 w 128"/>
                <a:gd name="T7" fmla="*/ 2147483647 h 136"/>
                <a:gd name="T8" fmla="*/ 2147483647 w 128"/>
                <a:gd name="T9" fmla="*/ 2147483647 h 136"/>
                <a:gd name="T10" fmla="*/ 2147483647 w 128"/>
                <a:gd name="T11" fmla="*/ 2147483647 h 136"/>
                <a:gd name="T12" fmla="*/ 2147483647 w 128"/>
                <a:gd name="T13" fmla="*/ 0 h 136"/>
                <a:gd name="T14" fmla="*/ 0 w 128"/>
                <a:gd name="T15" fmla="*/ 0 h 136"/>
                <a:gd name="T16" fmla="*/ 2147483647 w 128"/>
                <a:gd name="T17" fmla="*/ 2147483647 h 136"/>
                <a:gd name="T18" fmla="*/ 0 w 128"/>
                <a:gd name="T19" fmla="*/ 2147483647 h 136"/>
                <a:gd name="T20" fmla="*/ 2147483647 w 128"/>
                <a:gd name="T21" fmla="*/ 2147483647 h 136"/>
                <a:gd name="T22" fmla="*/ 2147483647 w 128"/>
                <a:gd name="T23" fmla="*/ 2147483647 h 136"/>
                <a:gd name="T24" fmla="*/ 2147483647 w 128"/>
                <a:gd name="T25" fmla="*/ 2147483647 h 136"/>
                <a:gd name="T26" fmla="*/ 2147483647 w 128"/>
                <a:gd name="T27" fmla="*/ 2147483647 h 136"/>
                <a:gd name="T28" fmla="*/ 2147483647 w 128"/>
                <a:gd name="T29" fmla="*/ 2147483647 h 136"/>
                <a:gd name="T30" fmla="*/ 2147483647 w 128"/>
                <a:gd name="T31" fmla="*/ 2147483647 h 136"/>
                <a:gd name="T32" fmla="*/ 2147483647 w 128"/>
                <a:gd name="T33" fmla="*/ 2147483647 h 136"/>
                <a:gd name="T34" fmla="*/ 2147483647 w 128"/>
                <a:gd name="T35" fmla="*/ 2147483647 h 136"/>
                <a:gd name="T36" fmla="*/ 2147483647 w 128"/>
                <a:gd name="T37" fmla="*/ 2147483647 h 136"/>
                <a:gd name="T38" fmla="*/ 2147483647 w 128"/>
                <a:gd name="T39" fmla="*/ 2147483647 h 136"/>
                <a:gd name="T40" fmla="*/ 2147483647 w 128"/>
                <a:gd name="T41" fmla="*/ 2147483647 h 136"/>
                <a:gd name="T42" fmla="*/ 2147483647 w 128"/>
                <a:gd name="T43" fmla="*/ 2147483647 h 136"/>
                <a:gd name="T44" fmla="*/ 2147483647 w 128"/>
                <a:gd name="T45" fmla="*/ 2147483647 h 136"/>
                <a:gd name="T46" fmla="*/ 2147483647 w 128"/>
                <a:gd name="T47" fmla="*/ 2147483647 h 136"/>
                <a:gd name="T48" fmla="*/ 2147483647 w 128"/>
                <a:gd name="T49" fmla="*/ 2147483647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136"/>
                <a:gd name="T77" fmla="*/ 128 w 128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136">
                  <a:moveTo>
                    <a:pt x="96" y="24"/>
                  </a:move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72"/>
                  </a:lnTo>
                  <a:lnTo>
                    <a:pt x="16" y="96"/>
                  </a:lnTo>
                  <a:lnTo>
                    <a:pt x="32" y="104"/>
                  </a:lnTo>
                  <a:lnTo>
                    <a:pt x="56" y="104"/>
                  </a:lnTo>
                  <a:lnTo>
                    <a:pt x="56" y="112"/>
                  </a:lnTo>
                  <a:lnTo>
                    <a:pt x="64" y="136"/>
                  </a:lnTo>
                  <a:lnTo>
                    <a:pt x="88" y="128"/>
                  </a:lnTo>
                  <a:lnTo>
                    <a:pt x="120" y="128"/>
                  </a:lnTo>
                  <a:lnTo>
                    <a:pt x="128" y="120"/>
                  </a:lnTo>
                  <a:lnTo>
                    <a:pt x="120" y="112"/>
                  </a:lnTo>
                  <a:lnTo>
                    <a:pt x="120" y="72"/>
                  </a:lnTo>
                  <a:lnTo>
                    <a:pt x="112" y="56"/>
                  </a:lnTo>
                  <a:lnTo>
                    <a:pt x="120" y="48"/>
                  </a:lnTo>
                  <a:lnTo>
                    <a:pt x="96" y="32"/>
                  </a:lnTo>
                  <a:lnTo>
                    <a:pt x="96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2" name="Freeform 743"/>
            <p:cNvSpPr>
              <a:spLocks/>
            </p:cNvSpPr>
            <p:nvPr/>
          </p:nvSpPr>
          <p:spPr bwMode="auto">
            <a:xfrm>
              <a:off x="4654550" y="4061941"/>
              <a:ext cx="255588" cy="276225"/>
            </a:xfrm>
            <a:custGeom>
              <a:avLst/>
              <a:gdLst>
                <a:gd name="T0" fmla="*/ 2147483647 w 152"/>
                <a:gd name="T1" fmla="*/ 2147483647 h 152"/>
                <a:gd name="T2" fmla="*/ 2147483647 w 152"/>
                <a:gd name="T3" fmla="*/ 2147483647 h 152"/>
                <a:gd name="T4" fmla="*/ 2147483647 w 152"/>
                <a:gd name="T5" fmla="*/ 2147483647 h 152"/>
                <a:gd name="T6" fmla="*/ 2147483647 w 152"/>
                <a:gd name="T7" fmla="*/ 2147483647 h 152"/>
                <a:gd name="T8" fmla="*/ 2147483647 w 152"/>
                <a:gd name="T9" fmla="*/ 2147483647 h 152"/>
                <a:gd name="T10" fmla="*/ 2147483647 w 152"/>
                <a:gd name="T11" fmla="*/ 2147483647 h 152"/>
                <a:gd name="T12" fmla="*/ 2147483647 w 152"/>
                <a:gd name="T13" fmla="*/ 2147483647 h 152"/>
                <a:gd name="T14" fmla="*/ 2147483647 w 152"/>
                <a:gd name="T15" fmla="*/ 2147483647 h 152"/>
                <a:gd name="T16" fmla="*/ 2147483647 w 152"/>
                <a:gd name="T17" fmla="*/ 2147483647 h 152"/>
                <a:gd name="T18" fmla="*/ 2147483647 w 152"/>
                <a:gd name="T19" fmla="*/ 2147483647 h 152"/>
                <a:gd name="T20" fmla="*/ 2147483647 w 152"/>
                <a:gd name="T21" fmla="*/ 2147483647 h 152"/>
                <a:gd name="T22" fmla="*/ 2147483647 w 152"/>
                <a:gd name="T23" fmla="*/ 2147483647 h 152"/>
                <a:gd name="T24" fmla="*/ 2147483647 w 152"/>
                <a:gd name="T25" fmla="*/ 2147483647 h 152"/>
                <a:gd name="T26" fmla="*/ 2147483647 w 152"/>
                <a:gd name="T27" fmla="*/ 2147483647 h 152"/>
                <a:gd name="T28" fmla="*/ 2147483647 w 152"/>
                <a:gd name="T29" fmla="*/ 2147483647 h 152"/>
                <a:gd name="T30" fmla="*/ 2147483647 w 152"/>
                <a:gd name="T31" fmla="*/ 2147483647 h 152"/>
                <a:gd name="T32" fmla="*/ 2147483647 w 152"/>
                <a:gd name="T33" fmla="*/ 0 h 152"/>
                <a:gd name="T34" fmla="*/ 2147483647 w 152"/>
                <a:gd name="T35" fmla="*/ 0 h 152"/>
                <a:gd name="T36" fmla="*/ 0 w 152"/>
                <a:gd name="T37" fmla="*/ 2147483647 h 152"/>
                <a:gd name="T38" fmla="*/ 2147483647 w 152"/>
                <a:gd name="T39" fmla="*/ 2147483647 h 152"/>
                <a:gd name="T40" fmla="*/ 2147483647 w 152"/>
                <a:gd name="T41" fmla="*/ 2147483647 h 152"/>
                <a:gd name="T42" fmla="*/ 0 w 152"/>
                <a:gd name="T43" fmla="*/ 2147483647 h 152"/>
                <a:gd name="T44" fmla="*/ 0 w 152"/>
                <a:gd name="T45" fmla="*/ 2147483647 h 152"/>
                <a:gd name="T46" fmla="*/ 2147483647 w 152"/>
                <a:gd name="T47" fmla="*/ 2147483647 h 152"/>
                <a:gd name="T48" fmla="*/ 2147483647 w 152"/>
                <a:gd name="T49" fmla="*/ 2147483647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2"/>
                <a:gd name="T76" fmla="*/ 0 h 152"/>
                <a:gd name="T77" fmla="*/ 152 w 152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2" h="152">
                  <a:moveTo>
                    <a:pt x="16" y="144"/>
                  </a:moveTo>
                  <a:lnTo>
                    <a:pt x="72" y="144"/>
                  </a:lnTo>
                  <a:lnTo>
                    <a:pt x="80" y="152"/>
                  </a:lnTo>
                  <a:lnTo>
                    <a:pt x="112" y="152"/>
                  </a:lnTo>
                  <a:lnTo>
                    <a:pt x="136" y="144"/>
                  </a:lnTo>
                  <a:lnTo>
                    <a:pt x="128" y="128"/>
                  </a:lnTo>
                  <a:lnTo>
                    <a:pt x="128" y="88"/>
                  </a:lnTo>
                  <a:lnTo>
                    <a:pt x="152" y="80"/>
                  </a:lnTo>
                  <a:lnTo>
                    <a:pt x="152" y="64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28" y="64"/>
                  </a:lnTo>
                  <a:lnTo>
                    <a:pt x="120" y="16"/>
                  </a:lnTo>
                  <a:lnTo>
                    <a:pt x="96" y="16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56"/>
                  </a:lnTo>
                  <a:lnTo>
                    <a:pt x="16" y="80"/>
                  </a:lnTo>
                  <a:lnTo>
                    <a:pt x="0" y="112"/>
                  </a:lnTo>
                  <a:lnTo>
                    <a:pt x="0" y="144"/>
                  </a:lnTo>
                  <a:lnTo>
                    <a:pt x="8" y="136"/>
                  </a:lnTo>
                  <a:lnTo>
                    <a:pt x="16" y="14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3" name="Freeform 744"/>
            <p:cNvSpPr>
              <a:spLocks/>
            </p:cNvSpPr>
            <p:nvPr/>
          </p:nvSpPr>
          <p:spPr bwMode="auto">
            <a:xfrm>
              <a:off x="4654550" y="3800004"/>
              <a:ext cx="388938" cy="422275"/>
            </a:xfrm>
            <a:custGeom>
              <a:avLst/>
              <a:gdLst>
                <a:gd name="T0" fmla="*/ 2147483647 w 232"/>
                <a:gd name="T1" fmla="*/ 2147483647 h 232"/>
                <a:gd name="T2" fmla="*/ 2147483647 w 232"/>
                <a:gd name="T3" fmla="*/ 2147483647 h 232"/>
                <a:gd name="T4" fmla="*/ 2147483647 w 232"/>
                <a:gd name="T5" fmla="*/ 2147483647 h 232"/>
                <a:gd name="T6" fmla="*/ 2147483647 w 232"/>
                <a:gd name="T7" fmla="*/ 2147483647 h 232"/>
                <a:gd name="T8" fmla="*/ 2147483647 w 232"/>
                <a:gd name="T9" fmla="*/ 2147483647 h 232"/>
                <a:gd name="T10" fmla="*/ 2147483647 w 232"/>
                <a:gd name="T11" fmla="*/ 2147483647 h 232"/>
                <a:gd name="T12" fmla="*/ 0 w 232"/>
                <a:gd name="T13" fmla="*/ 2147483647 h 232"/>
                <a:gd name="T14" fmla="*/ 0 w 232"/>
                <a:gd name="T15" fmla="*/ 2147483647 h 232"/>
                <a:gd name="T16" fmla="*/ 2147483647 w 232"/>
                <a:gd name="T17" fmla="*/ 2147483647 h 232"/>
                <a:gd name="T18" fmla="*/ 2147483647 w 232"/>
                <a:gd name="T19" fmla="*/ 2147483647 h 232"/>
                <a:gd name="T20" fmla="*/ 2147483647 w 232"/>
                <a:gd name="T21" fmla="*/ 2147483647 h 232"/>
                <a:gd name="T22" fmla="*/ 2147483647 w 232"/>
                <a:gd name="T23" fmla="*/ 2147483647 h 232"/>
                <a:gd name="T24" fmla="*/ 2147483647 w 232"/>
                <a:gd name="T25" fmla="*/ 2147483647 h 232"/>
                <a:gd name="T26" fmla="*/ 2147483647 w 232"/>
                <a:gd name="T27" fmla="*/ 2147483647 h 232"/>
                <a:gd name="T28" fmla="*/ 2147483647 w 232"/>
                <a:gd name="T29" fmla="*/ 2147483647 h 232"/>
                <a:gd name="T30" fmla="*/ 2147483647 w 232"/>
                <a:gd name="T31" fmla="*/ 2147483647 h 232"/>
                <a:gd name="T32" fmla="*/ 2147483647 w 232"/>
                <a:gd name="T33" fmla="*/ 2147483647 h 232"/>
                <a:gd name="T34" fmla="*/ 2147483647 w 232"/>
                <a:gd name="T35" fmla="*/ 2147483647 h 232"/>
                <a:gd name="T36" fmla="*/ 2147483647 w 232"/>
                <a:gd name="T37" fmla="*/ 2147483647 h 232"/>
                <a:gd name="T38" fmla="*/ 2147483647 w 232"/>
                <a:gd name="T39" fmla="*/ 2147483647 h 232"/>
                <a:gd name="T40" fmla="*/ 2147483647 w 232"/>
                <a:gd name="T41" fmla="*/ 2147483647 h 232"/>
                <a:gd name="T42" fmla="*/ 2147483647 w 232"/>
                <a:gd name="T43" fmla="*/ 2147483647 h 232"/>
                <a:gd name="T44" fmla="*/ 2147483647 w 232"/>
                <a:gd name="T45" fmla="*/ 2147483647 h 232"/>
                <a:gd name="T46" fmla="*/ 2147483647 w 232"/>
                <a:gd name="T47" fmla="*/ 2147483647 h 232"/>
                <a:gd name="T48" fmla="*/ 2147483647 w 232"/>
                <a:gd name="T49" fmla="*/ 2147483647 h 232"/>
                <a:gd name="T50" fmla="*/ 2147483647 w 232"/>
                <a:gd name="T51" fmla="*/ 2147483647 h 232"/>
                <a:gd name="T52" fmla="*/ 2147483647 w 232"/>
                <a:gd name="T53" fmla="*/ 2147483647 h 232"/>
                <a:gd name="T54" fmla="*/ 2147483647 w 232"/>
                <a:gd name="T55" fmla="*/ 2147483647 h 232"/>
                <a:gd name="T56" fmla="*/ 2147483647 w 232"/>
                <a:gd name="T57" fmla="*/ 2147483647 h 232"/>
                <a:gd name="T58" fmla="*/ 2147483647 w 232"/>
                <a:gd name="T59" fmla="*/ 2147483647 h 232"/>
                <a:gd name="T60" fmla="*/ 2147483647 w 232"/>
                <a:gd name="T61" fmla="*/ 2147483647 h 232"/>
                <a:gd name="T62" fmla="*/ 2147483647 w 232"/>
                <a:gd name="T63" fmla="*/ 2147483647 h 232"/>
                <a:gd name="T64" fmla="*/ 2147483647 w 232"/>
                <a:gd name="T65" fmla="*/ 0 h 232"/>
                <a:gd name="T66" fmla="*/ 2147483647 w 232"/>
                <a:gd name="T67" fmla="*/ 0 h 232"/>
                <a:gd name="T68" fmla="*/ 2147483647 w 232"/>
                <a:gd name="T69" fmla="*/ 2147483647 h 232"/>
                <a:gd name="T70" fmla="*/ 2147483647 w 232"/>
                <a:gd name="T71" fmla="*/ 0 h 232"/>
                <a:gd name="T72" fmla="*/ 2147483647 w 232"/>
                <a:gd name="T73" fmla="*/ 2147483647 h 232"/>
                <a:gd name="T74" fmla="*/ 2147483647 w 232"/>
                <a:gd name="T75" fmla="*/ 2147483647 h 23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2"/>
                <a:gd name="T115" fmla="*/ 0 h 232"/>
                <a:gd name="T116" fmla="*/ 232 w 232"/>
                <a:gd name="T117" fmla="*/ 232 h 23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2" h="232">
                  <a:moveTo>
                    <a:pt x="80" y="24"/>
                  </a:moveTo>
                  <a:lnTo>
                    <a:pt x="72" y="72"/>
                  </a:lnTo>
                  <a:lnTo>
                    <a:pt x="56" y="80"/>
                  </a:lnTo>
                  <a:lnTo>
                    <a:pt x="40" y="112"/>
                  </a:lnTo>
                  <a:lnTo>
                    <a:pt x="24" y="128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0" y="152"/>
                  </a:lnTo>
                  <a:lnTo>
                    <a:pt x="16" y="144"/>
                  </a:lnTo>
                  <a:lnTo>
                    <a:pt x="48" y="144"/>
                  </a:lnTo>
                  <a:lnTo>
                    <a:pt x="72" y="168"/>
                  </a:lnTo>
                  <a:lnTo>
                    <a:pt x="80" y="168"/>
                  </a:lnTo>
                  <a:lnTo>
                    <a:pt x="96" y="160"/>
                  </a:lnTo>
                  <a:lnTo>
                    <a:pt x="120" y="160"/>
                  </a:lnTo>
                  <a:lnTo>
                    <a:pt x="128" y="208"/>
                  </a:lnTo>
                  <a:lnTo>
                    <a:pt x="152" y="208"/>
                  </a:lnTo>
                  <a:lnTo>
                    <a:pt x="168" y="208"/>
                  </a:lnTo>
                  <a:lnTo>
                    <a:pt x="192" y="224"/>
                  </a:lnTo>
                  <a:lnTo>
                    <a:pt x="216" y="232"/>
                  </a:lnTo>
                  <a:lnTo>
                    <a:pt x="216" y="224"/>
                  </a:lnTo>
                  <a:lnTo>
                    <a:pt x="208" y="208"/>
                  </a:lnTo>
                  <a:lnTo>
                    <a:pt x="208" y="200"/>
                  </a:lnTo>
                  <a:lnTo>
                    <a:pt x="216" y="176"/>
                  </a:lnTo>
                  <a:lnTo>
                    <a:pt x="224" y="168"/>
                  </a:lnTo>
                  <a:lnTo>
                    <a:pt x="216" y="144"/>
                  </a:lnTo>
                  <a:lnTo>
                    <a:pt x="216" y="120"/>
                  </a:lnTo>
                  <a:lnTo>
                    <a:pt x="208" y="96"/>
                  </a:lnTo>
                  <a:lnTo>
                    <a:pt x="216" y="72"/>
                  </a:lnTo>
                  <a:lnTo>
                    <a:pt x="232" y="40"/>
                  </a:lnTo>
                  <a:lnTo>
                    <a:pt x="232" y="16"/>
                  </a:lnTo>
                  <a:lnTo>
                    <a:pt x="224" y="8"/>
                  </a:lnTo>
                  <a:lnTo>
                    <a:pt x="200" y="8"/>
                  </a:lnTo>
                  <a:lnTo>
                    <a:pt x="192" y="0"/>
                  </a:lnTo>
                  <a:lnTo>
                    <a:pt x="160" y="0"/>
                  </a:lnTo>
                  <a:lnTo>
                    <a:pt x="128" y="8"/>
                  </a:lnTo>
                  <a:lnTo>
                    <a:pt x="104" y="0"/>
                  </a:lnTo>
                  <a:lnTo>
                    <a:pt x="80" y="8"/>
                  </a:lnTo>
                  <a:lnTo>
                    <a:pt x="80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4" name="Freeform 745"/>
            <p:cNvSpPr>
              <a:spLocks/>
            </p:cNvSpPr>
            <p:nvPr/>
          </p:nvSpPr>
          <p:spPr bwMode="auto">
            <a:xfrm>
              <a:off x="5097463" y="3507904"/>
              <a:ext cx="306387" cy="322262"/>
            </a:xfrm>
            <a:custGeom>
              <a:avLst/>
              <a:gdLst>
                <a:gd name="T0" fmla="*/ 2147483647 w 184"/>
                <a:gd name="T1" fmla="*/ 2147483647 h 176"/>
                <a:gd name="T2" fmla="*/ 2147483647 w 184"/>
                <a:gd name="T3" fmla="*/ 2147483647 h 176"/>
                <a:gd name="T4" fmla="*/ 2147483647 w 184"/>
                <a:gd name="T5" fmla="*/ 2147483647 h 176"/>
                <a:gd name="T6" fmla="*/ 2147483647 w 184"/>
                <a:gd name="T7" fmla="*/ 2147483647 h 176"/>
                <a:gd name="T8" fmla="*/ 2147483647 w 184"/>
                <a:gd name="T9" fmla="*/ 2147483647 h 176"/>
                <a:gd name="T10" fmla="*/ 2147483647 w 184"/>
                <a:gd name="T11" fmla="*/ 2147483647 h 176"/>
                <a:gd name="T12" fmla="*/ 2147483647 w 184"/>
                <a:gd name="T13" fmla="*/ 2147483647 h 176"/>
                <a:gd name="T14" fmla="*/ 2147483647 w 184"/>
                <a:gd name="T15" fmla="*/ 2147483647 h 176"/>
                <a:gd name="T16" fmla="*/ 2147483647 w 184"/>
                <a:gd name="T17" fmla="*/ 2147483647 h 176"/>
                <a:gd name="T18" fmla="*/ 2147483647 w 184"/>
                <a:gd name="T19" fmla="*/ 2147483647 h 176"/>
                <a:gd name="T20" fmla="*/ 2147483647 w 184"/>
                <a:gd name="T21" fmla="*/ 2147483647 h 176"/>
                <a:gd name="T22" fmla="*/ 2147483647 w 184"/>
                <a:gd name="T23" fmla="*/ 2147483647 h 176"/>
                <a:gd name="T24" fmla="*/ 2147483647 w 184"/>
                <a:gd name="T25" fmla="*/ 2147483647 h 176"/>
                <a:gd name="T26" fmla="*/ 2147483647 w 184"/>
                <a:gd name="T27" fmla="*/ 2147483647 h 176"/>
                <a:gd name="T28" fmla="*/ 2147483647 w 184"/>
                <a:gd name="T29" fmla="*/ 0 h 176"/>
                <a:gd name="T30" fmla="*/ 2147483647 w 184"/>
                <a:gd name="T31" fmla="*/ 0 h 176"/>
                <a:gd name="T32" fmla="*/ 2147483647 w 184"/>
                <a:gd name="T33" fmla="*/ 2147483647 h 176"/>
                <a:gd name="T34" fmla="*/ 2147483647 w 184"/>
                <a:gd name="T35" fmla="*/ 2147483647 h 176"/>
                <a:gd name="T36" fmla="*/ 2147483647 w 184"/>
                <a:gd name="T37" fmla="*/ 2147483647 h 176"/>
                <a:gd name="T38" fmla="*/ 2147483647 w 184"/>
                <a:gd name="T39" fmla="*/ 2147483647 h 176"/>
                <a:gd name="T40" fmla="*/ 2147483647 w 184"/>
                <a:gd name="T41" fmla="*/ 2147483647 h 176"/>
                <a:gd name="T42" fmla="*/ 0 w 184"/>
                <a:gd name="T43" fmla="*/ 2147483647 h 176"/>
                <a:gd name="T44" fmla="*/ 0 w 184"/>
                <a:gd name="T45" fmla="*/ 2147483647 h 176"/>
                <a:gd name="T46" fmla="*/ 2147483647 w 184"/>
                <a:gd name="T47" fmla="*/ 2147483647 h 176"/>
                <a:gd name="T48" fmla="*/ 2147483647 w 184"/>
                <a:gd name="T49" fmla="*/ 2147483647 h 176"/>
                <a:gd name="T50" fmla="*/ 2147483647 w 184"/>
                <a:gd name="T51" fmla="*/ 2147483647 h 176"/>
                <a:gd name="T52" fmla="*/ 2147483647 w 184"/>
                <a:gd name="T53" fmla="*/ 2147483647 h 176"/>
                <a:gd name="T54" fmla="*/ 2147483647 w 184"/>
                <a:gd name="T55" fmla="*/ 2147483647 h 176"/>
                <a:gd name="T56" fmla="*/ 2147483647 w 184"/>
                <a:gd name="T57" fmla="*/ 2147483647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4"/>
                <a:gd name="T88" fmla="*/ 0 h 176"/>
                <a:gd name="T89" fmla="*/ 184 w 184"/>
                <a:gd name="T90" fmla="*/ 176 h 1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4" h="176">
                  <a:moveTo>
                    <a:pt x="88" y="176"/>
                  </a:moveTo>
                  <a:lnTo>
                    <a:pt x="96" y="176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28" y="168"/>
                  </a:lnTo>
                  <a:lnTo>
                    <a:pt x="152" y="160"/>
                  </a:lnTo>
                  <a:lnTo>
                    <a:pt x="184" y="128"/>
                  </a:lnTo>
                  <a:lnTo>
                    <a:pt x="160" y="120"/>
                  </a:lnTo>
                  <a:lnTo>
                    <a:pt x="128" y="104"/>
                  </a:lnTo>
                  <a:lnTo>
                    <a:pt x="120" y="96"/>
                  </a:lnTo>
                  <a:lnTo>
                    <a:pt x="136" y="88"/>
                  </a:lnTo>
                  <a:lnTo>
                    <a:pt x="128" y="80"/>
                  </a:lnTo>
                  <a:lnTo>
                    <a:pt x="96" y="32"/>
                  </a:lnTo>
                  <a:lnTo>
                    <a:pt x="80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8"/>
                  </a:lnTo>
                  <a:lnTo>
                    <a:pt x="40" y="56"/>
                  </a:lnTo>
                  <a:lnTo>
                    <a:pt x="32" y="80"/>
                  </a:lnTo>
                  <a:lnTo>
                    <a:pt x="16" y="96"/>
                  </a:lnTo>
                  <a:lnTo>
                    <a:pt x="8" y="120"/>
                  </a:lnTo>
                  <a:lnTo>
                    <a:pt x="0" y="120"/>
                  </a:lnTo>
                  <a:lnTo>
                    <a:pt x="0" y="128"/>
                  </a:lnTo>
                  <a:lnTo>
                    <a:pt x="16" y="144"/>
                  </a:lnTo>
                  <a:lnTo>
                    <a:pt x="24" y="152"/>
                  </a:lnTo>
                  <a:lnTo>
                    <a:pt x="32" y="160"/>
                  </a:lnTo>
                  <a:lnTo>
                    <a:pt x="32" y="168"/>
                  </a:lnTo>
                  <a:lnTo>
                    <a:pt x="48" y="168"/>
                  </a:lnTo>
                  <a:lnTo>
                    <a:pt x="88" y="17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5" name="Freeform 746"/>
            <p:cNvSpPr>
              <a:spLocks/>
            </p:cNvSpPr>
            <p:nvPr/>
          </p:nvSpPr>
          <p:spPr bwMode="auto">
            <a:xfrm>
              <a:off x="5110163" y="3814291"/>
              <a:ext cx="174625" cy="219075"/>
            </a:xfrm>
            <a:custGeom>
              <a:avLst/>
              <a:gdLst>
                <a:gd name="T0" fmla="*/ 2147483647 w 104"/>
                <a:gd name="T1" fmla="*/ 2147483647 h 120"/>
                <a:gd name="T2" fmla="*/ 2147483647 w 104"/>
                <a:gd name="T3" fmla="*/ 2147483647 h 120"/>
                <a:gd name="T4" fmla="*/ 2147483647 w 104"/>
                <a:gd name="T5" fmla="*/ 2147483647 h 120"/>
                <a:gd name="T6" fmla="*/ 2147483647 w 104"/>
                <a:gd name="T7" fmla="*/ 2147483647 h 120"/>
                <a:gd name="T8" fmla="*/ 2147483647 w 104"/>
                <a:gd name="T9" fmla="*/ 2147483647 h 120"/>
                <a:gd name="T10" fmla="*/ 2147483647 w 104"/>
                <a:gd name="T11" fmla="*/ 2147483647 h 120"/>
                <a:gd name="T12" fmla="*/ 2147483647 w 104"/>
                <a:gd name="T13" fmla="*/ 0 h 120"/>
                <a:gd name="T14" fmla="*/ 2147483647 w 104"/>
                <a:gd name="T15" fmla="*/ 0 h 120"/>
                <a:gd name="T16" fmla="*/ 2147483647 w 104"/>
                <a:gd name="T17" fmla="*/ 0 h 120"/>
                <a:gd name="T18" fmla="*/ 0 w 104"/>
                <a:gd name="T19" fmla="*/ 2147483647 h 120"/>
                <a:gd name="T20" fmla="*/ 2147483647 w 104"/>
                <a:gd name="T21" fmla="*/ 2147483647 h 120"/>
                <a:gd name="T22" fmla="*/ 2147483647 w 104"/>
                <a:gd name="T23" fmla="*/ 2147483647 h 120"/>
                <a:gd name="T24" fmla="*/ 0 w 104"/>
                <a:gd name="T25" fmla="*/ 2147483647 h 120"/>
                <a:gd name="T26" fmla="*/ 2147483647 w 104"/>
                <a:gd name="T27" fmla="*/ 2147483647 h 120"/>
                <a:gd name="T28" fmla="*/ 2147483647 w 104"/>
                <a:gd name="T29" fmla="*/ 2147483647 h 120"/>
                <a:gd name="T30" fmla="*/ 2147483647 w 104"/>
                <a:gd name="T31" fmla="*/ 2147483647 h 120"/>
                <a:gd name="T32" fmla="*/ 2147483647 w 104"/>
                <a:gd name="T33" fmla="*/ 2147483647 h 120"/>
                <a:gd name="T34" fmla="*/ 2147483647 w 104"/>
                <a:gd name="T35" fmla="*/ 2147483647 h 120"/>
                <a:gd name="T36" fmla="*/ 2147483647 w 104"/>
                <a:gd name="T37" fmla="*/ 2147483647 h 120"/>
                <a:gd name="T38" fmla="*/ 2147483647 w 104"/>
                <a:gd name="T39" fmla="*/ 2147483647 h 120"/>
                <a:gd name="T40" fmla="*/ 2147483647 w 104"/>
                <a:gd name="T41" fmla="*/ 2147483647 h 120"/>
                <a:gd name="T42" fmla="*/ 2147483647 w 104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20"/>
                <a:gd name="T68" fmla="*/ 104 w 104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20">
                  <a:moveTo>
                    <a:pt x="96" y="24"/>
                  </a:moveTo>
                  <a:lnTo>
                    <a:pt x="104" y="16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0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8" y="96"/>
                  </a:lnTo>
                  <a:lnTo>
                    <a:pt x="48" y="104"/>
                  </a:lnTo>
                  <a:lnTo>
                    <a:pt x="72" y="120"/>
                  </a:lnTo>
                  <a:lnTo>
                    <a:pt x="72" y="112"/>
                  </a:lnTo>
                  <a:lnTo>
                    <a:pt x="88" y="88"/>
                  </a:lnTo>
                  <a:lnTo>
                    <a:pt x="104" y="80"/>
                  </a:lnTo>
                  <a:lnTo>
                    <a:pt x="96" y="64"/>
                  </a:lnTo>
                  <a:lnTo>
                    <a:pt x="96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6" name="Freeform 747"/>
            <p:cNvSpPr>
              <a:spLocks/>
            </p:cNvSpPr>
            <p:nvPr/>
          </p:nvSpPr>
          <p:spPr bwMode="auto">
            <a:xfrm>
              <a:off x="4922838" y="4281016"/>
              <a:ext cx="160337" cy="174625"/>
            </a:xfrm>
            <a:custGeom>
              <a:avLst/>
              <a:gdLst>
                <a:gd name="T0" fmla="*/ 2147483647 w 96"/>
                <a:gd name="T1" fmla="*/ 2147483647 h 96"/>
                <a:gd name="T2" fmla="*/ 2147483647 w 96"/>
                <a:gd name="T3" fmla="*/ 2147483647 h 96"/>
                <a:gd name="T4" fmla="*/ 2147483647 w 96"/>
                <a:gd name="T5" fmla="*/ 2147483647 h 96"/>
                <a:gd name="T6" fmla="*/ 0 w 96"/>
                <a:gd name="T7" fmla="*/ 2147483647 h 96"/>
                <a:gd name="T8" fmla="*/ 2147483647 w 96"/>
                <a:gd name="T9" fmla="*/ 2147483647 h 96"/>
                <a:gd name="T10" fmla="*/ 2147483647 w 96"/>
                <a:gd name="T11" fmla="*/ 2147483647 h 96"/>
                <a:gd name="T12" fmla="*/ 2147483647 w 96"/>
                <a:gd name="T13" fmla="*/ 2147483647 h 96"/>
                <a:gd name="T14" fmla="*/ 2147483647 w 96"/>
                <a:gd name="T15" fmla="*/ 2147483647 h 96"/>
                <a:gd name="T16" fmla="*/ 2147483647 w 96"/>
                <a:gd name="T17" fmla="*/ 2147483647 h 96"/>
                <a:gd name="T18" fmla="*/ 2147483647 w 96"/>
                <a:gd name="T19" fmla="*/ 2147483647 h 96"/>
                <a:gd name="T20" fmla="*/ 2147483647 w 96"/>
                <a:gd name="T21" fmla="*/ 2147483647 h 96"/>
                <a:gd name="T22" fmla="*/ 2147483647 w 96"/>
                <a:gd name="T23" fmla="*/ 2147483647 h 96"/>
                <a:gd name="T24" fmla="*/ 2147483647 w 96"/>
                <a:gd name="T25" fmla="*/ 2147483647 h 96"/>
                <a:gd name="T26" fmla="*/ 2147483647 w 96"/>
                <a:gd name="T27" fmla="*/ 2147483647 h 96"/>
                <a:gd name="T28" fmla="*/ 2147483647 w 96"/>
                <a:gd name="T29" fmla="*/ 2147483647 h 96"/>
                <a:gd name="T30" fmla="*/ 2147483647 w 96"/>
                <a:gd name="T31" fmla="*/ 0 h 96"/>
                <a:gd name="T32" fmla="*/ 2147483647 w 96"/>
                <a:gd name="T33" fmla="*/ 2147483647 h 96"/>
                <a:gd name="T34" fmla="*/ 2147483647 w 96"/>
                <a:gd name="T35" fmla="*/ 2147483647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6"/>
                <a:gd name="T55" fmla="*/ 0 h 96"/>
                <a:gd name="T56" fmla="*/ 96 w 96"/>
                <a:gd name="T57" fmla="*/ 96 h 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6" h="96">
                  <a:moveTo>
                    <a:pt x="40" y="24"/>
                  </a:moveTo>
                  <a:lnTo>
                    <a:pt x="24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40" y="80"/>
                  </a:lnTo>
                  <a:lnTo>
                    <a:pt x="56" y="88"/>
                  </a:lnTo>
                  <a:lnTo>
                    <a:pt x="80" y="96"/>
                  </a:lnTo>
                  <a:lnTo>
                    <a:pt x="88" y="80"/>
                  </a:lnTo>
                  <a:lnTo>
                    <a:pt x="96" y="48"/>
                  </a:lnTo>
                  <a:lnTo>
                    <a:pt x="96" y="32"/>
                  </a:lnTo>
                  <a:lnTo>
                    <a:pt x="96" y="16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7" name="Freeform 748"/>
            <p:cNvSpPr>
              <a:spLocks/>
            </p:cNvSpPr>
            <p:nvPr/>
          </p:nvSpPr>
          <p:spPr bwMode="auto">
            <a:xfrm>
              <a:off x="4870450" y="3830166"/>
              <a:ext cx="279400" cy="508000"/>
            </a:xfrm>
            <a:custGeom>
              <a:avLst/>
              <a:gdLst>
                <a:gd name="T0" fmla="*/ 2147483647 w 168"/>
                <a:gd name="T1" fmla="*/ 2147483647 h 280"/>
                <a:gd name="T2" fmla="*/ 2147483647 w 168"/>
                <a:gd name="T3" fmla="*/ 2147483647 h 280"/>
                <a:gd name="T4" fmla="*/ 2147483647 w 168"/>
                <a:gd name="T5" fmla="*/ 2147483647 h 280"/>
                <a:gd name="T6" fmla="*/ 2147483647 w 168"/>
                <a:gd name="T7" fmla="*/ 2147483647 h 280"/>
                <a:gd name="T8" fmla="*/ 2147483647 w 168"/>
                <a:gd name="T9" fmla="*/ 2147483647 h 280"/>
                <a:gd name="T10" fmla="*/ 2147483647 w 168"/>
                <a:gd name="T11" fmla="*/ 2147483647 h 280"/>
                <a:gd name="T12" fmla="*/ 2147483647 w 168"/>
                <a:gd name="T13" fmla="*/ 2147483647 h 280"/>
                <a:gd name="T14" fmla="*/ 2147483647 w 168"/>
                <a:gd name="T15" fmla="*/ 2147483647 h 280"/>
                <a:gd name="T16" fmla="*/ 2147483647 w 168"/>
                <a:gd name="T17" fmla="*/ 2147483647 h 280"/>
                <a:gd name="T18" fmla="*/ 2147483647 w 168"/>
                <a:gd name="T19" fmla="*/ 2147483647 h 280"/>
                <a:gd name="T20" fmla="*/ 2147483647 w 168"/>
                <a:gd name="T21" fmla="*/ 2147483647 h 280"/>
                <a:gd name="T22" fmla="*/ 2147483647 w 168"/>
                <a:gd name="T23" fmla="*/ 2147483647 h 280"/>
                <a:gd name="T24" fmla="*/ 2147483647 w 168"/>
                <a:gd name="T25" fmla="*/ 2147483647 h 280"/>
                <a:gd name="T26" fmla="*/ 2147483647 w 168"/>
                <a:gd name="T27" fmla="*/ 2147483647 h 280"/>
                <a:gd name="T28" fmla="*/ 2147483647 w 168"/>
                <a:gd name="T29" fmla="*/ 2147483647 h 280"/>
                <a:gd name="T30" fmla="*/ 0 w 168"/>
                <a:gd name="T31" fmla="*/ 2147483647 h 280"/>
                <a:gd name="T32" fmla="*/ 0 w 168"/>
                <a:gd name="T33" fmla="*/ 2147483647 h 280"/>
                <a:gd name="T34" fmla="*/ 2147483647 w 168"/>
                <a:gd name="T35" fmla="*/ 2147483647 h 280"/>
                <a:gd name="T36" fmla="*/ 2147483647 w 168"/>
                <a:gd name="T37" fmla="*/ 2147483647 h 280"/>
                <a:gd name="T38" fmla="*/ 2147483647 w 168"/>
                <a:gd name="T39" fmla="*/ 2147483647 h 280"/>
                <a:gd name="T40" fmla="*/ 2147483647 w 168"/>
                <a:gd name="T41" fmla="*/ 2147483647 h 280"/>
                <a:gd name="T42" fmla="*/ 2147483647 w 168"/>
                <a:gd name="T43" fmla="*/ 2147483647 h 280"/>
                <a:gd name="T44" fmla="*/ 2147483647 w 168"/>
                <a:gd name="T45" fmla="*/ 2147483647 h 280"/>
                <a:gd name="T46" fmla="*/ 2147483647 w 168"/>
                <a:gd name="T47" fmla="*/ 2147483647 h 280"/>
                <a:gd name="T48" fmla="*/ 2147483647 w 168"/>
                <a:gd name="T49" fmla="*/ 2147483647 h 280"/>
                <a:gd name="T50" fmla="*/ 2147483647 w 168"/>
                <a:gd name="T51" fmla="*/ 2147483647 h 280"/>
                <a:gd name="T52" fmla="*/ 2147483647 w 168"/>
                <a:gd name="T53" fmla="*/ 2147483647 h 280"/>
                <a:gd name="T54" fmla="*/ 2147483647 w 168"/>
                <a:gd name="T55" fmla="*/ 2147483647 h 280"/>
                <a:gd name="T56" fmla="*/ 2147483647 w 168"/>
                <a:gd name="T57" fmla="*/ 2147483647 h 280"/>
                <a:gd name="T58" fmla="*/ 2147483647 w 168"/>
                <a:gd name="T59" fmla="*/ 2147483647 h 280"/>
                <a:gd name="T60" fmla="*/ 2147483647 w 168"/>
                <a:gd name="T61" fmla="*/ 2147483647 h 280"/>
                <a:gd name="T62" fmla="*/ 2147483647 w 168"/>
                <a:gd name="T63" fmla="*/ 2147483647 h 280"/>
                <a:gd name="T64" fmla="*/ 2147483647 w 168"/>
                <a:gd name="T65" fmla="*/ 2147483647 h 280"/>
                <a:gd name="T66" fmla="*/ 2147483647 w 168"/>
                <a:gd name="T67" fmla="*/ 2147483647 h 280"/>
                <a:gd name="T68" fmla="*/ 2147483647 w 168"/>
                <a:gd name="T69" fmla="*/ 2147483647 h 280"/>
                <a:gd name="T70" fmla="*/ 2147483647 w 168"/>
                <a:gd name="T71" fmla="*/ 2147483647 h 280"/>
                <a:gd name="T72" fmla="*/ 2147483647 w 168"/>
                <a:gd name="T73" fmla="*/ 2147483647 h 280"/>
                <a:gd name="T74" fmla="*/ 2147483647 w 168"/>
                <a:gd name="T75" fmla="*/ 2147483647 h 280"/>
                <a:gd name="T76" fmla="*/ 2147483647 w 168"/>
                <a:gd name="T77" fmla="*/ 2147483647 h 280"/>
                <a:gd name="T78" fmla="*/ 2147483647 w 168"/>
                <a:gd name="T79" fmla="*/ 2147483647 h 280"/>
                <a:gd name="T80" fmla="*/ 2147483647 w 168"/>
                <a:gd name="T81" fmla="*/ 2147483647 h 280"/>
                <a:gd name="T82" fmla="*/ 2147483647 w 168"/>
                <a:gd name="T83" fmla="*/ 2147483647 h 280"/>
                <a:gd name="T84" fmla="*/ 2147483647 w 168"/>
                <a:gd name="T85" fmla="*/ 2147483647 h 280"/>
                <a:gd name="T86" fmla="*/ 2147483647 w 168"/>
                <a:gd name="T87" fmla="*/ 2147483647 h 280"/>
                <a:gd name="T88" fmla="*/ 2147483647 w 168"/>
                <a:gd name="T89" fmla="*/ 2147483647 h 280"/>
                <a:gd name="T90" fmla="*/ 2147483647 w 168"/>
                <a:gd name="T91" fmla="*/ 2147483647 h 280"/>
                <a:gd name="T92" fmla="*/ 2147483647 w 168"/>
                <a:gd name="T93" fmla="*/ 2147483647 h 280"/>
                <a:gd name="T94" fmla="*/ 2147483647 w 168"/>
                <a:gd name="T95" fmla="*/ 2147483647 h 280"/>
                <a:gd name="T96" fmla="*/ 2147483647 w 168"/>
                <a:gd name="T97" fmla="*/ 2147483647 h 280"/>
                <a:gd name="T98" fmla="*/ 2147483647 w 168"/>
                <a:gd name="T99" fmla="*/ 2147483647 h 280"/>
                <a:gd name="T100" fmla="*/ 2147483647 w 168"/>
                <a:gd name="T101" fmla="*/ 2147483647 h 280"/>
                <a:gd name="T102" fmla="*/ 2147483647 w 168"/>
                <a:gd name="T103" fmla="*/ 2147483647 h 280"/>
                <a:gd name="T104" fmla="*/ 2147483647 w 168"/>
                <a:gd name="T105" fmla="*/ 0 h 280"/>
                <a:gd name="T106" fmla="*/ 2147483647 w 168"/>
                <a:gd name="T107" fmla="*/ 0 h 280"/>
                <a:gd name="T108" fmla="*/ 2147483647 w 168"/>
                <a:gd name="T109" fmla="*/ 2147483647 h 280"/>
                <a:gd name="T110" fmla="*/ 2147483647 w 168"/>
                <a:gd name="T111" fmla="*/ 0 h 280"/>
                <a:gd name="T112" fmla="*/ 2147483647 w 168"/>
                <a:gd name="T113" fmla="*/ 2147483647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8"/>
                <a:gd name="T172" fmla="*/ 0 h 280"/>
                <a:gd name="T173" fmla="*/ 168 w 168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8" h="280">
                  <a:moveTo>
                    <a:pt x="104" y="24"/>
                  </a:moveTo>
                  <a:lnTo>
                    <a:pt x="88" y="56"/>
                  </a:lnTo>
                  <a:lnTo>
                    <a:pt x="80" y="80"/>
                  </a:lnTo>
                  <a:lnTo>
                    <a:pt x="88" y="104"/>
                  </a:lnTo>
                  <a:lnTo>
                    <a:pt x="88" y="128"/>
                  </a:lnTo>
                  <a:lnTo>
                    <a:pt x="96" y="152"/>
                  </a:lnTo>
                  <a:lnTo>
                    <a:pt x="88" y="160"/>
                  </a:lnTo>
                  <a:lnTo>
                    <a:pt x="80" y="184"/>
                  </a:lnTo>
                  <a:lnTo>
                    <a:pt x="80" y="192"/>
                  </a:lnTo>
                  <a:lnTo>
                    <a:pt x="88" y="208"/>
                  </a:lnTo>
                  <a:lnTo>
                    <a:pt x="88" y="216"/>
                  </a:lnTo>
                  <a:lnTo>
                    <a:pt x="64" y="208"/>
                  </a:lnTo>
                  <a:lnTo>
                    <a:pt x="40" y="192"/>
                  </a:lnTo>
                  <a:lnTo>
                    <a:pt x="24" y="192"/>
                  </a:lnTo>
                  <a:lnTo>
                    <a:pt x="24" y="208"/>
                  </a:lnTo>
                  <a:lnTo>
                    <a:pt x="0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24" y="272"/>
                  </a:lnTo>
                  <a:lnTo>
                    <a:pt x="32" y="280"/>
                  </a:lnTo>
                  <a:lnTo>
                    <a:pt x="24" y="280"/>
                  </a:lnTo>
                  <a:lnTo>
                    <a:pt x="32" y="280"/>
                  </a:lnTo>
                  <a:lnTo>
                    <a:pt x="40" y="280"/>
                  </a:lnTo>
                  <a:lnTo>
                    <a:pt x="56" y="280"/>
                  </a:lnTo>
                  <a:lnTo>
                    <a:pt x="72" y="272"/>
                  </a:lnTo>
                  <a:lnTo>
                    <a:pt x="88" y="256"/>
                  </a:lnTo>
                  <a:lnTo>
                    <a:pt x="96" y="248"/>
                  </a:lnTo>
                  <a:lnTo>
                    <a:pt x="128" y="232"/>
                  </a:lnTo>
                  <a:lnTo>
                    <a:pt x="144" y="240"/>
                  </a:lnTo>
                  <a:lnTo>
                    <a:pt x="152" y="248"/>
                  </a:lnTo>
                  <a:lnTo>
                    <a:pt x="160" y="256"/>
                  </a:lnTo>
                  <a:lnTo>
                    <a:pt x="168" y="248"/>
                  </a:lnTo>
                  <a:lnTo>
                    <a:pt x="168" y="240"/>
                  </a:lnTo>
                  <a:lnTo>
                    <a:pt x="160" y="216"/>
                  </a:lnTo>
                  <a:lnTo>
                    <a:pt x="160" y="200"/>
                  </a:lnTo>
                  <a:lnTo>
                    <a:pt x="152" y="176"/>
                  </a:lnTo>
                  <a:lnTo>
                    <a:pt x="152" y="168"/>
                  </a:lnTo>
                  <a:lnTo>
                    <a:pt x="128" y="168"/>
                  </a:lnTo>
                  <a:lnTo>
                    <a:pt x="112" y="160"/>
                  </a:lnTo>
                  <a:lnTo>
                    <a:pt x="104" y="136"/>
                  </a:lnTo>
                  <a:lnTo>
                    <a:pt x="96" y="104"/>
                  </a:lnTo>
                  <a:lnTo>
                    <a:pt x="104" y="96"/>
                  </a:lnTo>
                  <a:lnTo>
                    <a:pt x="96" y="64"/>
                  </a:lnTo>
                  <a:lnTo>
                    <a:pt x="120" y="64"/>
                  </a:lnTo>
                  <a:lnTo>
                    <a:pt x="128" y="80"/>
                  </a:lnTo>
                  <a:lnTo>
                    <a:pt x="144" y="80"/>
                  </a:lnTo>
                  <a:lnTo>
                    <a:pt x="144" y="72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44" y="40"/>
                  </a:lnTo>
                  <a:lnTo>
                    <a:pt x="152" y="24"/>
                  </a:lnTo>
                  <a:lnTo>
                    <a:pt x="152" y="8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12" y="8"/>
                  </a:lnTo>
                  <a:lnTo>
                    <a:pt x="104" y="0"/>
                  </a:lnTo>
                  <a:lnTo>
                    <a:pt x="104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8" name="Freeform 749"/>
            <p:cNvSpPr>
              <a:spLocks/>
            </p:cNvSpPr>
            <p:nvPr/>
          </p:nvSpPr>
          <p:spPr bwMode="auto">
            <a:xfrm>
              <a:off x="4292600" y="3568229"/>
              <a:ext cx="160338" cy="130175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0 h 72"/>
                <a:gd name="T14" fmla="*/ 2147483647 w 96"/>
                <a:gd name="T15" fmla="*/ 0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0 w 96"/>
                <a:gd name="T21" fmla="*/ 2147483647 h 72"/>
                <a:gd name="T22" fmla="*/ 0 w 96"/>
                <a:gd name="T23" fmla="*/ 2147483647 h 72"/>
                <a:gd name="T24" fmla="*/ 0 w 96"/>
                <a:gd name="T25" fmla="*/ 2147483647 h 72"/>
                <a:gd name="T26" fmla="*/ 0 w 96"/>
                <a:gd name="T27" fmla="*/ 2147483647 h 72"/>
                <a:gd name="T28" fmla="*/ 2147483647 w 96"/>
                <a:gd name="T29" fmla="*/ 2147483647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2147483647 w 96"/>
                <a:gd name="T37" fmla="*/ 214748364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72"/>
                <a:gd name="T59" fmla="*/ 96 w 9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72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  <a:lnTo>
                    <a:pt x="72" y="5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9" name="Freeform 750"/>
            <p:cNvSpPr>
              <a:spLocks/>
            </p:cNvSpPr>
            <p:nvPr/>
          </p:nvSpPr>
          <p:spPr bwMode="auto">
            <a:xfrm>
              <a:off x="4816475" y="4338166"/>
              <a:ext cx="200025" cy="219075"/>
            </a:xfrm>
            <a:custGeom>
              <a:avLst/>
              <a:gdLst>
                <a:gd name="T0" fmla="*/ 2147483647 w 120"/>
                <a:gd name="T1" fmla="*/ 2147483647 h 120"/>
                <a:gd name="T2" fmla="*/ 2147483647 w 120"/>
                <a:gd name="T3" fmla="*/ 2147483647 h 120"/>
                <a:gd name="T4" fmla="*/ 2147483647 w 120"/>
                <a:gd name="T5" fmla="*/ 2147483647 h 120"/>
                <a:gd name="T6" fmla="*/ 2147483647 w 120"/>
                <a:gd name="T7" fmla="*/ 0 h 120"/>
                <a:gd name="T8" fmla="*/ 2147483647 w 120"/>
                <a:gd name="T9" fmla="*/ 0 h 120"/>
                <a:gd name="T10" fmla="*/ 2147483647 w 120"/>
                <a:gd name="T11" fmla="*/ 2147483647 h 120"/>
                <a:gd name="T12" fmla="*/ 2147483647 w 120"/>
                <a:gd name="T13" fmla="*/ 0 h 120"/>
                <a:gd name="T14" fmla="*/ 2147483647 w 120"/>
                <a:gd name="T15" fmla="*/ 0 h 120"/>
                <a:gd name="T16" fmla="*/ 2147483647 w 120"/>
                <a:gd name="T17" fmla="*/ 0 h 120"/>
                <a:gd name="T18" fmla="*/ 2147483647 w 120"/>
                <a:gd name="T19" fmla="*/ 2147483647 h 120"/>
                <a:gd name="T20" fmla="*/ 2147483647 w 120"/>
                <a:gd name="T21" fmla="*/ 2147483647 h 120"/>
                <a:gd name="T22" fmla="*/ 0 w 120"/>
                <a:gd name="T23" fmla="*/ 2147483647 h 120"/>
                <a:gd name="T24" fmla="*/ 0 w 120"/>
                <a:gd name="T25" fmla="*/ 2147483647 h 120"/>
                <a:gd name="T26" fmla="*/ 2147483647 w 120"/>
                <a:gd name="T27" fmla="*/ 2147483647 h 120"/>
                <a:gd name="T28" fmla="*/ 2147483647 w 120"/>
                <a:gd name="T29" fmla="*/ 2147483647 h 120"/>
                <a:gd name="T30" fmla="*/ 2147483647 w 120"/>
                <a:gd name="T31" fmla="*/ 2147483647 h 120"/>
                <a:gd name="T32" fmla="*/ 2147483647 w 120"/>
                <a:gd name="T33" fmla="*/ 2147483647 h 120"/>
                <a:gd name="T34" fmla="*/ 2147483647 w 120"/>
                <a:gd name="T35" fmla="*/ 2147483647 h 120"/>
                <a:gd name="T36" fmla="*/ 2147483647 w 120"/>
                <a:gd name="T37" fmla="*/ 2147483647 h 120"/>
                <a:gd name="T38" fmla="*/ 2147483647 w 120"/>
                <a:gd name="T39" fmla="*/ 2147483647 h 120"/>
                <a:gd name="T40" fmla="*/ 2147483647 w 120"/>
                <a:gd name="T41" fmla="*/ 2147483647 h 120"/>
                <a:gd name="T42" fmla="*/ 2147483647 w 120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20"/>
                <a:gd name="T68" fmla="*/ 120 w 120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20">
                  <a:moveTo>
                    <a:pt x="96" y="32"/>
                  </a:moveTo>
                  <a:lnTo>
                    <a:pt x="88" y="32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24" y="120"/>
                  </a:lnTo>
                  <a:lnTo>
                    <a:pt x="48" y="104"/>
                  </a:lnTo>
                  <a:lnTo>
                    <a:pt x="64" y="104"/>
                  </a:lnTo>
                  <a:lnTo>
                    <a:pt x="96" y="80"/>
                  </a:lnTo>
                  <a:lnTo>
                    <a:pt x="120" y="56"/>
                  </a:lnTo>
                  <a:lnTo>
                    <a:pt x="104" y="48"/>
                  </a:lnTo>
                  <a:lnTo>
                    <a:pt x="96" y="32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0" name="Freeform 751"/>
            <p:cNvSpPr>
              <a:spLocks/>
            </p:cNvSpPr>
            <p:nvPr/>
          </p:nvSpPr>
          <p:spPr bwMode="auto">
            <a:xfrm>
              <a:off x="4292600" y="3568229"/>
              <a:ext cx="160338" cy="130175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0 h 72"/>
                <a:gd name="T14" fmla="*/ 2147483647 w 96"/>
                <a:gd name="T15" fmla="*/ 0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0 w 96"/>
                <a:gd name="T21" fmla="*/ 2147483647 h 72"/>
                <a:gd name="T22" fmla="*/ 0 w 96"/>
                <a:gd name="T23" fmla="*/ 2147483647 h 72"/>
                <a:gd name="T24" fmla="*/ 0 w 96"/>
                <a:gd name="T25" fmla="*/ 2147483647 h 72"/>
                <a:gd name="T26" fmla="*/ 0 w 96"/>
                <a:gd name="T27" fmla="*/ 2147483647 h 72"/>
                <a:gd name="T28" fmla="*/ 2147483647 w 96"/>
                <a:gd name="T29" fmla="*/ 2147483647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2147483647 w 96"/>
                <a:gd name="T37" fmla="*/ 214748364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72"/>
                <a:gd name="T59" fmla="*/ 96 w 9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72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1" name="Freeform 752"/>
            <p:cNvSpPr>
              <a:spLocks/>
            </p:cNvSpPr>
            <p:nvPr/>
          </p:nvSpPr>
          <p:spPr bwMode="auto">
            <a:xfrm>
              <a:off x="4292600" y="3568229"/>
              <a:ext cx="160338" cy="130175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0 h 72"/>
                <a:gd name="T14" fmla="*/ 2147483647 w 96"/>
                <a:gd name="T15" fmla="*/ 0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0 w 96"/>
                <a:gd name="T21" fmla="*/ 2147483647 h 72"/>
                <a:gd name="T22" fmla="*/ 0 w 96"/>
                <a:gd name="T23" fmla="*/ 2147483647 h 72"/>
                <a:gd name="T24" fmla="*/ 0 w 96"/>
                <a:gd name="T25" fmla="*/ 2147483647 h 72"/>
                <a:gd name="T26" fmla="*/ 0 w 96"/>
                <a:gd name="T27" fmla="*/ 2147483647 h 72"/>
                <a:gd name="T28" fmla="*/ 2147483647 w 96"/>
                <a:gd name="T29" fmla="*/ 2147483647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2147483647 w 96"/>
                <a:gd name="T37" fmla="*/ 214748364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72"/>
                <a:gd name="T59" fmla="*/ 96 w 9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72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2" name="Freeform 753"/>
            <p:cNvSpPr>
              <a:spLocks/>
            </p:cNvSpPr>
            <p:nvPr/>
          </p:nvSpPr>
          <p:spPr bwMode="auto">
            <a:xfrm>
              <a:off x="4398963" y="3668241"/>
              <a:ext cx="14287" cy="1588"/>
            </a:xfrm>
            <a:custGeom>
              <a:avLst/>
              <a:gdLst>
                <a:gd name="T0" fmla="*/ 0 w 8"/>
                <a:gd name="T1" fmla="*/ 0 h 1943"/>
                <a:gd name="T2" fmla="*/ 2147483647 w 8"/>
                <a:gd name="T3" fmla="*/ 0 h 1943"/>
                <a:gd name="T4" fmla="*/ 0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3" name="Freeform 754"/>
            <p:cNvSpPr>
              <a:spLocks/>
            </p:cNvSpPr>
            <p:nvPr/>
          </p:nvSpPr>
          <p:spPr bwMode="auto">
            <a:xfrm>
              <a:off x="4398963" y="3668241"/>
              <a:ext cx="14287" cy="1588"/>
            </a:xfrm>
            <a:custGeom>
              <a:avLst/>
              <a:gdLst>
                <a:gd name="T0" fmla="*/ 0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4" name="Freeform 755"/>
            <p:cNvSpPr>
              <a:spLocks/>
            </p:cNvSpPr>
            <p:nvPr/>
          </p:nvSpPr>
          <p:spPr bwMode="auto">
            <a:xfrm>
              <a:off x="4398963" y="3668241"/>
              <a:ext cx="14287" cy="1588"/>
            </a:xfrm>
            <a:custGeom>
              <a:avLst/>
              <a:gdLst>
                <a:gd name="T0" fmla="*/ 0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5" name="Freeform 756"/>
            <p:cNvSpPr>
              <a:spLocks/>
            </p:cNvSpPr>
            <p:nvPr/>
          </p:nvSpPr>
          <p:spPr bwMode="auto">
            <a:xfrm>
              <a:off x="4332288" y="3668241"/>
              <a:ext cx="80962" cy="131763"/>
            </a:xfrm>
            <a:custGeom>
              <a:avLst/>
              <a:gdLst>
                <a:gd name="T0" fmla="*/ 2147483647 w 48"/>
                <a:gd name="T1" fmla="*/ 2147483647 h 72"/>
                <a:gd name="T2" fmla="*/ 2147483647 w 48"/>
                <a:gd name="T3" fmla="*/ 0 h 72"/>
                <a:gd name="T4" fmla="*/ 2147483647 w 48"/>
                <a:gd name="T5" fmla="*/ 0 h 72"/>
                <a:gd name="T6" fmla="*/ 0 w 48"/>
                <a:gd name="T7" fmla="*/ 0 h 72"/>
                <a:gd name="T8" fmla="*/ 0 w 48"/>
                <a:gd name="T9" fmla="*/ 2147483647 h 72"/>
                <a:gd name="T10" fmla="*/ 2147483647 w 48"/>
                <a:gd name="T11" fmla="*/ 2147483647 h 72"/>
                <a:gd name="T12" fmla="*/ 0 w 48"/>
                <a:gd name="T13" fmla="*/ 2147483647 h 72"/>
                <a:gd name="T14" fmla="*/ 0 w 48"/>
                <a:gd name="T15" fmla="*/ 2147483647 h 72"/>
                <a:gd name="T16" fmla="*/ 0 w 48"/>
                <a:gd name="T17" fmla="*/ 2147483647 h 72"/>
                <a:gd name="T18" fmla="*/ 2147483647 w 48"/>
                <a:gd name="T19" fmla="*/ 2147483647 h 72"/>
                <a:gd name="T20" fmla="*/ 2147483647 w 48"/>
                <a:gd name="T21" fmla="*/ 2147483647 h 72"/>
                <a:gd name="T22" fmla="*/ 2147483647 w 48"/>
                <a:gd name="T23" fmla="*/ 2147483647 h 72"/>
                <a:gd name="T24" fmla="*/ 2147483647 w 48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72"/>
                <a:gd name="T41" fmla="*/ 48 w 48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72">
                  <a:moveTo>
                    <a:pt x="40" y="8"/>
                  </a:moveTo>
                  <a:lnTo>
                    <a:pt x="40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48" y="64"/>
                  </a:lnTo>
                  <a:lnTo>
                    <a:pt x="40" y="24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6" name="Freeform 757"/>
            <p:cNvSpPr>
              <a:spLocks/>
            </p:cNvSpPr>
            <p:nvPr/>
          </p:nvSpPr>
          <p:spPr bwMode="auto">
            <a:xfrm>
              <a:off x="4452938" y="3580929"/>
              <a:ext cx="255587" cy="249237"/>
            </a:xfrm>
            <a:custGeom>
              <a:avLst/>
              <a:gdLst>
                <a:gd name="T0" fmla="*/ 2147483647 w 153"/>
                <a:gd name="T1" fmla="*/ 2147483647 h 136"/>
                <a:gd name="T2" fmla="*/ 2147483647 w 153"/>
                <a:gd name="T3" fmla="*/ 2147483647 h 136"/>
                <a:gd name="T4" fmla="*/ 2147483647 w 153"/>
                <a:gd name="T5" fmla="*/ 2147483647 h 136"/>
                <a:gd name="T6" fmla="*/ 2147483647 w 153"/>
                <a:gd name="T7" fmla="*/ 2147483647 h 136"/>
                <a:gd name="T8" fmla="*/ 2147483647 w 153"/>
                <a:gd name="T9" fmla="*/ 2147483647 h 136"/>
                <a:gd name="T10" fmla="*/ 2147483647 w 153"/>
                <a:gd name="T11" fmla="*/ 2147483647 h 136"/>
                <a:gd name="T12" fmla="*/ 2147483647 w 153"/>
                <a:gd name="T13" fmla="*/ 2147483647 h 136"/>
                <a:gd name="T14" fmla="*/ 2147483647 w 153"/>
                <a:gd name="T15" fmla="*/ 2147483647 h 136"/>
                <a:gd name="T16" fmla="*/ 2147483647 w 153"/>
                <a:gd name="T17" fmla="*/ 0 h 136"/>
                <a:gd name="T18" fmla="*/ 2147483647 w 153"/>
                <a:gd name="T19" fmla="*/ 2147483647 h 136"/>
                <a:gd name="T20" fmla="*/ 2147483647 w 153"/>
                <a:gd name="T21" fmla="*/ 2147483647 h 136"/>
                <a:gd name="T22" fmla="*/ 2147483647 w 153"/>
                <a:gd name="T23" fmla="*/ 2147483647 h 136"/>
                <a:gd name="T24" fmla="*/ 2147483647 w 153"/>
                <a:gd name="T25" fmla="*/ 2147483647 h 136"/>
                <a:gd name="T26" fmla="*/ 2147483647 w 153"/>
                <a:gd name="T27" fmla="*/ 2147483647 h 136"/>
                <a:gd name="T28" fmla="*/ 2147483647 w 153"/>
                <a:gd name="T29" fmla="*/ 2147483647 h 136"/>
                <a:gd name="T30" fmla="*/ 2147483647 w 153"/>
                <a:gd name="T31" fmla="*/ 2147483647 h 136"/>
                <a:gd name="T32" fmla="*/ 2147483647 w 153"/>
                <a:gd name="T33" fmla="*/ 2147483647 h 136"/>
                <a:gd name="T34" fmla="*/ 2147483647 w 153"/>
                <a:gd name="T35" fmla="*/ 2147483647 h 136"/>
                <a:gd name="T36" fmla="*/ 0 w 153"/>
                <a:gd name="T37" fmla="*/ 2147483647 h 136"/>
                <a:gd name="T38" fmla="*/ 0 w 153"/>
                <a:gd name="T39" fmla="*/ 2147483647 h 136"/>
                <a:gd name="T40" fmla="*/ 2147483647 w 153"/>
                <a:gd name="T41" fmla="*/ 2147483647 h 136"/>
                <a:gd name="T42" fmla="*/ 2147483647 w 153"/>
                <a:gd name="T43" fmla="*/ 2147483647 h 136"/>
                <a:gd name="T44" fmla="*/ 2147483647 w 153"/>
                <a:gd name="T45" fmla="*/ 2147483647 h 136"/>
                <a:gd name="T46" fmla="*/ 2147483647 w 153"/>
                <a:gd name="T47" fmla="*/ 2147483647 h 136"/>
                <a:gd name="T48" fmla="*/ 2147483647 w 153"/>
                <a:gd name="T49" fmla="*/ 2147483647 h 136"/>
                <a:gd name="T50" fmla="*/ 2147483647 w 153"/>
                <a:gd name="T51" fmla="*/ 2147483647 h 1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36"/>
                <a:gd name="T80" fmla="*/ 153 w 153"/>
                <a:gd name="T81" fmla="*/ 136 h 1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36">
                  <a:moveTo>
                    <a:pt x="81" y="96"/>
                  </a:moveTo>
                  <a:lnTo>
                    <a:pt x="105" y="104"/>
                  </a:lnTo>
                  <a:lnTo>
                    <a:pt x="121" y="80"/>
                  </a:lnTo>
                  <a:lnTo>
                    <a:pt x="137" y="48"/>
                  </a:lnTo>
                  <a:lnTo>
                    <a:pt x="137" y="32"/>
                  </a:lnTo>
                  <a:lnTo>
                    <a:pt x="153" y="32"/>
                  </a:lnTo>
                  <a:lnTo>
                    <a:pt x="153" y="16"/>
                  </a:lnTo>
                  <a:lnTo>
                    <a:pt x="145" y="16"/>
                  </a:lnTo>
                  <a:lnTo>
                    <a:pt x="137" y="0"/>
                  </a:lnTo>
                  <a:lnTo>
                    <a:pt x="121" y="16"/>
                  </a:lnTo>
                  <a:lnTo>
                    <a:pt x="97" y="16"/>
                  </a:lnTo>
                  <a:lnTo>
                    <a:pt x="73" y="16"/>
                  </a:lnTo>
                  <a:lnTo>
                    <a:pt x="57" y="24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49" y="128"/>
                  </a:lnTo>
                  <a:lnTo>
                    <a:pt x="65" y="136"/>
                  </a:lnTo>
                  <a:lnTo>
                    <a:pt x="73" y="112"/>
                  </a:lnTo>
                  <a:lnTo>
                    <a:pt x="81" y="9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7" name="Freeform 758"/>
            <p:cNvSpPr>
              <a:spLocks/>
            </p:cNvSpPr>
            <p:nvPr/>
          </p:nvSpPr>
          <p:spPr bwMode="auto">
            <a:xfrm>
              <a:off x="4708525" y="3668241"/>
              <a:ext cx="268288" cy="176213"/>
            </a:xfrm>
            <a:custGeom>
              <a:avLst/>
              <a:gdLst>
                <a:gd name="T0" fmla="*/ 2147483647 w 160"/>
                <a:gd name="T1" fmla="*/ 2147483647 h 96"/>
                <a:gd name="T2" fmla="*/ 2147483647 w 160"/>
                <a:gd name="T3" fmla="*/ 2147483647 h 96"/>
                <a:gd name="T4" fmla="*/ 2147483647 w 160"/>
                <a:gd name="T5" fmla="*/ 2147483647 h 96"/>
                <a:gd name="T6" fmla="*/ 2147483647 w 160"/>
                <a:gd name="T7" fmla="*/ 2147483647 h 96"/>
                <a:gd name="T8" fmla="*/ 0 w 160"/>
                <a:gd name="T9" fmla="*/ 2147483647 h 96"/>
                <a:gd name="T10" fmla="*/ 2147483647 w 160"/>
                <a:gd name="T11" fmla="*/ 2147483647 h 96"/>
                <a:gd name="T12" fmla="*/ 2147483647 w 160"/>
                <a:gd name="T13" fmla="*/ 2147483647 h 96"/>
                <a:gd name="T14" fmla="*/ 2147483647 w 160"/>
                <a:gd name="T15" fmla="*/ 2147483647 h 96"/>
                <a:gd name="T16" fmla="*/ 2147483647 w 160"/>
                <a:gd name="T17" fmla="*/ 2147483647 h 96"/>
                <a:gd name="T18" fmla="*/ 2147483647 w 160"/>
                <a:gd name="T19" fmla="*/ 2147483647 h 96"/>
                <a:gd name="T20" fmla="*/ 2147483647 w 160"/>
                <a:gd name="T21" fmla="*/ 2147483647 h 96"/>
                <a:gd name="T22" fmla="*/ 2147483647 w 160"/>
                <a:gd name="T23" fmla="*/ 2147483647 h 96"/>
                <a:gd name="T24" fmla="*/ 2147483647 w 160"/>
                <a:gd name="T25" fmla="*/ 2147483647 h 96"/>
                <a:gd name="T26" fmla="*/ 2147483647 w 160"/>
                <a:gd name="T27" fmla="*/ 2147483647 h 96"/>
                <a:gd name="T28" fmla="*/ 2147483647 w 160"/>
                <a:gd name="T29" fmla="*/ 2147483647 h 96"/>
                <a:gd name="T30" fmla="*/ 2147483647 w 160"/>
                <a:gd name="T31" fmla="*/ 2147483647 h 96"/>
                <a:gd name="T32" fmla="*/ 2147483647 w 160"/>
                <a:gd name="T33" fmla="*/ 2147483647 h 96"/>
                <a:gd name="T34" fmla="*/ 2147483647 w 160"/>
                <a:gd name="T35" fmla="*/ 2147483647 h 96"/>
                <a:gd name="T36" fmla="*/ 2147483647 w 160"/>
                <a:gd name="T37" fmla="*/ 0 h 96"/>
                <a:gd name="T38" fmla="*/ 2147483647 w 160"/>
                <a:gd name="T39" fmla="*/ 2147483647 h 96"/>
                <a:gd name="T40" fmla="*/ 2147483647 w 160"/>
                <a:gd name="T41" fmla="*/ 2147483647 h 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0"/>
                <a:gd name="T64" fmla="*/ 0 h 96"/>
                <a:gd name="T65" fmla="*/ 160 w 160"/>
                <a:gd name="T66" fmla="*/ 96 h 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0" h="96">
                  <a:moveTo>
                    <a:pt x="48" y="24"/>
                  </a:moveTo>
                  <a:lnTo>
                    <a:pt x="48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24" y="88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80"/>
                  </a:lnTo>
                  <a:lnTo>
                    <a:pt x="72" y="72"/>
                  </a:lnTo>
                  <a:lnTo>
                    <a:pt x="96" y="80"/>
                  </a:lnTo>
                  <a:lnTo>
                    <a:pt x="128" y="72"/>
                  </a:lnTo>
                  <a:lnTo>
                    <a:pt x="160" y="72"/>
                  </a:lnTo>
                  <a:lnTo>
                    <a:pt x="136" y="48"/>
                  </a:lnTo>
                  <a:lnTo>
                    <a:pt x="120" y="40"/>
                  </a:lnTo>
                  <a:lnTo>
                    <a:pt x="112" y="16"/>
                  </a:lnTo>
                  <a:lnTo>
                    <a:pt x="104" y="0"/>
                  </a:lnTo>
                  <a:lnTo>
                    <a:pt x="72" y="2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8" name="Freeform 759"/>
            <p:cNvSpPr>
              <a:spLocks/>
            </p:cNvSpPr>
            <p:nvPr/>
          </p:nvSpPr>
          <p:spPr bwMode="auto">
            <a:xfrm>
              <a:off x="4452938" y="3580929"/>
              <a:ext cx="255587" cy="249237"/>
            </a:xfrm>
            <a:custGeom>
              <a:avLst/>
              <a:gdLst>
                <a:gd name="T0" fmla="*/ 2147483647 w 153"/>
                <a:gd name="T1" fmla="*/ 2147483647 h 136"/>
                <a:gd name="T2" fmla="*/ 2147483647 w 153"/>
                <a:gd name="T3" fmla="*/ 2147483647 h 136"/>
                <a:gd name="T4" fmla="*/ 2147483647 w 153"/>
                <a:gd name="T5" fmla="*/ 2147483647 h 136"/>
                <a:gd name="T6" fmla="*/ 2147483647 w 153"/>
                <a:gd name="T7" fmla="*/ 2147483647 h 136"/>
                <a:gd name="T8" fmla="*/ 2147483647 w 153"/>
                <a:gd name="T9" fmla="*/ 2147483647 h 136"/>
                <a:gd name="T10" fmla="*/ 2147483647 w 153"/>
                <a:gd name="T11" fmla="*/ 2147483647 h 136"/>
                <a:gd name="T12" fmla="*/ 2147483647 w 153"/>
                <a:gd name="T13" fmla="*/ 2147483647 h 136"/>
                <a:gd name="T14" fmla="*/ 2147483647 w 153"/>
                <a:gd name="T15" fmla="*/ 2147483647 h 136"/>
                <a:gd name="T16" fmla="*/ 2147483647 w 153"/>
                <a:gd name="T17" fmla="*/ 0 h 136"/>
                <a:gd name="T18" fmla="*/ 2147483647 w 153"/>
                <a:gd name="T19" fmla="*/ 0 h 136"/>
                <a:gd name="T20" fmla="*/ 2147483647 w 153"/>
                <a:gd name="T21" fmla="*/ 2147483647 h 136"/>
                <a:gd name="T22" fmla="*/ 2147483647 w 153"/>
                <a:gd name="T23" fmla="*/ 2147483647 h 136"/>
                <a:gd name="T24" fmla="*/ 2147483647 w 153"/>
                <a:gd name="T25" fmla="*/ 2147483647 h 136"/>
                <a:gd name="T26" fmla="*/ 2147483647 w 153"/>
                <a:gd name="T27" fmla="*/ 2147483647 h 136"/>
                <a:gd name="T28" fmla="*/ 2147483647 w 153"/>
                <a:gd name="T29" fmla="*/ 2147483647 h 136"/>
                <a:gd name="T30" fmla="*/ 2147483647 w 153"/>
                <a:gd name="T31" fmla="*/ 2147483647 h 136"/>
                <a:gd name="T32" fmla="*/ 2147483647 w 153"/>
                <a:gd name="T33" fmla="*/ 2147483647 h 136"/>
                <a:gd name="T34" fmla="*/ 2147483647 w 153"/>
                <a:gd name="T35" fmla="*/ 2147483647 h 136"/>
                <a:gd name="T36" fmla="*/ 2147483647 w 153"/>
                <a:gd name="T37" fmla="*/ 2147483647 h 136"/>
                <a:gd name="T38" fmla="*/ 0 w 153"/>
                <a:gd name="T39" fmla="*/ 2147483647 h 136"/>
                <a:gd name="T40" fmla="*/ 0 w 153"/>
                <a:gd name="T41" fmla="*/ 2147483647 h 136"/>
                <a:gd name="T42" fmla="*/ 2147483647 w 153"/>
                <a:gd name="T43" fmla="*/ 2147483647 h 136"/>
                <a:gd name="T44" fmla="*/ 2147483647 w 153"/>
                <a:gd name="T45" fmla="*/ 2147483647 h 136"/>
                <a:gd name="T46" fmla="*/ 2147483647 w 153"/>
                <a:gd name="T47" fmla="*/ 2147483647 h 136"/>
                <a:gd name="T48" fmla="*/ 2147483647 w 153"/>
                <a:gd name="T49" fmla="*/ 2147483647 h 136"/>
                <a:gd name="T50" fmla="*/ 2147483647 w 153"/>
                <a:gd name="T51" fmla="*/ 2147483647 h 136"/>
                <a:gd name="T52" fmla="*/ 2147483647 w 153"/>
                <a:gd name="T53" fmla="*/ 2147483647 h 1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3"/>
                <a:gd name="T82" fmla="*/ 0 h 136"/>
                <a:gd name="T83" fmla="*/ 153 w 153"/>
                <a:gd name="T84" fmla="*/ 136 h 1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3" h="136">
                  <a:moveTo>
                    <a:pt x="81" y="96"/>
                  </a:moveTo>
                  <a:lnTo>
                    <a:pt x="105" y="104"/>
                  </a:lnTo>
                  <a:lnTo>
                    <a:pt x="121" y="80"/>
                  </a:lnTo>
                  <a:lnTo>
                    <a:pt x="137" y="48"/>
                  </a:lnTo>
                  <a:lnTo>
                    <a:pt x="137" y="32"/>
                  </a:lnTo>
                  <a:lnTo>
                    <a:pt x="153" y="32"/>
                  </a:lnTo>
                  <a:lnTo>
                    <a:pt x="153" y="16"/>
                  </a:lnTo>
                  <a:lnTo>
                    <a:pt x="145" y="16"/>
                  </a:lnTo>
                  <a:lnTo>
                    <a:pt x="137" y="0"/>
                  </a:lnTo>
                  <a:lnTo>
                    <a:pt x="121" y="16"/>
                  </a:lnTo>
                  <a:lnTo>
                    <a:pt x="97" y="16"/>
                  </a:lnTo>
                  <a:lnTo>
                    <a:pt x="73" y="16"/>
                  </a:lnTo>
                  <a:lnTo>
                    <a:pt x="57" y="24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49" y="128"/>
                  </a:lnTo>
                  <a:lnTo>
                    <a:pt x="65" y="136"/>
                  </a:lnTo>
                  <a:lnTo>
                    <a:pt x="73" y="112"/>
                  </a:lnTo>
                  <a:lnTo>
                    <a:pt x="81" y="9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9" name="Freeform 760"/>
            <p:cNvSpPr>
              <a:spLocks/>
            </p:cNvSpPr>
            <p:nvPr/>
          </p:nvSpPr>
          <p:spPr bwMode="auto">
            <a:xfrm>
              <a:off x="4708525" y="3668241"/>
              <a:ext cx="268288" cy="176213"/>
            </a:xfrm>
            <a:custGeom>
              <a:avLst/>
              <a:gdLst>
                <a:gd name="T0" fmla="*/ 2147483647 w 160"/>
                <a:gd name="T1" fmla="*/ 2147483647 h 96"/>
                <a:gd name="T2" fmla="*/ 2147483647 w 160"/>
                <a:gd name="T3" fmla="*/ 2147483647 h 96"/>
                <a:gd name="T4" fmla="*/ 2147483647 w 160"/>
                <a:gd name="T5" fmla="*/ 2147483647 h 96"/>
                <a:gd name="T6" fmla="*/ 2147483647 w 160"/>
                <a:gd name="T7" fmla="*/ 2147483647 h 96"/>
                <a:gd name="T8" fmla="*/ 0 w 160"/>
                <a:gd name="T9" fmla="*/ 2147483647 h 96"/>
                <a:gd name="T10" fmla="*/ 2147483647 w 160"/>
                <a:gd name="T11" fmla="*/ 2147483647 h 96"/>
                <a:gd name="T12" fmla="*/ 2147483647 w 160"/>
                <a:gd name="T13" fmla="*/ 2147483647 h 96"/>
                <a:gd name="T14" fmla="*/ 2147483647 w 160"/>
                <a:gd name="T15" fmla="*/ 2147483647 h 96"/>
                <a:gd name="T16" fmla="*/ 2147483647 w 160"/>
                <a:gd name="T17" fmla="*/ 2147483647 h 96"/>
                <a:gd name="T18" fmla="*/ 2147483647 w 160"/>
                <a:gd name="T19" fmla="*/ 2147483647 h 96"/>
                <a:gd name="T20" fmla="*/ 2147483647 w 160"/>
                <a:gd name="T21" fmla="*/ 2147483647 h 96"/>
                <a:gd name="T22" fmla="*/ 2147483647 w 160"/>
                <a:gd name="T23" fmla="*/ 2147483647 h 96"/>
                <a:gd name="T24" fmla="*/ 2147483647 w 160"/>
                <a:gd name="T25" fmla="*/ 2147483647 h 96"/>
                <a:gd name="T26" fmla="*/ 2147483647 w 160"/>
                <a:gd name="T27" fmla="*/ 2147483647 h 96"/>
                <a:gd name="T28" fmla="*/ 2147483647 w 160"/>
                <a:gd name="T29" fmla="*/ 2147483647 h 96"/>
                <a:gd name="T30" fmla="*/ 2147483647 w 160"/>
                <a:gd name="T31" fmla="*/ 2147483647 h 96"/>
                <a:gd name="T32" fmla="*/ 2147483647 w 160"/>
                <a:gd name="T33" fmla="*/ 2147483647 h 96"/>
                <a:gd name="T34" fmla="*/ 2147483647 w 160"/>
                <a:gd name="T35" fmla="*/ 2147483647 h 96"/>
                <a:gd name="T36" fmla="*/ 2147483647 w 160"/>
                <a:gd name="T37" fmla="*/ 2147483647 h 96"/>
                <a:gd name="T38" fmla="*/ 2147483647 w 160"/>
                <a:gd name="T39" fmla="*/ 0 h 96"/>
                <a:gd name="T40" fmla="*/ 2147483647 w 160"/>
                <a:gd name="T41" fmla="*/ 2147483647 h 96"/>
                <a:gd name="T42" fmla="*/ 2147483647 w 160"/>
                <a:gd name="T43" fmla="*/ 2147483647 h 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0"/>
                <a:gd name="T67" fmla="*/ 0 h 96"/>
                <a:gd name="T68" fmla="*/ 160 w 160"/>
                <a:gd name="T69" fmla="*/ 96 h 9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0" h="96">
                  <a:moveTo>
                    <a:pt x="48" y="24"/>
                  </a:moveTo>
                  <a:lnTo>
                    <a:pt x="48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24" y="88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80"/>
                  </a:lnTo>
                  <a:lnTo>
                    <a:pt x="72" y="72"/>
                  </a:lnTo>
                  <a:lnTo>
                    <a:pt x="96" y="80"/>
                  </a:lnTo>
                  <a:lnTo>
                    <a:pt x="128" y="72"/>
                  </a:lnTo>
                  <a:lnTo>
                    <a:pt x="160" y="72"/>
                  </a:lnTo>
                  <a:lnTo>
                    <a:pt x="136" y="48"/>
                  </a:lnTo>
                  <a:lnTo>
                    <a:pt x="120" y="40"/>
                  </a:lnTo>
                  <a:lnTo>
                    <a:pt x="112" y="16"/>
                  </a:lnTo>
                  <a:lnTo>
                    <a:pt x="104" y="0"/>
                  </a:lnTo>
                  <a:lnTo>
                    <a:pt x="72" y="2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0" name="Freeform 761"/>
            <p:cNvSpPr>
              <a:spLocks/>
            </p:cNvSpPr>
            <p:nvPr/>
          </p:nvSpPr>
          <p:spPr bwMode="auto">
            <a:xfrm>
              <a:off x="4627563" y="3830166"/>
              <a:ext cx="161925" cy="219075"/>
            </a:xfrm>
            <a:custGeom>
              <a:avLst/>
              <a:gdLst>
                <a:gd name="T0" fmla="*/ 2147483647 w 96"/>
                <a:gd name="T1" fmla="*/ 2147483647 h 120"/>
                <a:gd name="T2" fmla="*/ 2147483647 w 96"/>
                <a:gd name="T3" fmla="*/ 2147483647 h 120"/>
                <a:gd name="T4" fmla="*/ 2147483647 w 96"/>
                <a:gd name="T5" fmla="*/ 2147483647 h 120"/>
                <a:gd name="T6" fmla="*/ 2147483647 w 96"/>
                <a:gd name="T7" fmla="*/ 2147483647 h 120"/>
                <a:gd name="T8" fmla="*/ 2147483647 w 96"/>
                <a:gd name="T9" fmla="*/ 2147483647 h 120"/>
                <a:gd name="T10" fmla="*/ 2147483647 w 96"/>
                <a:gd name="T11" fmla="*/ 0 h 120"/>
                <a:gd name="T12" fmla="*/ 2147483647 w 96"/>
                <a:gd name="T13" fmla="*/ 0 h 120"/>
                <a:gd name="T14" fmla="*/ 2147483647 w 96"/>
                <a:gd name="T15" fmla="*/ 2147483647 h 120"/>
                <a:gd name="T16" fmla="*/ 2147483647 w 96"/>
                <a:gd name="T17" fmla="*/ 2147483647 h 120"/>
                <a:gd name="T18" fmla="*/ 2147483647 w 96"/>
                <a:gd name="T19" fmla="*/ 2147483647 h 120"/>
                <a:gd name="T20" fmla="*/ 2147483647 w 96"/>
                <a:gd name="T21" fmla="*/ 2147483647 h 120"/>
                <a:gd name="T22" fmla="*/ 2147483647 w 96"/>
                <a:gd name="T23" fmla="*/ 2147483647 h 120"/>
                <a:gd name="T24" fmla="*/ 2147483647 w 96"/>
                <a:gd name="T25" fmla="*/ 2147483647 h 120"/>
                <a:gd name="T26" fmla="*/ 2147483647 w 96"/>
                <a:gd name="T27" fmla="*/ 2147483647 h 120"/>
                <a:gd name="T28" fmla="*/ 2147483647 w 96"/>
                <a:gd name="T29" fmla="*/ 2147483647 h 120"/>
                <a:gd name="T30" fmla="*/ 2147483647 w 96"/>
                <a:gd name="T31" fmla="*/ 2147483647 h 120"/>
                <a:gd name="T32" fmla="*/ 2147483647 w 96"/>
                <a:gd name="T33" fmla="*/ 2147483647 h 120"/>
                <a:gd name="T34" fmla="*/ 0 w 96"/>
                <a:gd name="T35" fmla="*/ 2147483647 h 120"/>
                <a:gd name="T36" fmla="*/ 2147483647 w 96"/>
                <a:gd name="T37" fmla="*/ 2147483647 h 120"/>
                <a:gd name="T38" fmla="*/ 2147483647 w 96"/>
                <a:gd name="T39" fmla="*/ 2147483647 h 120"/>
                <a:gd name="T40" fmla="*/ 2147483647 w 96"/>
                <a:gd name="T41" fmla="*/ 2147483647 h 120"/>
                <a:gd name="T42" fmla="*/ 2147483647 w 96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6"/>
                <a:gd name="T67" fmla="*/ 0 h 120"/>
                <a:gd name="T68" fmla="*/ 96 w 96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6" h="120">
                  <a:moveTo>
                    <a:pt x="40" y="112"/>
                  </a:moveTo>
                  <a:lnTo>
                    <a:pt x="56" y="96"/>
                  </a:lnTo>
                  <a:lnTo>
                    <a:pt x="72" y="64"/>
                  </a:lnTo>
                  <a:lnTo>
                    <a:pt x="88" y="56"/>
                  </a:lnTo>
                  <a:lnTo>
                    <a:pt x="96" y="8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16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32" y="56"/>
                  </a:lnTo>
                  <a:lnTo>
                    <a:pt x="32" y="80"/>
                  </a:lnTo>
                  <a:lnTo>
                    <a:pt x="16" y="80"/>
                  </a:lnTo>
                  <a:lnTo>
                    <a:pt x="8" y="88"/>
                  </a:lnTo>
                  <a:lnTo>
                    <a:pt x="0" y="96"/>
                  </a:lnTo>
                  <a:lnTo>
                    <a:pt x="8" y="104"/>
                  </a:lnTo>
                  <a:lnTo>
                    <a:pt x="16" y="120"/>
                  </a:lnTo>
                  <a:lnTo>
                    <a:pt x="24" y="112"/>
                  </a:lnTo>
                  <a:lnTo>
                    <a:pt x="40" y="112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1" name="Freeform 762"/>
            <p:cNvSpPr>
              <a:spLocks/>
            </p:cNvSpPr>
            <p:nvPr/>
          </p:nvSpPr>
          <p:spPr bwMode="auto">
            <a:xfrm>
              <a:off x="4587875" y="3873029"/>
              <a:ext cx="106363" cy="130175"/>
            </a:xfrm>
            <a:custGeom>
              <a:avLst/>
              <a:gdLst>
                <a:gd name="T0" fmla="*/ 2147483647 w 64"/>
                <a:gd name="T1" fmla="*/ 2147483647 h 72"/>
                <a:gd name="T2" fmla="*/ 2147483647 w 64"/>
                <a:gd name="T3" fmla="*/ 2147483647 h 72"/>
                <a:gd name="T4" fmla="*/ 2147483647 w 64"/>
                <a:gd name="T5" fmla="*/ 2147483647 h 72"/>
                <a:gd name="T6" fmla="*/ 2147483647 w 64"/>
                <a:gd name="T7" fmla="*/ 2147483647 h 72"/>
                <a:gd name="T8" fmla="*/ 2147483647 w 64"/>
                <a:gd name="T9" fmla="*/ 2147483647 h 72"/>
                <a:gd name="T10" fmla="*/ 2147483647 w 64"/>
                <a:gd name="T11" fmla="*/ 0 h 72"/>
                <a:gd name="T12" fmla="*/ 2147483647 w 64"/>
                <a:gd name="T13" fmla="*/ 0 h 72"/>
                <a:gd name="T14" fmla="*/ 0 w 64"/>
                <a:gd name="T15" fmla="*/ 0 h 72"/>
                <a:gd name="T16" fmla="*/ 0 w 64"/>
                <a:gd name="T17" fmla="*/ 2147483647 h 72"/>
                <a:gd name="T18" fmla="*/ 0 w 64"/>
                <a:gd name="T19" fmla="*/ 2147483647 h 72"/>
                <a:gd name="T20" fmla="*/ 2147483647 w 64"/>
                <a:gd name="T21" fmla="*/ 2147483647 h 72"/>
                <a:gd name="T22" fmla="*/ 2147483647 w 64"/>
                <a:gd name="T23" fmla="*/ 2147483647 h 72"/>
                <a:gd name="T24" fmla="*/ 2147483647 w 64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72"/>
                <a:gd name="T41" fmla="*/ 64 w 64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72">
                  <a:moveTo>
                    <a:pt x="40" y="56"/>
                  </a:moveTo>
                  <a:lnTo>
                    <a:pt x="56" y="56"/>
                  </a:lnTo>
                  <a:lnTo>
                    <a:pt x="56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40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5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2" name="Freeform 763"/>
            <p:cNvSpPr>
              <a:spLocks/>
            </p:cNvSpPr>
            <p:nvPr/>
          </p:nvSpPr>
          <p:spPr bwMode="auto">
            <a:xfrm>
              <a:off x="4562475" y="3639666"/>
              <a:ext cx="160338" cy="233363"/>
            </a:xfrm>
            <a:custGeom>
              <a:avLst/>
              <a:gdLst>
                <a:gd name="T0" fmla="*/ 2147483647 w 96"/>
                <a:gd name="T1" fmla="*/ 2147483647 h 128"/>
                <a:gd name="T2" fmla="*/ 2147483647 w 96"/>
                <a:gd name="T3" fmla="*/ 2147483647 h 128"/>
                <a:gd name="T4" fmla="*/ 2147483647 w 96"/>
                <a:gd name="T5" fmla="*/ 2147483647 h 128"/>
                <a:gd name="T6" fmla="*/ 2147483647 w 96"/>
                <a:gd name="T7" fmla="*/ 2147483647 h 128"/>
                <a:gd name="T8" fmla="*/ 2147483647 w 96"/>
                <a:gd name="T9" fmla="*/ 2147483647 h 128"/>
                <a:gd name="T10" fmla="*/ 2147483647 w 96"/>
                <a:gd name="T11" fmla="*/ 2147483647 h 128"/>
                <a:gd name="T12" fmla="*/ 2147483647 w 96"/>
                <a:gd name="T13" fmla="*/ 2147483647 h 128"/>
                <a:gd name="T14" fmla="*/ 2147483647 w 96"/>
                <a:gd name="T15" fmla="*/ 2147483647 h 128"/>
                <a:gd name="T16" fmla="*/ 2147483647 w 96"/>
                <a:gd name="T17" fmla="*/ 0 h 128"/>
                <a:gd name="T18" fmla="*/ 2147483647 w 96"/>
                <a:gd name="T19" fmla="*/ 0 h 128"/>
                <a:gd name="T20" fmla="*/ 2147483647 w 96"/>
                <a:gd name="T21" fmla="*/ 2147483647 h 128"/>
                <a:gd name="T22" fmla="*/ 2147483647 w 96"/>
                <a:gd name="T23" fmla="*/ 2147483647 h 128"/>
                <a:gd name="T24" fmla="*/ 2147483647 w 96"/>
                <a:gd name="T25" fmla="*/ 2147483647 h 128"/>
                <a:gd name="T26" fmla="*/ 2147483647 w 96"/>
                <a:gd name="T27" fmla="*/ 2147483647 h 128"/>
                <a:gd name="T28" fmla="*/ 2147483647 w 96"/>
                <a:gd name="T29" fmla="*/ 2147483647 h 128"/>
                <a:gd name="T30" fmla="*/ 0 w 96"/>
                <a:gd name="T31" fmla="*/ 2147483647 h 128"/>
                <a:gd name="T32" fmla="*/ 2147483647 w 96"/>
                <a:gd name="T33" fmla="*/ 2147483647 h 128"/>
                <a:gd name="T34" fmla="*/ 2147483647 w 96"/>
                <a:gd name="T35" fmla="*/ 2147483647 h 128"/>
                <a:gd name="T36" fmla="*/ 2147483647 w 96"/>
                <a:gd name="T37" fmla="*/ 2147483647 h 128"/>
                <a:gd name="T38" fmla="*/ 2147483647 w 96"/>
                <a:gd name="T39" fmla="*/ 2147483647 h 128"/>
                <a:gd name="T40" fmla="*/ 2147483647 w 96"/>
                <a:gd name="T41" fmla="*/ 2147483647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28"/>
                <a:gd name="T65" fmla="*/ 96 w 96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28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  <a:lnTo>
                    <a:pt x="96" y="112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3" name="Freeform 764"/>
            <p:cNvSpPr>
              <a:spLocks/>
            </p:cNvSpPr>
            <p:nvPr/>
          </p:nvSpPr>
          <p:spPr bwMode="auto">
            <a:xfrm>
              <a:off x="4587875" y="3873029"/>
              <a:ext cx="106363" cy="130175"/>
            </a:xfrm>
            <a:custGeom>
              <a:avLst/>
              <a:gdLst>
                <a:gd name="T0" fmla="*/ 2147483647 w 64"/>
                <a:gd name="T1" fmla="*/ 2147483647 h 72"/>
                <a:gd name="T2" fmla="*/ 2147483647 w 64"/>
                <a:gd name="T3" fmla="*/ 2147483647 h 72"/>
                <a:gd name="T4" fmla="*/ 2147483647 w 64"/>
                <a:gd name="T5" fmla="*/ 2147483647 h 72"/>
                <a:gd name="T6" fmla="*/ 2147483647 w 64"/>
                <a:gd name="T7" fmla="*/ 2147483647 h 72"/>
                <a:gd name="T8" fmla="*/ 2147483647 w 64"/>
                <a:gd name="T9" fmla="*/ 2147483647 h 72"/>
                <a:gd name="T10" fmla="*/ 2147483647 w 64"/>
                <a:gd name="T11" fmla="*/ 0 h 72"/>
                <a:gd name="T12" fmla="*/ 2147483647 w 64"/>
                <a:gd name="T13" fmla="*/ 0 h 72"/>
                <a:gd name="T14" fmla="*/ 0 w 64"/>
                <a:gd name="T15" fmla="*/ 0 h 72"/>
                <a:gd name="T16" fmla="*/ 0 w 64"/>
                <a:gd name="T17" fmla="*/ 2147483647 h 72"/>
                <a:gd name="T18" fmla="*/ 0 w 64"/>
                <a:gd name="T19" fmla="*/ 2147483647 h 72"/>
                <a:gd name="T20" fmla="*/ 2147483647 w 64"/>
                <a:gd name="T21" fmla="*/ 2147483647 h 72"/>
                <a:gd name="T22" fmla="*/ 2147483647 w 64"/>
                <a:gd name="T23" fmla="*/ 2147483647 h 72"/>
                <a:gd name="T24" fmla="*/ 2147483647 w 64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72"/>
                <a:gd name="T41" fmla="*/ 64 w 64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72">
                  <a:moveTo>
                    <a:pt x="40" y="56"/>
                  </a:moveTo>
                  <a:lnTo>
                    <a:pt x="56" y="56"/>
                  </a:lnTo>
                  <a:lnTo>
                    <a:pt x="56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40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5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4" name="Freeform 765"/>
            <p:cNvSpPr>
              <a:spLocks/>
            </p:cNvSpPr>
            <p:nvPr/>
          </p:nvSpPr>
          <p:spPr bwMode="auto">
            <a:xfrm>
              <a:off x="4562475" y="3639666"/>
              <a:ext cx="160338" cy="233363"/>
            </a:xfrm>
            <a:custGeom>
              <a:avLst/>
              <a:gdLst>
                <a:gd name="T0" fmla="*/ 2147483647 w 96"/>
                <a:gd name="T1" fmla="*/ 2147483647 h 128"/>
                <a:gd name="T2" fmla="*/ 2147483647 w 96"/>
                <a:gd name="T3" fmla="*/ 2147483647 h 128"/>
                <a:gd name="T4" fmla="*/ 2147483647 w 96"/>
                <a:gd name="T5" fmla="*/ 2147483647 h 128"/>
                <a:gd name="T6" fmla="*/ 2147483647 w 96"/>
                <a:gd name="T7" fmla="*/ 2147483647 h 128"/>
                <a:gd name="T8" fmla="*/ 2147483647 w 96"/>
                <a:gd name="T9" fmla="*/ 2147483647 h 128"/>
                <a:gd name="T10" fmla="*/ 2147483647 w 96"/>
                <a:gd name="T11" fmla="*/ 2147483647 h 128"/>
                <a:gd name="T12" fmla="*/ 2147483647 w 96"/>
                <a:gd name="T13" fmla="*/ 2147483647 h 128"/>
                <a:gd name="T14" fmla="*/ 2147483647 w 96"/>
                <a:gd name="T15" fmla="*/ 2147483647 h 128"/>
                <a:gd name="T16" fmla="*/ 2147483647 w 96"/>
                <a:gd name="T17" fmla="*/ 0 h 128"/>
                <a:gd name="T18" fmla="*/ 2147483647 w 96"/>
                <a:gd name="T19" fmla="*/ 0 h 128"/>
                <a:gd name="T20" fmla="*/ 2147483647 w 96"/>
                <a:gd name="T21" fmla="*/ 0 h 128"/>
                <a:gd name="T22" fmla="*/ 2147483647 w 96"/>
                <a:gd name="T23" fmla="*/ 2147483647 h 128"/>
                <a:gd name="T24" fmla="*/ 2147483647 w 96"/>
                <a:gd name="T25" fmla="*/ 2147483647 h 128"/>
                <a:gd name="T26" fmla="*/ 2147483647 w 96"/>
                <a:gd name="T27" fmla="*/ 2147483647 h 128"/>
                <a:gd name="T28" fmla="*/ 2147483647 w 96"/>
                <a:gd name="T29" fmla="*/ 2147483647 h 128"/>
                <a:gd name="T30" fmla="*/ 2147483647 w 96"/>
                <a:gd name="T31" fmla="*/ 2147483647 h 128"/>
                <a:gd name="T32" fmla="*/ 0 w 96"/>
                <a:gd name="T33" fmla="*/ 2147483647 h 128"/>
                <a:gd name="T34" fmla="*/ 2147483647 w 96"/>
                <a:gd name="T35" fmla="*/ 2147483647 h 128"/>
                <a:gd name="T36" fmla="*/ 2147483647 w 96"/>
                <a:gd name="T37" fmla="*/ 2147483647 h 128"/>
                <a:gd name="T38" fmla="*/ 2147483647 w 96"/>
                <a:gd name="T39" fmla="*/ 2147483647 h 128"/>
                <a:gd name="T40" fmla="*/ 2147483647 w 96"/>
                <a:gd name="T41" fmla="*/ 2147483647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28"/>
                <a:gd name="T65" fmla="*/ 96 w 96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28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5" name="Freeform 766"/>
            <p:cNvSpPr>
              <a:spLocks/>
            </p:cNvSpPr>
            <p:nvPr/>
          </p:nvSpPr>
          <p:spPr bwMode="auto">
            <a:xfrm>
              <a:off x="4562475" y="3639666"/>
              <a:ext cx="160338" cy="233363"/>
            </a:xfrm>
            <a:custGeom>
              <a:avLst/>
              <a:gdLst>
                <a:gd name="T0" fmla="*/ 2147483647 w 96"/>
                <a:gd name="T1" fmla="*/ 2147483647 h 128"/>
                <a:gd name="T2" fmla="*/ 2147483647 w 96"/>
                <a:gd name="T3" fmla="*/ 2147483647 h 128"/>
                <a:gd name="T4" fmla="*/ 2147483647 w 96"/>
                <a:gd name="T5" fmla="*/ 2147483647 h 128"/>
                <a:gd name="T6" fmla="*/ 2147483647 w 96"/>
                <a:gd name="T7" fmla="*/ 2147483647 h 128"/>
                <a:gd name="T8" fmla="*/ 2147483647 w 96"/>
                <a:gd name="T9" fmla="*/ 2147483647 h 128"/>
                <a:gd name="T10" fmla="*/ 2147483647 w 96"/>
                <a:gd name="T11" fmla="*/ 2147483647 h 128"/>
                <a:gd name="T12" fmla="*/ 2147483647 w 96"/>
                <a:gd name="T13" fmla="*/ 2147483647 h 128"/>
                <a:gd name="T14" fmla="*/ 2147483647 w 96"/>
                <a:gd name="T15" fmla="*/ 2147483647 h 128"/>
                <a:gd name="T16" fmla="*/ 2147483647 w 96"/>
                <a:gd name="T17" fmla="*/ 0 h 128"/>
                <a:gd name="T18" fmla="*/ 2147483647 w 96"/>
                <a:gd name="T19" fmla="*/ 0 h 128"/>
                <a:gd name="T20" fmla="*/ 2147483647 w 96"/>
                <a:gd name="T21" fmla="*/ 0 h 128"/>
                <a:gd name="T22" fmla="*/ 2147483647 w 96"/>
                <a:gd name="T23" fmla="*/ 2147483647 h 128"/>
                <a:gd name="T24" fmla="*/ 2147483647 w 96"/>
                <a:gd name="T25" fmla="*/ 2147483647 h 128"/>
                <a:gd name="T26" fmla="*/ 2147483647 w 96"/>
                <a:gd name="T27" fmla="*/ 2147483647 h 128"/>
                <a:gd name="T28" fmla="*/ 2147483647 w 96"/>
                <a:gd name="T29" fmla="*/ 2147483647 h 128"/>
                <a:gd name="T30" fmla="*/ 2147483647 w 96"/>
                <a:gd name="T31" fmla="*/ 2147483647 h 128"/>
                <a:gd name="T32" fmla="*/ 0 w 96"/>
                <a:gd name="T33" fmla="*/ 2147483647 h 128"/>
                <a:gd name="T34" fmla="*/ 2147483647 w 96"/>
                <a:gd name="T35" fmla="*/ 2147483647 h 128"/>
                <a:gd name="T36" fmla="*/ 2147483647 w 96"/>
                <a:gd name="T37" fmla="*/ 2147483647 h 128"/>
                <a:gd name="T38" fmla="*/ 2147483647 w 96"/>
                <a:gd name="T39" fmla="*/ 2147483647 h 128"/>
                <a:gd name="T40" fmla="*/ 2147483647 w 96"/>
                <a:gd name="T41" fmla="*/ 2147483647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28"/>
                <a:gd name="T65" fmla="*/ 96 w 96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28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6" name="Freeform 767"/>
            <p:cNvSpPr>
              <a:spLocks/>
            </p:cNvSpPr>
            <p:nvPr/>
          </p:nvSpPr>
          <p:spPr bwMode="auto">
            <a:xfrm>
              <a:off x="4413250" y="3625379"/>
              <a:ext cx="52388" cy="146050"/>
            </a:xfrm>
            <a:custGeom>
              <a:avLst/>
              <a:gdLst>
                <a:gd name="T0" fmla="*/ 2147483647 w 32"/>
                <a:gd name="T1" fmla="*/ 2147483647 h 80"/>
                <a:gd name="T2" fmla="*/ 2147483647 w 32"/>
                <a:gd name="T3" fmla="*/ 2147483647 h 80"/>
                <a:gd name="T4" fmla="*/ 2147483647 w 32"/>
                <a:gd name="T5" fmla="*/ 2147483647 h 80"/>
                <a:gd name="T6" fmla="*/ 2147483647 w 32"/>
                <a:gd name="T7" fmla="*/ 0 h 80"/>
                <a:gd name="T8" fmla="*/ 2147483647 w 32"/>
                <a:gd name="T9" fmla="*/ 2147483647 h 80"/>
                <a:gd name="T10" fmla="*/ 2147483647 w 32"/>
                <a:gd name="T11" fmla="*/ 2147483647 h 80"/>
                <a:gd name="T12" fmla="*/ 0 w 32"/>
                <a:gd name="T13" fmla="*/ 2147483647 h 80"/>
                <a:gd name="T14" fmla="*/ 0 w 32"/>
                <a:gd name="T15" fmla="*/ 2147483647 h 80"/>
                <a:gd name="T16" fmla="*/ 2147483647 w 32"/>
                <a:gd name="T17" fmla="*/ 2147483647 h 80"/>
                <a:gd name="T18" fmla="*/ 2147483647 w 32"/>
                <a:gd name="T19" fmla="*/ 2147483647 h 80"/>
                <a:gd name="T20" fmla="*/ 2147483647 w 32"/>
                <a:gd name="T21" fmla="*/ 2147483647 h 80"/>
                <a:gd name="T22" fmla="*/ 2147483647 w 32"/>
                <a:gd name="T23" fmla="*/ 2147483647 h 80"/>
                <a:gd name="T24" fmla="*/ 2147483647 w 32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80"/>
                <a:gd name="T41" fmla="*/ 32 w 32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80">
                  <a:moveTo>
                    <a:pt x="32" y="32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64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7" name="Freeform 768"/>
            <p:cNvSpPr>
              <a:spLocks/>
            </p:cNvSpPr>
            <p:nvPr/>
          </p:nvSpPr>
          <p:spPr bwMode="auto">
            <a:xfrm>
              <a:off x="4398963" y="3668241"/>
              <a:ext cx="39687" cy="117475"/>
            </a:xfrm>
            <a:custGeom>
              <a:avLst/>
              <a:gdLst>
                <a:gd name="T0" fmla="*/ 2147483647 w 24"/>
                <a:gd name="T1" fmla="*/ 2147483647 h 64"/>
                <a:gd name="T2" fmla="*/ 2147483647 w 24"/>
                <a:gd name="T3" fmla="*/ 0 h 64"/>
                <a:gd name="T4" fmla="*/ 0 w 24"/>
                <a:gd name="T5" fmla="*/ 0 h 64"/>
                <a:gd name="T6" fmla="*/ 0 w 24"/>
                <a:gd name="T7" fmla="*/ 2147483647 h 64"/>
                <a:gd name="T8" fmla="*/ 0 w 24"/>
                <a:gd name="T9" fmla="*/ 2147483647 h 64"/>
                <a:gd name="T10" fmla="*/ 2147483647 w 24"/>
                <a:gd name="T11" fmla="*/ 2147483647 h 64"/>
                <a:gd name="T12" fmla="*/ 2147483647 w 24"/>
                <a:gd name="T13" fmla="*/ 2147483647 h 64"/>
                <a:gd name="T14" fmla="*/ 2147483647 w 24"/>
                <a:gd name="T15" fmla="*/ 2147483647 h 64"/>
                <a:gd name="T16" fmla="*/ 2147483647 w 24"/>
                <a:gd name="T17" fmla="*/ 2147483647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64"/>
                <a:gd name="T29" fmla="*/ 24 w 24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64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8" name="Freeform 769"/>
            <p:cNvSpPr>
              <a:spLocks/>
            </p:cNvSpPr>
            <p:nvPr/>
          </p:nvSpPr>
          <p:spPr bwMode="auto">
            <a:xfrm>
              <a:off x="4413250" y="3625379"/>
              <a:ext cx="52388" cy="146050"/>
            </a:xfrm>
            <a:custGeom>
              <a:avLst/>
              <a:gdLst>
                <a:gd name="T0" fmla="*/ 2147483647 w 32"/>
                <a:gd name="T1" fmla="*/ 2147483647 h 80"/>
                <a:gd name="T2" fmla="*/ 2147483647 w 32"/>
                <a:gd name="T3" fmla="*/ 2147483647 h 80"/>
                <a:gd name="T4" fmla="*/ 2147483647 w 32"/>
                <a:gd name="T5" fmla="*/ 2147483647 h 80"/>
                <a:gd name="T6" fmla="*/ 2147483647 w 32"/>
                <a:gd name="T7" fmla="*/ 2147483647 h 80"/>
                <a:gd name="T8" fmla="*/ 2147483647 w 32"/>
                <a:gd name="T9" fmla="*/ 0 h 80"/>
                <a:gd name="T10" fmla="*/ 2147483647 w 32"/>
                <a:gd name="T11" fmla="*/ 2147483647 h 80"/>
                <a:gd name="T12" fmla="*/ 2147483647 w 32"/>
                <a:gd name="T13" fmla="*/ 2147483647 h 80"/>
                <a:gd name="T14" fmla="*/ 0 w 32"/>
                <a:gd name="T15" fmla="*/ 2147483647 h 80"/>
                <a:gd name="T16" fmla="*/ 0 w 32"/>
                <a:gd name="T17" fmla="*/ 2147483647 h 80"/>
                <a:gd name="T18" fmla="*/ 2147483647 w 32"/>
                <a:gd name="T19" fmla="*/ 2147483647 h 80"/>
                <a:gd name="T20" fmla="*/ 2147483647 w 32"/>
                <a:gd name="T21" fmla="*/ 2147483647 h 80"/>
                <a:gd name="T22" fmla="*/ 2147483647 w 32"/>
                <a:gd name="T23" fmla="*/ 2147483647 h 80"/>
                <a:gd name="T24" fmla="*/ 2147483647 w 32"/>
                <a:gd name="T25" fmla="*/ 2147483647 h 80"/>
                <a:gd name="T26" fmla="*/ 2147483647 w 32"/>
                <a:gd name="T27" fmla="*/ 2147483647 h 80"/>
                <a:gd name="T28" fmla="*/ 2147483647 w 32"/>
                <a:gd name="T29" fmla="*/ 2147483647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0"/>
                <a:gd name="T47" fmla="*/ 32 w 32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0">
                  <a:moveTo>
                    <a:pt x="32" y="32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64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9" name="Freeform 770"/>
            <p:cNvSpPr>
              <a:spLocks/>
            </p:cNvSpPr>
            <p:nvPr/>
          </p:nvSpPr>
          <p:spPr bwMode="auto">
            <a:xfrm>
              <a:off x="4398963" y="3668241"/>
              <a:ext cx="39687" cy="117475"/>
            </a:xfrm>
            <a:custGeom>
              <a:avLst/>
              <a:gdLst>
                <a:gd name="T0" fmla="*/ 2147483647 w 24"/>
                <a:gd name="T1" fmla="*/ 2147483647 h 64"/>
                <a:gd name="T2" fmla="*/ 2147483647 w 24"/>
                <a:gd name="T3" fmla="*/ 0 h 64"/>
                <a:gd name="T4" fmla="*/ 0 w 24"/>
                <a:gd name="T5" fmla="*/ 0 h 64"/>
                <a:gd name="T6" fmla="*/ 0 w 24"/>
                <a:gd name="T7" fmla="*/ 0 h 64"/>
                <a:gd name="T8" fmla="*/ 0 w 24"/>
                <a:gd name="T9" fmla="*/ 2147483647 h 64"/>
                <a:gd name="T10" fmla="*/ 0 w 24"/>
                <a:gd name="T11" fmla="*/ 2147483647 h 64"/>
                <a:gd name="T12" fmla="*/ 2147483647 w 24"/>
                <a:gd name="T13" fmla="*/ 2147483647 h 64"/>
                <a:gd name="T14" fmla="*/ 2147483647 w 24"/>
                <a:gd name="T15" fmla="*/ 2147483647 h 64"/>
                <a:gd name="T16" fmla="*/ 2147483647 w 24"/>
                <a:gd name="T17" fmla="*/ 2147483647 h 64"/>
                <a:gd name="T18" fmla="*/ 2147483647 w 24"/>
                <a:gd name="T19" fmla="*/ 2147483647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64"/>
                <a:gd name="T32" fmla="*/ 24 w 24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64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0" name="Freeform 771"/>
            <p:cNvSpPr>
              <a:spLocks/>
            </p:cNvSpPr>
            <p:nvPr/>
          </p:nvSpPr>
          <p:spPr bwMode="auto">
            <a:xfrm>
              <a:off x="4641850" y="4311179"/>
              <a:ext cx="280988" cy="304800"/>
            </a:xfrm>
            <a:custGeom>
              <a:avLst/>
              <a:gdLst>
                <a:gd name="T0" fmla="*/ 2147483647 w 168"/>
                <a:gd name="T1" fmla="*/ 2147483647 h 168"/>
                <a:gd name="T2" fmla="*/ 2147483647 w 168"/>
                <a:gd name="T3" fmla="*/ 2147483647 h 168"/>
                <a:gd name="T4" fmla="*/ 2147483647 w 168"/>
                <a:gd name="T5" fmla="*/ 2147483647 h 168"/>
                <a:gd name="T6" fmla="*/ 2147483647 w 168"/>
                <a:gd name="T7" fmla="*/ 2147483647 h 168"/>
                <a:gd name="T8" fmla="*/ 2147483647 w 168"/>
                <a:gd name="T9" fmla="*/ 2147483647 h 168"/>
                <a:gd name="T10" fmla="*/ 2147483647 w 168"/>
                <a:gd name="T11" fmla="*/ 2147483647 h 168"/>
                <a:gd name="T12" fmla="*/ 2147483647 w 168"/>
                <a:gd name="T13" fmla="*/ 2147483647 h 168"/>
                <a:gd name="T14" fmla="*/ 2147483647 w 168"/>
                <a:gd name="T15" fmla="*/ 2147483647 h 168"/>
                <a:gd name="T16" fmla="*/ 2147483647 w 168"/>
                <a:gd name="T17" fmla="*/ 2147483647 h 168"/>
                <a:gd name="T18" fmla="*/ 2147483647 w 168"/>
                <a:gd name="T19" fmla="*/ 2147483647 h 168"/>
                <a:gd name="T20" fmla="*/ 2147483647 w 168"/>
                <a:gd name="T21" fmla="*/ 2147483647 h 168"/>
                <a:gd name="T22" fmla="*/ 2147483647 w 168"/>
                <a:gd name="T23" fmla="*/ 2147483647 h 168"/>
                <a:gd name="T24" fmla="*/ 2147483647 w 168"/>
                <a:gd name="T25" fmla="*/ 2147483647 h 168"/>
                <a:gd name="T26" fmla="*/ 2147483647 w 168"/>
                <a:gd name="T27" fmla="*/ 2147483647 h 168"/>
                <a:gd name="T28" fmla="*/ 2147483647 w 168"/>
                <a:gd name="T29" fmla="*/ 2147483647 h 168"/>
                <a:gd name="T30" fmla="*/ 2147483647 w 168"/>
                <a:gd name="T31" fmla="*/ 2147483647 h 168"/>
                <a:gd name="T32" fmla="*/ 2147483647 w 168"/>
                <a:gd name="T33" fmla="*/ 2147483647 h 168"/>
                <a:gd name="T34" fmla="*/ 2147483647 w 168"/>
                <a:gd name="T35" fmla="*/ 0 h 168"/>
                <a:gd name="T36" fmla="*/ 2147483647 w 168"/>
                <a:gd name="T37" fmla="*/ 2147483647 h 168"/>
                <a:gd name="T38" fmla="*/ 0 w 168"/>
                <a:gd name="T39" fmla="*/ 2147483647 h 168"/>
                <a:gd name="T40" fmla="*/ 2147483647 w 168"/>
                <a:gd name="T41" fmla="*/ 2147483647 h 168"/>
                <a:gd name="T42" fmla="*/ 2147483647 w 168"/>
                <a:gd name="T43" fmla="*/ 2147483647 h 168"/>
                <a:gd name="T44" fmla="*/ 2147483647 w 168"/>
                <a:gd name="T45" fmla="*/ 2147483647 h 168"/>
                <a:gd name="T46" fmla="*/ 2147483647 w 168"/>
                <a:gd name="T47" fmla="*/ 2147483647 h 168"/>
                <a:gd name="T48" fmla="*/ 2147483647 w 168"/>
                <a:gd name="T49" fmla="*/ 2147483647 h 168"/>
                <a:gd name="T50" fmla="*/ 2147483647 w 168"/>
                <a:gd name="T51" fmla="*/ 2147483647 h 1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8"/>
                <a:gd name="T79" fmla="*/ 0 h 168"/>
                <a:gd name="T80" fmla="*/ 168 w 168"/>
                <a:gd name="T81" fmla="*/ 168 h 1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8" h="168">
                  <a:moveTo>
                    <a:pt x="88" y="168"/>
                  </a:moveTo>
                  <a:lnTo>
                    <a:pt x="96" y="168"/>
                  </a:lnTo>
                  <a:lnTo>
                    <a:pt x="104" y="112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60" y="16"/>
                  </a:lnTo>
                  <a:lnTo>
                    <a:pt x="168" y="16"/>
                  </a:lnTo>
                  <a:lnTo>
                    <a:pt x="160" y="8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20" y="1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32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40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88" y="16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1" name="Freeform 772"/>
            <p:cNvSpPr>
              <a:spLocks/>
            </p:cNvSpPr>
            <p:nvPr/>
          </p:nvSpPr>
          <p:spPr bwMode="auto">
            <a:xfrm>
              <a:off x="4413250" y="3479329"/>
              <a:ext cx="66675" cy="88900"/>
            </a:xfrm>
            <a:custGeom>
              <a:avLst/>
              <a:gdLst>
                <a:gd name="T0" fmla="*/ 0 w 40"/>
                <a:gd name="T1" fmla="*/ 2147483647 h 48"/>
                <a:gd name="T2" fmla="*/ 2147483647 w 40"/>
                <a:gd name="T3" fmla="*/ 2147483647 h 48"/>
                <a:gd name="T4" fmla="*/ 2147483647 w 40"/>
                <a:gd name="T5" fmla="*/ 2147483647 h 48"/>
                <a:gd name="T6" fmla="*/ 2147483647 w 40"/>
                <a:gd name="T7" fmla="*/ 2147483647 h 48"/>
                <a:gd name="T8" fmla="*/ 2147483647 w 40"/>
                <a:gd name="T9" fmla="*/ 0 h 48"/>
                <a:gd name="T10" fmla="*/ 0 w 40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48"/>
                <a:gd name="T20" fmla="*/ 40 w 40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48">
                  <a:moveTo>
                    <a:pt x="0" y="48"/>
                  </a:moveTo>
                  <a:lnTo>
                    <a:pt x="16" y="48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2" name="Freeform 773"/>
            <p:cNvSpPr>
              <a:spLocks/>
            </p:cNvSpPr>
            <p:nvPr/>
          </p:nvSpPr>
          <p:spPr bwMode="auto">
            <a:xfrm>
              <a:off x="825500" y="1542579"/>
              <a:ext cx="576263" cy="858837"/>
            </a:xfrm>
            <a:custGeom>
              <a:avLst/>
              <a:gdLst>
                <a:gd name="T0" fmla="*/ 2147483647 w 344"/>
                <a:gd name="T1" fmla="*/ 2147483647 h 472"/>
                <a:gd name="T2" fmla="*/ 2147483647 w 344"/>
                <a:gd name="T3" fmla="*/ 2147483647 h 472"/>
                <a:gd name="T4" fmla="*/ 2147483647 w 344"/>
                <a:gd name="T5" fmla="*/ 2147483647 h 472"/>
                <a:gd name="T6" fmla="*/ 2147483647 w 344"/>
                <a:gd name="T7" fmla="*/ 2147483647 h 472"/>
                <a:gd name="T8" fmla="*/ 2147483647 w 344"/>
                <a:gd name="T9" fmla="*/ 2147483647 h 472"/>
                <a:gd name="T10" fmla="*/ 2147483647 w 344"/>
                <a:gd name="T11" fmla="*/ 2147483647 h 472"/>
                <a:gd name="T12" fmla="*/ 2147483647 w 344"/>
                <a:gd name="T13" fmla="*/ 2147483647 h 472"/>
                <a:gd name="T14" fmla="*/ 2147483647 w 344"/>
                <a:gd name="T15" fmla="*/ 0 h 472"/>
                <a:gd name="T16" fmla="*/ 2147483647 w 344"/>
                <a:gd name="T17" fmla="*/ 2147483647 h 472"/>
                <a:gd name="T18" fmla="*/ 2147483647 w 344"/>
                <a:gd name="T19" fmla="*/ 2147483647 h 472"/>
                <a:gd name="T20" fmla="*/ 2147483647 w 344"/>
                <a:gd name="T21" fmla="*/ 2147483647 h 472"/>
                <a:gd name="T22" fmla="*/ 2147483647 w 344"/>
                <a:gd name="T23" fmla="*/ 2147483647 h 472"/>
                <a:gd name="T24" fmla="*/ 2147483647 w 344"/>
                <a:gd name="T25" fmla="*/ 2147483647 h 472"/>
                <a:gd name="T26" fmla="*/ 2147483647 w 344"/>
                <a:gd name="T27" fmla="*/ 2147483647 h 472"/>
                <a:gd name="T28" fmla="*/ 2147483647 w 344"/>
                <a:gd name="T29" fmla="*/ 2147483647 h 472"/>
                <a:gd name="T30" fmla="*/ 2147483647 w 344"/>
                <a:gd name="T31" fmla="*/ 2147483647 h 472"/>
                <a:gd name="T32" fmla="*/ 2147483647 w 344"/>
                <a:gd name="T33" fmla="*/ 2147483647 h 472"/>
                <a:gd name="T34" fmla="*/ 2147483647 w 344"/>
                <a:gd name="T35" fmla="*/ 2147483647 h 472"/>
                <a:gd name="T36" fmla="*/ 2147483647 w 344"/>
                <a:gd name="T37" fmla="*/ 2147483647 h 472"/>
                <a:gd name="T38" fmla="*/ 0 w 344"/>
                <a:gd name="T39" fmla="*/ 2147483647 h 472"/>
                <a:gd name="T40" fmla="*/ 2147483647 w 344"/>
                <a:gd name="T41" fmla="*/ 2147483647 h 472"/>
                <a:gd name="T42" fmla="*/ 2147483647 w 344"/>
                <a:gd name="T43" fmla="*/ 2147483647 h 472"/>
                <a:gd name="T44" fmla="*/ 2147483647 w 344"/>
                <a:gd name="T45" fmla="*/ 2147483647 h 472"/>
                <a:gd name="T46" fmla="*/ 2147483647 w 344"/>
                <a:gd name="T47" fmla="*/ 2147483647 h 472"/>
                <a:gd name="T48" fmla="*/ 2147483647 w 344"/>
                <a:gd name="T49" fmla="*/ 2147483647 h 472"/>
                <a:gd name="T50" fmla="*/ 2147483647 w 344"/>
                <a:gd name="T51" fmla="*/ 2147483647 h 472"/>
                <a:gd name="T52" fmla="*/ 2147483647 w 344"/>
                <a:gd name="T53" fmla="*/ 2147483647 h 472"/>
                <a:gd name="T54" fmla="*/ 2147483647 w 344"/>
                <a:gd name="T55" fmla="*/ 2147483647 h 472"/>
                <a:gd name="T56" fmla="*/ 2147483647 w 344"/>
                <a:gd name="T57" fmla="*/ 2147483647 h 472"/>
                <a:gd name="T58" fmla="*/ 2147483647 w 344"/>
                <a:gd name="T59" fmla="*/ 2147483647 h 472"/>
                <a:gd name="T60" fmla="*/ 2147483647 w 344"/>
                <a:gd name="T61" fmla="*/ 2147483647 h 472"/>
                <a:gd name="T62" fmla="*/ 2147483647 w 344"/>
                <a:gd name="T63" fmla="*/ 2147483647 h 472"/>
                <a:gd name="T64" fmla="*/ 2147483647 w 344"/>
                <a:gd name="T65" fmla="*/ 2147483647 h 472"/>
                <a:gd name="T66" fmla="*/ 2147483647 w 344"/>
                <a:gd name="T67" fmla="*/ 2147483647 h 472"/>
                <a:gd name="T68" fmla="*/ 2147483647 w 344"/>
                <a:gd name="T69" fmla="*/ 2147483647 h 472"/>
                <a:gd name="T70" fmla="*/ 2147483647 w 344"/>
                <a:gd name="T71" fmla="*/ 2147483647 h 472"/>
                <a:gd name="T72" fmla="*/ 2147483647 w 344"/>
                <a:gd name="T73" fmla="*/ 2147483647 h 472"/>
                <a:gd name="T74" fmla="*/ 2147483647 w 344"/>
                <a:gd name="T75" fmla="*/ 2147483647 h 472"/>
                <a:gd name="T76" fmla="*/ 2147483647 w 344"/>
                <a:gd name="T77" fmla="*/ 2147483647 h 472"/>
                <a:gd name="T78" fmla="*/ 2147483647 w 344"/>
                <a:gd name="T79" fmla="*/ 2147483647 h 472"/>
                <a:gd name="T80" fmla="*/ 2147483647 w 344"/>
                <a:gd name="T81" fmla="*/ 2147483647 h 472"/>
                <a:gd name="T82" fmla="*/ 2147483647 w 344"/>
                <a:gd name="T83" fmla="*/ 2147483647 h 472"/>
                <a:gd name="T84" fmla="*/ 2147483647 w 344"/>
                <a:gd name="T85" fmla="*/ 2147483647 h 472"/>
                <a:gd name="T86" fmla="*/ 2147483647 w 344"/>
                <a:gd name="T87" fmla="*/ 2147483647 h 472"/>
                <a:gd name="T88" fmla="*/ 2147483647 w 344"/>
                <a:gd name="T89" fmla="*/ 2147483647 h 472"/>
                <a:gd name="T90" fmla="*/ 2147483647 w 344"/>
                <a:gd name="T91" fmla="*/ 2147483647 h 472"/>
                <a:gd name="T92" fmla="*/ 2147483647 w 344"/>
                <a:gd name="T93" fmla="*/ 2147483647 h 472"/>
                <a:gd name="T94" fmla="*/ 2147483647 w 344"/>
                <a:gd name="T95" fmla="*/ 2147483647 h 4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44"/>
                <a:gd name="T145" fmla="*/ 0 h 472"/>
                <a:gd name="T146" fmla="*/ 344 w 344"/>
                <a:gd name="T147" fmla="*/ 472 h 4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44" h="472">
                  <a:moveTo>
                    <a:pt x="336" y="64"/>
                  </a:moveTo>
                  <a:lnTo>
                    <a:pt x="328" y="48"/>
                  </a:lnTo>
                  <a:lnTo>
                    <a:pt x="288" y="56"/>
                  </a:lnTo>
                  <a:lnTo>
                    <a:pt x="240" y="32"/>
                  </a:lnTo>
                  <a:lnTo>
                    <a:pt x="216" y="32"/>
                  </a:lnTo>
                  <a:lnTo>
                    <a:pt x="192" y="24"/>
                  </a:lnTo>
                  <a:lnTo>
                    <a:pt x="192" y="8"/>
                  </a:lnTo>
                  <a:lnTo>
                    <a:pt x="152" y="0"/>
                  </a:lnTo>
                  <a:lnTo>
                    <a:pt x="136" y="16"/>
                  </a:lnTo>
                  <a:lnTo>
                    <a:pt x="104" y="24"/>
                  </a:lnTo>
                  <a:lnTo>
                    <a:pt x="80" y="40"/>
                  </a:lnTo>
                  <a:lnTo>
                    <a:pt x="64" y="80"/>
                  </a:lnTo>
                  <a:lnTo>
                    <a:pt x="32" y="88"/>
                  </a:lnTo>
                  <a:lnTo>
                    <a:pt x="32" y="112"/>
                  </a:lnTo>
                  <a:lnTo>
                    <a:pt x="56" y="144"/>
                  </a:lnTo>
                  <a:lnTo>
                    <a:pt x="80" y="160"/>
                  </a:lnTo>
                  <a:lnTo>
                    <a:pt x="80" y="176"/>
                  </a:lnTo>
                  <a:lnTo>
                    <a:pt x="64" y="184"/>
                  </a:lnTo>
                  <a:lnTo>
                    <a:pt x="40" y="176"/>
                  </a:lnTo>
                  <a:lnTo>
                    <a:pt x="0" y="200"/>
                  </a:lnTo>
                  <a:lnTo>
                    <a:pt x="16" y="216"/>
                  </a:lnTo>
                  <a:lnTo>
                    <a:pt x="32" y="232"/>
                  </a:lnTo>
                  <a:lnTo>
                    <a:pt x="64" y="232"/>
                  </a:lnTo>
                  <a:lnTo>
                    <a:pt x="96" y="232"/>
                  </a:lnTo>
                  <a:lnTo>
                    <a:pt x="80" y="264"/>
                  </a:lnTo>
                  <a:lnTo>
                    <a:pt x="48" y="272"/>
                  </a:lnTo>
                  <a:lnTo>
                    <a:pt x="24" y="288"/>
                  </a:lnTo>
                  <a:lnTo>
                    <a:pt x="24" y="312"/>
                  </a:lnTo>
                  <a:lnTo>
                    <a:pt x="48" y="328"/>
                  </a:lnTo>
                  <a:lnTo>
                    <a:pt x="56" y="352"/>
                  </a:lnTo>
                  <a:lnTo>
                    <a:pt x="72" y="360"/>
                  </a:lnTo>
                  <a:lnTo>
                    <a:pt x="80" y="384"/>
                  </a:lnTo>
                  <a:lnTo>
                    <a:pt x="104" y="384"/>
                  </a:lnTo>
                  <a:lnTo>
                    <a:pt x="144" y="384"/>
                  </a:lnTo>
                  <a:lnTo>
                    <a:pt x="120" y="416"/>
                  </a:lnTo>
                  <a:lnTo>
                    <a:pt x="64" y="472"/>
                  </a:lnTo>
                  <a:lnTo>
                    <a:pt x="128" y="432"/>
                  </a:lnTo>
                  <a:lnTo>
                    <a:pt x="184" y="376"/>
                  </a:lnTo>
                  <a:lnTo>
                    <a:pt x="176" y="368"/>
                  </a:lnTo>
                  <a:lnTo>
                    <a:pt x="208" y="328"/>
                  </a:lnTo>
                  <a:lnTo>
                    <a:pt x="216" y="344"/>
                  </a:lnTo>
                  <a:lnTo>
                    <a:pt x="224" y="360"/>
                  </a:lnTo>
                  <a:lnTo>
                    <a:pt x="248" y="344"/>
                  </a:lnTo>
                  <a:lnTo>
                    <a:pt x="272" y="328"/>
                  </a:lnTo>
                  <a:lnTo>
                    <a:pt x="288" y="336"/>
                  </a:lnTo>
                  <a:lnTo>
                    <a:pt x="344" y="344"/>
                  </a:lnTo>
                  <a:lnTo>
                    <a:pt x="344" y="64"/>
                  </a:lnTo>
                  <a:lnTo>
                    <a:pt x="336" y="64"/>
                  </a:lnTo>
                  <a:close/>
                </a:path>
              </a:pathLst>
            </a:custGeom>
            <a:solidFill>
              <a:srgbClr val="66CC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3" name="Freeform 774"/>
            <p:cNvSpPr>
              <a:spLocks/>
            </p:cNvSpPr>
            <p:nvPr/>
          </p:nvSpPr>
          <p:spPr bwMode="auto">
            <a:xfrm>
              <a:off x="4641850" y="4311179"/>
              <a:ext cx="280988" cy="304800"/>
            </a:xfrm>
            <a:custGeom>
              <a:avLst/>
              <a:gdLst>
                <a:gd name="T0" fmla="*/ 2147483647 w 168"/>
                <a:gd name="T1" fmla="*/ 2147483647 h 168"/>
                <a:gd name="T2" fmla="*/ 2147483647 w 168"/>
                <a:gd name="T3" fmla="*/ 2147483647 h 168"/>
                <a:gd name="T4" fmla="*/ 2147483647 w 168"/>
                <a:gd name="T5" fmla="*/ 2147483647 h 168"/>
                <a:gd name="T6" fmla="*/ 2147483647 w 168"/>
                <a:gd name="T7" fmla="*/ 2147483647 h 168"/>
                <a:gd name="T8" fmla="*/ 2147483647 w 168"/>
                <a:gd name="T9" fmla="*/ 2147483647 h 168"/>
                <a:gd name="T10" fmla="*/ 2147483647 w 168"/>
                <a:gd name="T11" fmla="*/ 2147483647 h 168"/>
                <a:gd name="T12" fmla="*/ 2147483647 w 168"/>
                <a:gd name="T13" fmla="*/ 2147483647 h 168"/>
                <a:gd name="T14" fmla="*/ 2147483647 w 168"/>
                <a:gd name="T15" fmla="*/ 2147483647 h 168"/>
                <a:gd name="T16" fmla="*/ 2147483647 w 168"/>
                <a:gd name="T17" fmla="*/ 2147483647 h 168"/>
                <a:gd name="T18" fmla="*/ 2147483647 w 168"/>
                <a:gd name="T19" fmla="*/ 2147483647 h 168"/>
                <a:gd name="T20" fmla="*/ 2147483647 w 168"/>
                <a:gd name="T21" fmla="*/ 2147483647 h 168"/>
                <a:gd name="T22" fmla="*/ 2147483647 w 168"/>
                <a:gd name="T23" fmla="*/ 2147483647 h 168"/>
                <a:gd name="T24" fmla="*/ 2147483647 w 168"/>
                <a:gd name="T25" fmla="*/ 2147483647 h 168"/>
                <a:gd name="T26" fmla="*/ 2147483647 w 168"/>
                <a:gd name="T27" fmla="*/ 2147483647 h 168"/>
                <a:gd name="T28" fmla="*/ 2147483647 w 168"/>
                <a:gd name="T29" fmla="*/ 2147483647 h 168"/>
                <a:gd name="T30" fmla="*/ 2147483647 w 168"/>
                <a:gd name="T31" fmla="*/ 2147483647 h 168"/>
                <a:gd name="T32" fmla="*/ 2147483647 w 168"/>
                <a:gd name="T33" fmla="*/ 2147483647 h 168"/>
                <a:gd name="T34" fmla="*/ 2147483647 w 168"/>
                <a:gd name="T35" fmla="*/ 2147483647 h 168"/>
                <a:gd name="T36" fmla="*/ 2147483647 w 168"/>
                <a:gd name="T37" fmla="*/ 2147483647 h 168"/>
                <a:gd name="T38" fmla="*/ 2147483647 w 168"/>
                <a:gd name="T39" fmla="*/ 0 h 168"/>
                <a:gd name="T40" fmla="*/ 2147483647 w 168"/>
                <a:gd name="T41" fmla="*/ 2147483647 h 168"/>
                <a:gd name="T42" fmla="*/ 0 w 168"/>
                <a:gd name="T43" fmla="*/ 2147483647 h 168"/>
                <a:gd name="T44" fmla="*/ 2147483647 w 168"/>
                <a:gd name="T45" fmla="*/ 2147483647 h 168"/>
                <a:gd name="T46" fmla="*/ 2147483647 w 168"/>
                <a:gd name="T47" fmla="*/ 2147483647 h 168"/>
                <a:gd name="T48" fmla="*/ 2147483647 w 168"/>
                <a:gd name="T49" fmla="*/ 2147483647 h 168"/>
                <a:gd name="T50" fmla="*/ 2147483647 w 168"/>
                <a:gd name="T51" fmla="*/ 2147483647 h 168"/>
                <a:gd name="T52" fmla="*/ 2147483647 w 168"/>
                <a:gd name="T53" fmla="*/ 2147483647 h 168"/>
                <a:gd name="T54" fmla="*/ 2147483647 w 168"/>
                <a:gd name="T55" fmla="*/ 2147483647 h 1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8"/>
                <a:gd name="T85" fmla="*/ 0 h 168"/>
                <a:gd name="T86" fmla="*/ 168 w 168"/>
                <a:gd name="T87" fmla="*/ 168 h 16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8" h="168">
                  <a:moveTo>
                    <a:pt x="88" y="168"/>
                  </a:moveTo>
                  <a:lnTo>
                    <a:pt x="96" y="168"/>
                  </a:lnTo>
                  <a:lnTo>
                    <a:pt x="104" y="112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60" y="16"/>
                  </a:lnTo>
                  <a:lnTo>
                    <a:pt x="168" y="16"/>
                  </a:lnTo>
                  <a:lnTo>
                    <a:pt x="160" y="8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20" y="1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32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40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88" y="16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4" name="Freeform 776"/>
            <p:cNvSpPr>
              <a:spLocks/>
            </p:cNvSpPr>
            <p:nvPr/>
          </p:nvSpPr>
          <p:spPr bwMode="auto">
            <a:xfrm>
              <a:off x="1401763" y="1496541"/>
              <a:ext cx="1806575" cy="1357313"/>
            </a:xfrm>
            <a:custGeom>
              <a:avLst/>
              <a:gdLst>
                <a:gd name="T0" fmla="*/ 2147483647 w 1080"/>
                <a:gd name="T1" fmla="*/ 2147483647 h 744"/>
                <a:gd name="T2" fmla="*/ 2147483647 w 1080"/>
                <a:gd name="T3" fmla="*/ 2147483647 h 744"/>
                <a:gd name="T4" fmla="*/ 2147483647 w 1080"/>
                <a:gd name="T5" fmla="*/ 2147483647 h 744"/>
                <a:gd name="T6" fmla="*/ 2147483647 w 1080"/>
                <a:gd name="T7" fmla="*/ 2147483647 h 744"/>
                <a:gd name="T8" fmla="*/ 2147483647 w 1080"/>
                <a:gd name="T9" fmla="*/ 2147483647 h 744"/>
                <a:gd name="T10" fmla="*/ 2147483647 w 1080"/>
                <a:gd name="T11" fmla="*/ 2147483647 h 744"/>
                <a:gd name="T12" fmla="*/ 2147483647 w 1080"/>
                <a:gd name="T13" fmla="*/ 2147483647 h 744"/>
                <a:gd name="T14" fmla="*/ 2147483647 w 1080"/>
                <a:gd name="T15" fmla="*/ 2147483647 h 744"/>
                <a:gd name="T16" fmla="*/ 2147483647 w 1080"/>
                <a:gd name="T17" fmla="*/ 2147483647 h 744"/>
                <a:gd name="T18" fmla="*/ 2147483647 w 1080"/>
                <a:gd name="T19" fmla="*/ 2147483647 h 744"/>
                <a:gd name="T20" fmla="*/ 2147483647 w 1080"/>
                <a:gd name="T21" fmla="*/ 2147483647 h 744"/>
                <a:gd name="T22" fmla="*/ 2147483647 w 1080"/>
                <a:gd name="T23" fmla="*/ 2147483647 h 744"/>
                <a:gd name="T24" fmla="*/ 2147483647 w 1080"/>
                <a:gd name="T25" fmla="*/ 2147483647 h 744"/>
                <a:gd name="T26" fmla="*/ 2147483647 w 1080"/>
                <a:gd name="T27" fmla="*/ 2147483647 h 744"/>
                <a:gd name="T28" fmla="*/ 2147483647 w 1080"/>
                <a:gd name="T29" fmla="*/ 2147483647 h 744"/>
                <a:gd name="T30" fmla="*/ 2147483647 w 1080"/>
                <a:gd name="T31" fmla="*/ 2147483647 h 744"/>
                <a:gd name="T32" fmla="*/ 2147483647 w 1080"/>
                <a:gd name="T33" fmla="*/ 2147483647 h 744"/>
                <a:gd name="T34" fmla="*/ 2147483647 w 1080"/>
                <a:gd name="T35" fmla="*/ 2147483647 h 744"/>
                <a:gd name="T36" fmla="*/ 2147483647 w 1080"/>
                <a:gd name="T37" fmla="*/ 2147483647 h 744"/>
                <a:gd name="T38" fmla="*/ 2147483647 w 1080"/>
                <a:gd name="T39" fmla="*/ 2147483647 h 744"/>
                <a:gd name="T40" fmla="*/ 2147483647 w 1080"/>
                <a:gd name="T41" fmla="*/ 2147483647 h 744"/>
                <a:gd name="T42" fmla="*/ 2147483647 w 1080"/>
                <a:gd name="T43" fmla="*/ 2147483647 h 744"/>
                <a:gd name="T44" fmla="*/ 2147483647 w 1080"/>
                <a:gd name="T45" fmla="*/ 2147483647 h 744"/>
                <a:gd name="T46" fmla="*/ 2147483647 w 1080"/>
                <a:gd name="T47" fmla="*/ 2147483647 h 744"/>
                <a:gd name="T48" fmla="*/ 2147483647 w 1080"/>
                <a:gd name="T49" fmla="*/ 2147483647 h 744"/>
                <a:gd name="T50" fmla="*/ 2147483647 w 1080"/>
                <a:gd name="T51" fmla="*/ 2147483647 h 744"/>
                <a:gd name="T52" fmla="*/ 2147483647 w 1080"/>
                <a:gd name="T53" fmla="*/ 2147483647 h 744"/>
                <a:gd name="T54" fmla="*/ 2147483647 w 1080"/>
                <a:gd name="T55" fmla="*/ 2147483647 h 744"/>
                <a:gd name="T56" fmla="*/ 2147483647 w 1080"/>
                <a:gd name="T57" fmla="*/ 2147483647 h 744"/>
                <a:gd name="T58" fmla="*/ 2147483647 w 1080"/>
                <a:gd name="T59" fmla="*/ 2147483647 h 744"/>
                <a:gd name="T60" fmla="*/ 2147483647 w 1080"/>
                <a:gd name="T61" fmla="*/ 2147483647 h 744"/>
                <a:gd name="T62" fmla="*/ 2147483647 w 1080"/>
                <a:gd name="T63" fmla="*/ 2147483647 h 744"/>
                <a:gd name="T64" fmla="*/ 2147483647 w 1080"/>
                <a:gd name="T65" fmla="*/ 2147483647 h 744"/>
                <a:gd name="T66" fmla="*/ 2147483647 w 1080"/>
                <a:gd name="T67" fmla="*/ 2147483647 h 744"/>
                <a:gd name="T68" fmla="*/ 2147483647 w 1080"/>
                <a:gd name="T69" fmla="*/ 2147483647 h 744"/>
                <a:gd name="T70" fmla="*/ 2147483647 w 1080"/>
                <a:gd name="T71" fmla="*/ 2147483647 h 744"/>
                <a:gd name="T72" fmla="*/ 2147483647 w 1080"/>
                <a:gd name="T73" fmla="*/ 2147483647 h 744"/>
                <a:gd name="T74" fmla="*/ 2147483647 w 1080"/>
                <a:gd name="T75" fmla="*/ 2147483647 h 744"/>
                <a:gd name="T76" fmla="*/ 2147483647 w 1080"/>
                <a:gd name="T77" fmla="*/ 2147483647 h 744"/>
                <a:gd name="T78" fmla="*/ 2147483647 w 1080"/>
                <a:gd name="T79" fmla="*/ 2147483647 h 744"/>
                <a:gd name="T80" fmla="*/ 2147483647 w 1080"/>
                <a:gd name="T81" fmla="*/ 0 h 744"/>
                <a:gd name="T82" fmla="*/ 2147483647 w 1080"/>
                <a:gd name="T83" fmla="*/ 2147483647 h 744"/>
                <a:gd name="T84" fmla="*/ 2147483647 w 1080"/>
                <a:gd name="T85" fmla="*/ 2147483647 h 744"/>
                <a:gd name="T86" fmla="*/ 2147483647 w 1080"/>
                <a:gd name="T87" fmla="*/ 2147483647 h 744"/>
                <a:gd name="T88" fmla="*/ 2147483647 w 1080"/>
                <a:gd name="T89" fmla="*/ 2147483647 h 744"/>
                <a:gd name="T90" fmla="*/ 2147483647 w 1080"/>
                <a:gd name="T91" fmla="*/ 2147483647 h 744"/>
                <a:gd name="T92" fmla="*/ 2147483647 w 1080"/>
                <a:gd name="T93" fmla="*/ 2147483647 h 744"/>
                <a:gd name="T94" fmla="*/ 2147483647 w 1080"/>
                <a:gd name="T95" fmla="*/ 2147483647 h 744"/>
                <a:gd name="T96" fmla="*/ 2147483647 w 1080"/>
                <a:gd name="T97" fmla="*/ 2147483647 h 744"/>
                <a:gd name="T98" fmla="*/ 2147483647 w 1080"/>
                <a:gd name="T99" fmla="*/ 2147483647 h 744"/>
                <a:gd name="T100" fmla="*/ 2147483647 w 1080"/>
                <a:gd name="T101" fmla="*/ 2147483647 h 744"/>
                <a:gd name="T102" fmla="*/ 2147483647 w 1080"/>
                <a:gd name="T103" fmla="*/ 2147483647 h 744"/>
                <a:gd name="T104" fmla="*/ 2147483647 w 1080"/>
                <a:gd name="T105" fmla="*/ 2147483647 h 744"/>
                <a:gd name="T106" fmla="*/ 2147483647 w 1080"/>
                <a:gd name="T107" fmla="*/ 2147483647 h 744"/>
                <a:gd name="T108" fmla="*/ 2147483647 w 1080"/>
                <a:gd name="T109" fmla="*/ 2147483647 h 744"/>
                <a:gd name="T110" fmla="*/ 0 w 1080"/>
                <a:gd name="T111" fmla="*/ 2147483647 h 744"/>
                <a:gd name="T112" fmla="*/ 2147483647 w 1080"/>
                <a:gd name="T113" fmla="*/ 2147483647 h 744"/>
                <a:gd name="T114" fmla="*/ 2147483647 w 1080"/>
                <a:gd name="T115" fmla="*/ 2147483647 h 744"/>
                <a:gd name="T116" fmla="*/ 2147483647 w 1080"/>
                <a:gd name="T117" fmla="*/ 2147483647 h 744"/>
                <a:gd name="T118" fmla="*/ 2147483647 w 1080"/>
                <a:gd name="T119" fmla="*/ 2147483647 h 744"/>
                <a:gd name="T120" fmla="*/ 2147483647 w 1080"/>
                <a:gd name="T121" fmla="*/ 2147483647 h 74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80"/>
                <a:gd name="T184" fmla="*/ 0 h 744"/>
                <a:gd name="T185" fmla="*/ 1080 w 1080"/>
                <a:gd name="T186" fmla="*/ 744 h 74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80" h="744">
                  <a:moveTo>
                    <a:pt x="624" y="632"/>
                  </a:moveTo>
                  <a:lnTo>
                    <a:pt x="648" y="640"/>
                  </a:lnTo>
                  <a:lnTo>
                    <a:pt x="720" y="672"/>
                  </a:lnTo>
                  <a:lnTo>
                    <a:pt x="744" y="720"/>
                  </a:lnTo>
                  <a:lnTo>
                    <a:pt x="744" y="744"/>
                  </a:lnTo>
                  <a:lnTo>
                    <a:pt x="792" y="728"/>
                  </a:lnTo>
                  <a:lnTo>
                    <a:pt x="824" y="704"/>
                  </a:lnTo>
                  <a:lnTo>
                    <a:pt x="840" y="704"/>
                  </a:lnTo>
                  <a:lnTo>
                    <a:pt x="880" y="696"/>
                  </a:lnTo>
                  <a:lnTo>
                    <a:pt x="912" y="656"/>
                  </a:lnTo>
                  <a:lnTo>
                    <a:pt x="928" y="656"/>
                  </a:lnTo>
                  <a:lnTo>
                    <a:pt x="936" y="696"/>
                  </a:lnTo>
                  <a:lnTo>
                    <a:pt x="952" y="688"/>
                  </a:lnTo>
                  <a:lnTo>
                    <a:pt x="968" y="688"/>
                  </a:lnTo>
                  <a:lnTo>
                    <a:pt x="960" y="704"/>
                  </a:lnTo>
                  <a:lnTo>
                    <a:pt x="968" y="720"/>
                  </a:lnTo>
                  <a:lnTo>
                    <a:pt x="1000" y="688"/>
                  </a:lnTo>
                  <a:lnTo>
                    <a:pt x="1016" y="672"/>
                  </a:lnTo>
                  <a:lnTo>
                    <a:pt x="976" y="672"/>
                  </a:lnTo>
                  <a:lnTo>
                    <a:pt x="960" y="648"/>
                  </a:lnTo>
                  <a:lnTo>
                    <a:pt x="976" y="632"/>
                  </a:lnTo>
                  <a:lnTo>
                    <a:pt x="976" y="616"/>
                  </a:lnTo>
                  <a:lnTo>
                    <a:pt x="920" y="632"/>
                  </a:lnTo>
                  <a:lnTo>
                    <a:pt x="896" y="656"/>
                  </a:lnTo>
                  <a:lnTo>
                    <a:pt x="904" y="624"/>
                  </a:lnTo>
                  <a:lnTo>
                    <a:pt x="936" y="608"/>
                  </a:lnTo>
                  <a:lnTo>
                    <a:pt x="952" y="592"/>
                  </a:lnTo>
                  <a:lnTo>
                    <a:pt x="1000" y="600"/>
                  </a:lnTo>
                  <a:lnTo>
                    <a:pt x="1032" y="592"/>
                  </a:lnTo>
                  <a:lnTo>
                    <a:pt x="1064" y="576"/>
                  </a:lnTo>
                  <a:lnTo>
                    <a:pt x="1080" y="560"/>
                  </a:lnTo>
                  <a:lnTo>
                    <a:pt x="1064" y="520"/>
                  </a:lnTo>
                  <a:lnTo>
                    <a:pt x="1064" y="496"/>
                  </a:lnTo>
                  <a:lnTo>
                    <a:pt x="1008" y="472"/>
                  </a:lnTo>
                  <a:lnTo>
                    <a:pt x="1008" y="456"/>
                  </a:lnTo>
                  <a:lnTo>
                    <a:pt x="968" y="368"/>
                  </a:lnTo>
                  <a:lnTo>
                    <a:pt x="952" y="408"/>
                  </a:lnTo>
                  <a:lnTo>
                    <a:pt x="928" y="416"/>
                  </a:lnTo>
                  <a:lnTo>
                    <a:pt x="920" y="408"/>
                  </a:lnTo>
                  <a:lnTo>
                    <a:pt x="904" y="408"/>
                  </a:lnTo>
                  <a:lnTo>
                    <a:pt x="904" y="352"/>
                  </a:lnTo>
                  <a:lnTo>
                    <a:pt x="880" y="344"/>
                  </a:lnTo>
                  <a:lnTo>
                    <a:pt x="864" y="320"/>
                  </a:lnTo>
                  <a:lnTo>
                    <a:pt x="840" y="320"/>
                  </a:lnTo>
                  <a:lnTo>
                    <a:pt x="816" y="312"/>
                  </a:lnTo>
                  <a:lnTo>
                    <a:pt x="800" y="320"/>
                  </a:lnTo>
                  <a:lnTo>
                    <a:pt x="800" y="336"/>
                  </a:lnTo>
                  <a:lnTo>
                    <a:pt x="800" y="360"/>
                  </a:lnTo>
                  <a:lnTo>
                    <a:pt x="800" y="400"/>
                  </a:lnTo>
                  <a:lnTo>
                    <a:pt x="792" y="416"/>
                  </a:lnTo>
                  <a:lnTo>
                    <a:pt x="816" y="464"/>
                  </a:lnTo>
                  <a:lnTo>
                    <a:pt x="776" y="504"/>
                  </a:lnTo>
                  <a:lnTo>
                    <a:pt x="784" y="560"/>
                  </a:lnTo>
                  <a:lnTo>
                    <a:pt x="768" y="576"/>
                  </a:lnTo>
                  <a:lnTo>
                    <a:pt x="752" y="568"/>
                  </a:lnTo>
                  <a:lnTo>
                    <a:pt x="744" y="496"/>
                  </a:lnTo>
                  <a:lnTo>
                    <a:pt x="704" y="488"/>
                  </a:lnTo>
                  <a:lnTo>
                    <a:pt x="632" y="448"/>
                  </a:lnTo>
                  <a:lnTo>
                    <a:pt x="616" y="448"/>
                  </a:lnTo>
                  <a:lnTo>
                    <a:pt x="600" y="408"/>
                  </a:lnTo>
                  <a:lnTo>
                    <a:pt x="592" y="400"/>
                  </a:lnTo>
                  <a:lnTo>
                    <a:pt x="624" y="304"/>
                  </a:lnTo>
                  <a:lnTo>
                    <a:pt x="640" y="280"/>
                  </a:lnTo>
                  <a:lnTo>
                    <a:pt x="664" y="272"/>
                  </a:lnTo>
                  <a:lnTo>
                    <a:pt x="672" y="272"/>
                  </a:lnTo>
                  <a:lnTo>
                    <a:pt x="688" y="232"/>
                  </a:lnTo>
                  <a:lnTo>
                    <a:pt x="696" y="200"/>
                  </a:lnTo>
                  <a:lnTo>
                    <a:pt x="736" y="192"/>
                  </a:lnTo>
                  <a:lnTo>
                    <a:pt x="752" y="176"/>
                  </a:lnTo>
                  <a:lnTo>
                    <a:pt x="744" y="136"/>
                  </a:lnTo>
                  <a:lnTo>
                    <a:pt x="752" y="112"/>
                  </a:lnTo>
                  <a:lnTo>
                    <a:pt x="736" y="96"/>
                  </a:lnTo>
                  <a:lnTo>
                    <a:pt x="712" y="88"/>
                  </a:lnTo>
                  <a:lnTo>
                    <a:pt x="704" y="128"/>
                  </a:lnTo>
                  <a:lnTo>
                    <a:pt x="680" y="168"/>
                  </a:lnTo>
                  <a:lnTo>
                    <a:pt x="672" y="120"/>
                  </a:lnTo>
                  <a:lnTo>
                    <a:pt x="656" y="104"/>
                  </a:lnTo>
                  <a:lnTo>
                    <a:pt x="640" y="128"/>
                  </a:lnTo>
                  <a:lnTo>
                    <a:pt x="632" y="104"/>
                  </a:lnTo>
                  <a:lnTo>
                    <a:pt x="616" y="80"/>
                  </a:lnTo>
                  <a:lnTo>
                    <a:pt x="608" y="40"/>
                  </a:lnTo>
                  <a:lnTo>
                    <a:pt x="584" y="0"/>
                  </a:lnTo>
                  <a:lnTo>
                    <a:pt x="568" y="56"/>
                  </a:lnTo>
                  <a:lnTo>
                    <a:pt x="568" y="80"/>
                  </a:lnTo>
                  <a:lnTo>
                    <a:pt x="592" y="104"/>
                  </a:lnTo>
                  <a:lnTo>
                    <a:pt x="600" y="128"/>
                  </a:lnTo>
                  <a:lnTo>
                    <a:pt x="576" y="144"/>
                  </a:lnTo>
                  <a:lnTo>
                    <a:pt x="568" y="136"/>
                  </a:lnTo>
                  <a:lnTo>
                    <a:pt x="552" y="136"/>
                  </a:lnTo>
                  <a:lnTo>
                    <a:pt x="544" y="160"/>
                  </a:lnTo>
                  <a:lnTo>
                    <a:pt x="512" y="152"/>
                  </a:lnTo>
                  <a:lnTo>
                    <a:pt x="472" y="152"/>
                  </a:lnTo>
                  <a:lnTo>
                    <a:pt x="448" y="136"/>
                  </a:lnTo>
                  <a:lnTo>
                    <a:pt x="416" y="144"/>
                  </a:lnTo>
                  <a:lnTo>
                    <a:pt x="416" y="152"/>
                  </a:lnTo>
                  <a:lnTo>
                    <a:pt x="424" y="176"/>
                  </a:lnTo>
                  <a:lnTo>
                    <a:pt x="408" y="176"/>
                  </a:lnTo>
                  <a:lnTo>
                    <a:pt x="392" y="152"/>
                  </a:lnTo>
                  <a:lnTo>
                    <a:pt x="344" y="160"/>
                  </a:lnTo>
                  <a:lnTo>
                    <a:pt x="328" y="144"/>
                  </a:lnTo>
                  <a:lnTo>
                    <a:pt x="336" y="128"/>
                  </a:lnTo>
                  <a:lnTo>
                    <a:pt x="304" y="120"/>
                  </a:lnTo>
                  <a:lnTo>
                    <a:pt x="272" y="104"/>
                  </a:lnTo>
                  <a:lnTo>
                    <a:pt x="232" y="88"/>
                  </a:lnTo>
                  <a:lnTo>
                    <a:pt x="200" y="96"/>
                  </a:lnTo>
                  <a:lnTo>
                    <a:pt x="176" y="64"/>
                  </a:lnTo>
                  <a:lnTo>
                    <a:pt x="96" y="104"/>
                  </a:lnTo>
                  <a:lnTo>
                    <a:pt x="80" y="120"/>
                  </a:lnTo>
                  <a:lnTo>
                    <a:pt x="48" y="112"/>
                  </a:lnTo>
                  <a:lnTo>
                    <a:pt x="24" y="96"/>
                  </a:lnTo>
                  <a:lnTo>
                    <a:pt x="0" y="88"/>
                  </a:lnTo>
                  <a:lnTo>
                    <a:pt x="0" y="368"/>
                  </a:lnTo>
                  <a:lnTo>
                    <a:pt x="40" y="392"/>
                  </a:lnTo>
                  <a:lnTo>
                    <a:pt x="72" y="376"/>
                  </a:lnTo>
                  <a:lnTo>
                    <a:pt x="120" y="456"/>
                  </a:lnTo>
                  <a:lnTo>
                    <a:pt x="144" y="472"/>
                  </a:lnTo>
                  <a:lnTo>
                    <a:pt x="144" y="504"/>
                  </a:lnTo>
                  <a:lnTo>
                    <a:pt x="152" y="528"/>
                  </a:lnTo>
                  <a:lnTo>
                    <a:pt x="184" y="576"/>
                  </a:lnTo>
                  <a:lnTo>
                    <a:pt x="232" y="600"/>
                  </a:lnTo>
                  <a:lnTo>
                    <a:pt x="232" y="624"/>
                  </a:lnTo>
                  <a:lnTo>
                    <a:pt x="584" y="624"/>
                  </a:lnTo>
                  <a:lnTo>
                    <a:pt x="624" y="632"/>
                  </a:lnTo>
                  <a:close/>
                </a:path>
              </a:pathLst>
            </a:custGeom>
            <a:solidFill>
              <a:srgbClr val="66CC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65" name="Gruppo 264"/>
            <p:cNvGrpSpPr/>
            <p:nvPr/>
          </p:nvGrpSpPr>
          <p:grpSpPr>
            <a:xfrm>
              <a:off x="1749425" y="2634779"/>
              <a:ext cx="1900238" cy="2738437"/>
              <a:chOff x="1749425" y="2634779"/>
              <a:chExt cx="1900238" cy="2738437"/>
            </a:xfrm>
          </p:grpSpPr>
          <p:sp>
            <p:nvSpPr>
              <p:cNvPr id="25" name="Freeform 595"/>
              <p:cNvSpPr>
                <a:spLocks/>
              </p:cNvSpPr>
              <p:nvPr/>
            </p:nvSpPr>
            <p:spPr bwMode="auto">
              <a:xfrm>
                <a:off x="2579688" y="3377729"/>
                <a:ext cx="241300" cy="73025"/>
              </a:xfrm>
              <a:custGeom>
                <a:avLst/>
                <a:gdLst>
                  <a:gd name="T0" fmla="*/ 2147483647 w 144"/>
                  <a:gd name="T1" fmla="*/ 2147483647 h 40"/>
                  <a:gd name="T2" fmla="*/ 2147483647 w 144"/>
                  <a:gd name="T3" fmla="*/ 0 h 40"/>
                  <a:gd name="T4" fmla="*/ 2147483647 w 144"/>
                  <a:gd name="T5" fmla="*/ 0 h 40"/>
                  <a:gd name="T6" fmla="*/ 2147483647 w 144"/>
                  <a:gd name="T7" fmla="*/ 2147483647 h 40"/>
                  <a:gd name="T8" fmla="*/ 2147483647 w 144"/>
                  <a:gd name="T9" fmla="*/ 2147483647 h 40"/>
                  <a:gd name="T10" fmla="*/ 2147483647 w 144"/>
                  <a:gd name="T11" fmla="*/ 2147483647 h 40"/>
                  <a:gd name="T12" fmla="*/ 2147483647 w 144"/>
                  <a:gd name="T13" fmla="*/ 2147483647 h 40"/>
                  <a:gd name="T14" fmla="*/ 2147483647 w 144"/>
                  <a:gd name="T15" fmla="*/ 2147483647 h 40"/>
                  <a:gd name="T16" fmla="*/ 2147483647 w 144"/>
                  <a:gd name="T17" fmla="*/ 2147483647 h 40"/>
                  <a:gd name="T18" fmla="*/ 2147483647 w 144"/>
                  <a:gd name="T19" fmla="*/ 2147483647 h 40"/>
                  <a:gd name="T20" fmla="*/ 2147483647 w 144"/>
                  <a:gd name="T21" fmla="*/ 2147483647 h 40"/>
                  <a:gd name="T22" fmla="*/ 2147483647 w 144"/>
                  <a:gd name="T23" fmla="*/ 2147483647 h 40"/>
                  <a:gd name="T24" fmla="*/ 2147483647 w 144"/>
                  <a:gd name="T25" fmla="*/ 2147483647 h 40"/>
                  <a:gd name="T26" fmla="*/ 2147483647 w 144"/>
                  <a:gd name="T27" fmla="*/ 2147483647 h 40"/>
                  <a:gd name="T28" fmla="*/ 0 w 144"/>
                  <a:gd name="T29" fmla="*/ 2147483647 h 40"/>
                  <a:gd name="T30" fmla="*/ 2147483647 w 144"/>
                  <a:gd name="T31" fmla="*/ 2147483647 h 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4"/>
                  <a:gd name="T49" fmla="*/ 0 h 40"/>
                  <a:gd name="T50" fmla="*/ 144 w 144"/>
                  <a:gd name="T51" fmla="*/ 40 h 4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4" h="40">
                    <a:moveTo>
                      <a:pt x="8" y="8"/>
                    </a:moveTo>
                    <a:lnTo>
                      <a:pt x="32" y="0"/>
                    </a:lnTo>
                    <a:lnTo>
                      <a:pt x="80" y="0"/>
                    </a:lnTo>
                    <a:lnTo>
                      <a:pt x="104" y="16"/>
                    </a:lnTo>
                    <a:lnTo>
                      <a:pt x="112" y="24"/>
                    </a:lnTo>
                    <a:lnTo>
                      <a:pt x="136" y="32"/>
                    </a:lnTo>
                    <a:lnTo>
                      <a:pt x="144" y="40"/>
                    </a:lnTo>
                    <a:lnTo>
                      <a:pt x="136" y="40"/>
                    </a:lnTo>
                    <a:lnTo>
                      <a:pt x="104" y="40"/>
                    </a:lnTo>
                    <a:lnTo>
                      <a:pt x="96" y="32"/>
                    </a:lnTo>
                    <a:lnTo>
                      <a:pt x="88" y="24"/>
                    </a:lnTo>
                    <a:lnTo>
                      <a:pt x="64" y="16"/>
                    </a:lnTo>
                    <a:lnTo>
                      <a:pt x="40" y="16"/>
                    </a:lnTo>
                    <a:lnTo>
                      <a:pt x="24" y="16"/>
                    </a:lnTo>
                    <a:lnTo>
                      <a:pt x="0" y="16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FA2AC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Freeform 596"/>
              <p:cNvSpPr>
                <a:spLocks/>
              </p:cNvSpPr>
              <p:nvPr/>
            </p:nvSpPr>
            <p:spPr bwMode="auto">
              <a:xfrm>
                <a:off x="2820988" y="3465041"/>
                <a:ext cx="146050" cy="42863"/>
              </a:xfrm>
              <a:custGeom>
                <a:avLst/>
                <a:gdLst>
                  <a:gd name="T0" fmla="*/ 2147483647 w 88"/>
                  <a:gd name="T1" fmla="*/ 0 h 24"/>
                  <a:gd name="T2" fmla="*/ 2147483647 w 88"/>
                  <a:gd name="T3" fmla="*/ 2147483647 h 24"/>
                  <a:gd name="T4" fmla="*/ 0 w 88"/>
                  <a:gd name="T5" fmla="*/ 2147483647 h 24"/>
                  <a:gd name="T6" fmla="*/ 2147483647 w 88"/>
                  <a:gd name="T7" fmla="*/ 2147483647 h 24"/>
                  <a:gd name="T8" fmla="*/ 2147483647 w 88"/>
                  <a:gd name="T9" fmla="*/ 2147483647 h 24"/>
                  <a:gd name="T10" fmla="*/ 2147483647 w 88"/>
                  <a:gd name="T11" fmla="*/ 2147483647 h 24"/>
                  <a:gd name="T12" fmla="*/ 2147483647 w 88"/>
                  <a:gd name="T13" fmla="*/ 2147483647 h 24"/>
                  <a:gd name="T14" fmla="*/ 2147483647 w 88"/>
                  <a:gd name="T15" fmla="*/ 2147483647 h 24"/>
                  <a:gd name="T16" fmla="*/ 2147483647 w 88"/>
                  <a:gd name="T17" fmla="*/ 2147483647 h 24"/>
                  <a:gd name="T18" fmla="*/ 2147483647 w 88"/>
                  <a:gd name="T19" fmla="*/ 0 h 24"/>
                  <a:gd name="T20" fmla="*/ 2147483647 w 88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8"/>
                  <a:gd name="T34" fmla="*/ 0 h 24"/>
                  <a:gd name="T35" fmla="*/ 88 w 88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8" h="24">
                    <a:moveTo>
                      <a:pt x="16" y="0"/>
                    </a:moveTo>
                    <a:lnTo>
                      <a:pt x="16" y="8"/>
                    </a:lnTo>
                    <a:lnTo>
                      <a:pt x="0" y="8"/>
                    </a:lnTo>
                    <a:lnTo>
                      <a:pt x="16" y="16"/>
                    </a:lnTo>
                    <a:lnTo>
                      <a:pt x="24" y="24"/>
                    </a:lnTo>
                    <a:lnTo>
                      <a:pt x="40" y="24"/>
                    </a:lnTo>
                    <a:lnTo>
                      <a:pt x="56" y="16"/>
                    </a:lnTo>
                    <a:lnTo>
                      <a:pt x="88" y="16"/>
                    </a:lnTo>
                    <a:lnTo>
                      <a:pt x="72" y="8"/>
                    </a:lnTo>
                    <a:lnTo>
                      <a:pt x="48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598"/>
              <p:cNvSpPr>
                <a:spLocks/>
              </p:cNvSpPr>
              <p:nvPr/>
            </p:nvSpPr>
            <p:spPr bwMode="auto">
              <a:xfrm>
                <a:off x="2820988" y="3465041"/>
                <a:ext cx="146050" cy="42863"/>
              </a:xfrm>
              <a:custGeom>
                <a:avLst/>
                <a:gdLst>
                  <a:gd name="T0" fmla="*/ 2147483647 w 88"/>
                  <a:gd name="T1" fmla="*/ 0 h 24"/>
                  <a:gd name="T2" fmla="*/ 2147483647 w 88"/>
                  <a:gd name="T3" fmla="*/ 2147483647 h 24"/>
                  <a:gd name="T4" fmla="*/ 0 w 88"/>
                  <a:gd name="T5" fmla="*/ 2147483647 h 24"/>
                  <a:gd name="T6" fmla="*/ 2147483647 w 88"/>
                  <a:gd name="T7" fmla="*/ 2147483647 h 24"/>
                  <a:gd name="T8" fmla="*/ 2147483647 w 88"/>
                  <a:gd name="T9" fmla="*/ 2147483647 h 24"/>
                  <a:gd name="T10" fmla="*/ 2147483647 w 88"/>
                  <a:gd name="T11" fmla="*/ 2147483647 h 24"/>
                  <a:gd name="T12" fmla="*/ 2147483647 w 88"/>
                  <a:gd name="T13" fmla="*/ 2147483647 h 24"/>
                  <a:gd name="T14" fmla="*/ 2147483647 w 88"/>
                  <a:gd name="T15" fmla="*/ 2147483647 h 24"/>
                  <a:gd name="T16" fmla="*/ 2147483647 w 88"/>
                  <a:gd name="T17" fmla="*/ 2147483647 h 24"/>
                  <a:gd name="T18" fmla="*/ 2147483647 w 88"/>
                  <a:gd name="T19" fmla="*/ 0 h 24"/>
                  <a:gd name="T20" fmla="*/ 2147483647 w 88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8"/>
                  <a:gd name="T34" fmla="*/ 0 h 24"/>
                  <a:gd name="T35" fmla="*/ 88 w 88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8" h="24">
                    <a:moveTo>
                      <a:pt x="16" y="0"/>
                    </a:moveTo>
                    <a:lnTo>
                      <a:pt x="16" y="8"/>
                    </a:lnTo>
                    <a:lnTo>
                      <a:pt x="0" y="8"/>
                    </a:lnTo>
                    <a:lnTo>
                      <a:pt x="16" y="16"/>
                    </a:lnTo>
                    <a:lnTo>
                      <a:pt x="24" y="24"/>
                    </a:lnTo>
                    <a:lnTo>
                      <a:pt x="40" y="24"/>
                    </a:lnTo>
                    <a:lnTo>
                      <a:pt x="56" y="16"/>
                    </a:lnTo>
                    <a:lnTo>
                      <a:pt x="88" y="16"/>
                    </a:lnTo>
                    <a:lnTo>
                      <a:pt x="72" y="8"/>
                    </a:lnTo>
                    <a:lnTo>
                      <a:pt x="48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A2AC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5" name="Freeform 777"/>
              <p:cNvSpPr>
                <a:spLocks/>
              </p:cNvSpPr>
              <p:nvPr/>
            </p:nvSpPr>
            <p:spPr bwMode="auto">
              <a:xfrm>
                <a:off x="1749425" y="2634779"/>
                <a:ext cx="1217613" cy="684212"/>
              </a:xfrm>
              <a:custGeom>
                <a:avLst/>
                <a:gdLst>
                  <a:gd name="T0" fmla="*/ 2147483647 w 728"/>
                  <a:gd name="T1" fmla="*/ 2147483647 h 376"/>
                  <a:gd name="T2" fmla="*/ 2147483647 w 728"/>
                  <a:gd name="T3" fmla="*/ 2147483647 h 376"/>
                  <a:gd name="T4" fmla="*/ 2147483647 w 728"/>
                  <a:gd name="T5" fmla="*/ 2147483647 h 376"/>
                  <a:gd name="T6" fmla="*/ 2147483647 w 728"/>
                  <a:gd name="T7" fmla="*/ 2147483647 h 376"/>
                  <a:gd name="T8" fmla="*/ 2147483647 w 728"/>
                  <a:gd name="T9" fmla="*/ 2147483647 h 376"/>
                  <a:gd name="T10" fmla="*/ 2147483647 w 728"/>
                  <a:gd name="T11" fmla="*/ 2147483647 h 376"/>
                  <a:gd name="T12" fmla="*/ 2147483647 w 728"/>
                  <a:gd name="T13" fmla="*/ 2147483647 h 376"/>
                  <a:gd name="T14" fmla="*/ 2147483647 w 728"/>
                  <a:gd name="T15" fmla="*/ 2147483647 h 376"/>
                  <a:gd name="T16" fmla="*/ 2147483647 w 728"/>
                  <a:gd name="T17" fmla="*/ 2147483647 h 376"/>
                  <a:gd name="T18" fmla="*/ 2147483647 w 728"/>
                  <a:gd name="T19" fmla="*/ 2147483647 h 376"/>
                  <a:gd name="T20" fmla="*/ 2147483647 w 728"/>
                  <a:gd name="T21" fmla="*/ 2147483647 h 376"/>
                  <a:gd name="T22" fmla="*/ 2147483647 w 728"/>
                  <a:gd name="T23" fmla="*/ 2147483647 h 376"/>
                  <a:gd name="T24" fmla="*/ 2147483647 w 728"/>
                  <a:gd name="T25" fmla="*/ 2147483647 h 376"/>
                  <a:gd name="T26" fmla="*/ 2147483647 w 728"/>
                  <a:gd name="T27" fmla="*/ 2147483647 h 376"/>
                  <a:gd name="T28" fmla="*/ 2147483647 w 728"/>
                  <a:gd name="T29" fmla="*/ 2147483647 h 376"/>
                  <a:gd name="T30" fmla="*/ 2147483647 w 728"/>
                  <a:gd name="T31" fmla="*/ 2147483647 h 376"/>
                  <a:gd name="T32" fmla="*/ 2147483647 w 728"/>
                  <a:gd name="T33" fmla="*/ 2147483647 h 376"/>
                  <a:gd name="T34" fmla="*/ 2147483647 w 728"/>
                  <a:gd name="T35" fmla="*/ 2147483647 h 376"/>
                  <a:gd name="T36" fmla="*/ 2147483647 w 728"/>
                  <a:gd name="T37" fmla="*/ 2147483647 h 376"/>
                  <a:gd name="T38" fmla="*/ 2147483647 w 728"/>
                  <a:gd name="T39" fmla="*/ 2147483647 h 376"/>
                  <a:gd name="T40" fmla="*/ 2147483647 w 728"/>
                  <a:gd name="T41" fmla="*/ 2147483647 h 376"/>
                  <a:gd name="T42" fmla="*/ 2147483647 w 728"/>
                  <a:gd name="T43" fmla="*/ 2147483647 h 376"/>
                  <a:gd name="T44" fmla="*/ 2147483647 w 728"/>
                  <a:gd name="T45" fmla="*/ 2147483647 h 376"/>
                  <a:gd name="T46" fmla="*/ 2147483647 w 728"/>
                  <a:gd name="T47" fmla="*/ 2147483647 h 376"/>
                  <a:gd name="T48" fmla="*/ 2147483647 w 728"/>
                  <a:gd name="T49" fmla="*/ 0 h 376"/>
                  <a:gd name="T50" fmla="*/ 2147483647 w 728"/>
                  <a:gd name="T51" fmla="*/ 2147483647 h 376"/>
                  <a:gd name="T52" fmla="*/ 2147483647 w 728"/>
                  <a:gd name="T53" fmla="*/ 2147483647 h 376"/>
                  <a:gd name="T54" fmla="*/ 2147483647 w 728"/>
                  <a:gd name="T55" fmla="*/ 2147483647 h 376"/>
                  <a:gd name="T56" fmla="*/ 0 w 728"/>
                  <a:gd name="T57" fmla="*/ 2147483647 h 376"/>
                  <a:gd name="T58" fmla="*/ 2147483647 w 728"/>
                  <a:gd name="T59" fmla="*/ 2147483647 h 376"/>
                  <a:gd name="T60" fmla="*/ 2147483647 w 728"/>
                  <a:gd name="T61" fmla="*/ 2147483647 h 376"/>
                  <a:gd name="T62" fmla="*/ 2147483647 w 728"/>
                  <a:gd name="T63" fmla="*/ 2147483647 h 376"/>
                  <a:gd name="T64" fmla="*/ 2147483647 w 728"/>
                  <a:gd name="T65" fmla="*/ 2147483647 h 3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28"/>
                  <a:gd name="T100" fmla="*/ 0 h 376"/>
                  <a:gd name="T101" fmla="*/ 728 w 728"/>
                  <a:gd name="T102" fmla="*/ 376 h 3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28" h="376">
                    <a:moveTo>
                      <a:pt x="168" y="288"/>
                    </a:moveTo>
                    <a:lnTo>
                      <a:pt x="200" y="288"/>
                    </a:lnTo>
                    <a:lnTo>
                      <a:pt x="208" y="280"/>
                    </a:lnTo>
                    <a:lnTo>
                      <a:pt x="232" y="288"/>
                    </a:lnTo>
                    <a:lnTo>
                      <a:pt x="264" y="320"/>
                    </a:lnTo>
                    <a:lnTo>
                      <a:pt x="288" y="312"/>
                    </a:lnTo>
                    <a:lnTo>
                      <a:pt x="304" y="328"/>
                    </a:lnTo>
                    <a:lnTo>
                      <a:pt x="312" y="344"/>
                    </a:lnTo>
                    <a:lnTo>
                      <a:pt x="328" y="360"/>
                    </a:lnTo>
                    <a:lnTo>
                      <a:pt x="352" y="368"/>
                    </a:lnTo>
                    <a:lnTo>
                      <a:pt x="352" y="336"/>
                    </a:lnTo>
                    <a:lnTo>
                      <a:pt x="368" y="320"/>
                    </a:lnTo>
                    <a:lnTo>
                      <a:pt x="376" y="312"/>
                    </a:lnTo>
                    <a:lnTo>
                      <a:pt x="416" y="312"/>
                    </a:lnTo>
                    <a:lnTo>
                      <a:pt x="440" y="312"/>
                    </a:lnTo>
                    <a:lnTo>
                      <a:pt x="472" y="304"/>
                    </a:lnTo>
                    <a:lnTo>
                      <a:pt x="496" y="304"/>
                    </a:lnTo>
                    <a:lnTo>
                      <a:pt x="512" y="304"/>
                    </a:lnTo>
                    <a:lnTo>
                      <a:pt x="520" y="320"/>
                    </a:lnTo>
                    <a:lnTo>
                      <a:pt x="528" y="352"/>
                    </a:lnTo>
                    <a:lnTo>
                      <a:pt x="552" y="376"/>
                    </a:lnTo>
                    <a:lnTo>
                      <a:pt x="560" y="376"/>
                    </a:lnTo>
                    <a:lnTo>
                      <a:pt x="560" y="336"/>
                    </a:lnTo>
                    <a:lnTo>
                      <a:pt x="544" y="296"/>
                    </a:lnTo>
                    <a:lnTo>
                      <a:pt x="560" y="272"/>
                    </a:lnTo>
                    <a:lnTo>
                      <a:pt x="584" y="264"/>
                    </a:lnTo>
                    <a:lnTo>
                      <a:pt x="616" y="224"/>
                    </a:lnTo>
                    <a:lnTo>
                      <a:pt x="616" y="200"/>
                    </a:lnTo>
                    <a:lnTo>
                      <a:pt x="608" y="176"/>
                    </a:lnTo>
                    <a:lnTo>
                      <a:pt x="624" y="184"/>
                    </a:lnTo>
                    <a:lnTo>
                      <a:pt x="624" y="168"/>
                    </a:lnTo>
                    <a:lnTo>
                      <a:pt x="632" y="168"/>
                    </a:lnTo>
                    <a:lnTo>
                      <a:pt x="640" y="160"/>
                    </a:lnTo>
                    <a:lnTo>
                      <a:pt x="648" y="144"/>
                    </a:lnTo>
                    <a:lnTo>
                      <a:pt x="664" y="136"/>
                    </a:lnTo>
                    <a:lnTo>
                      <a:pt x="688" y="128"/>
                    </a:lnTo>
                    <a:lnTo>
                      <a:pt x="688" y="96"/>
                    </a:lnTo>
                    <a:lnTo>
                      <a:pt x="728" y="72"/>
                    </a:lnTo>
                    <a:lnTo>
                      <a:pt x="720" y="32"/>
                    </a:lnTo>
                    <a:lnTo>
                      <a:pt x="704" y="32"/>
                    </a:lnTo>
                    <a:lnTo>
                      <a:pt x="672" y="72"/>
                    </a:lnTo>
                    <a:lnTo>
                      <a:pt x="632" y="80"/>
                    </a:lnTo>
                    <a:lnTo>
                      <a:pt x="616" y="80"/>
                    </a:lnTo>
                    <a:lnTo>
                      <a:pt x="584" y="104"/>
                    </a:lnTo>
                    <a:lnTo>
                      <a:pt x="536" y="120"/>
                    </a:lnTo>
                    <a:lnTo>
                      <a:pt x="536" y="96"/>
                    </a:lnTo>
                    <a:lnTo>
                      <a:pt x="512" y="48"/>
                    </a:lnTo>
                    <a:lnTo>
                      <a:pt x="440" y="16"/>
                    </a:lnTo>
                    <a:lnTo>
                      <a:pt x="416" y="8"/>
                    </a:lnTo>
                    <a:lnTo>
                      <a:pt x="376" y="0"/>
                    </a:lnTo>
                    <a:lnTo>
                      <a:pt x="24" y="0"/>
                    </a:lnTo>
                    <a:lnTo>
                      <a:pt x="32" y="24"/>
                    </a:lnTo>
                    <a:lnTo>
                      <a:pt x="16" y="32"/>
                    </a:lnTo>
                    <a:lnTo>
                      <a:pt x="24" y="16"/>
                    </a:lnTo>
                    <a:lnTo>
                      <a:pt x="0" y="8"/>
                    </a:lnTo>
                    <a:lnTo>
                      <a:pt x="8" y="48"/>
                    </a:lnTo>
                    <a:lnTo>
                      <a:pt x="8" y="80"/>
                    </a:lnTo>
                    <a:lnTo>
                      <a:pt x="0" y="112"/>
                    </a:lnTo>
                    <a:lnTo>
                      <a:pt x="8" y="136"/>
                    </a:lnTo>
                    <a:lnTo>
                      <a:pt x="8" y="152"/>
                    </a:lnTo>
                    <a:lnTo>
                      <a:pt x="24" y="192"/>
                    </a:lnTo>
                    <a:lnTo>
                      <a:pt x="40" y="224"/>
                    </a:lnTo>
                    <a:lnTo>
                      <a:pt x="56" y="240"/>
                    </a:lnTo>
                    <a:lnTo>
                      <a:pt x="88" y="264"/>
                    </a:lnTo>
                    <a:lnTo>
                      <a:pt x="96" y="272"/>
                    </a:lnTo>
                    <a:lnTo>
                      <a:pt x="128" y="272"/>
                    </a:lnTo>
                    <a:lnTo>
                      <a:pt x="168" y="288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6" name="Freeform 780"/>
              <p:cNvSpPr>
                <a:spLocks/>
              </p:cNvSpPr>
              <p:nvPr/>
            </p:nvSpPr>
            <p:spPr bwMode="auto">
              <a:xfrm>
                <a:off x="2525713" y="3568229"/>
                <a:ext cx="93662" cy="100012"/>
              </a:xfrm>
              <a:custGeom>
                <a:avLst/>
                <a:gdLst>
                  <a:gd name="T0" fmla="*/ 2147483647 w 56"/>
                  <a:gd name="T1" fmla="*/ 2147483647 h 56"/>
                  <a:gd name="T2" fmla="*/ 2147483647 w 56"/>
                  <a:gd name="T3" fmla="*/ 2147483647 h 56"/>
                  <a:gd name="T4" fmla="*/ 2147483647 w 56"/>
                  <a:gd name="T5" fmla="*/ 0 h 56"/>
                  <a:gd name="T6" fmla="*/ 2147483647 w 56"/>
                  <a:gd name="T7" fmla="*/ 2147483647 h 56"/>
                  <a:gd name="T8" fmla="*/ 0 w 56"/>
                  <a:gd name="T9" fmla="*/ 2147483647 h 56"/>
                  <a:gd name="T10" fmla="*/ 2147483647 w 56"/>
                  <a:gd name="T11" fmla="*/ 2147483647 h 56"/>
                  <a:gd name="T12" fmla="*/ 2147483647 w 56"/>
                  <a:gd name="T13" fmla="*/ 2147483647 h 56"/>
                  <a:gd name="T14" fmla="*/ 2147483647 w 56"/>
                  <a:gd name="T15" fmla="*/ 2147483647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6"/>
                  <a:gd name="T25" fmla="*/ 0 h 56"/>
                  <a:gd name="T26" fmla="*/ 56 w 56"/>
                  <a:gd name="T27" fmla="*/ 56 h 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6" h="56">
                    <a:moveTo>
                      <a:pt x="56" y="56"/>
                    </a:moveTo>
                    <a:lnTo>
                      <a:pt x="56" y="48"/>
                    </a:lnTo>
                    <a:lnTo>
                      <a:pt x="56" y="0"/>
                    </a:lnTo>
                    <a:lnTo>
                      <a:pt x="32" y="16"/>
                    </a:lnTo>
                    <a:lnTo>
                      <a:pt x="0" y="24"/>
                    </a:lnTo>
                    <a:lnTo>
                      <a:pt x="24" y="56"/>
                    </a:lnTo>
                    <a:lnTo>
                      <a:pt x="40" y="56"/>
                    </a:lnTo>
                    <a:lnTo>
                      <a:pt x="56" y="56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7" name="Freeform 781"/>
              <p:cNvSpPr>
                <a:spLocks/>
              </p:cNvSpPr>
              <p:nvPr/>
            </p:nvSpPr>
            <p:spPr bwMode="auto">
              <a:xfrm>
                <a:off x="2565400" y="3668241"/>
                <a:ext cx="79375" cy="58738"/>
              </a:xfrm>
              <a:custGeom>
                <a:avLst/>
                <a:gdLst>
                  <a:gd name="T0" fmla="*/ 2147483647 w 48"/>
                  <a:gd name="T1" fmla="*/ 0 h 32"/>
                  <a:gd name="T2" fmla="*/ 2147483647 w 48"/>
                  <a:gd name="T3" fmla="*/ 0 h 32"/>
                  <a:gd name="T4" fmla="*/ 0 w 48"/>
                  <a:gd name="T5" fmla="*/ 0 h 32"/>
                  <a:gd name="T6" fmla="*/ 2147483647 w 48"/>
                  <a:gd name="T7" fmla="*/ 2147483647 h 32"/>
                  <a:gd name="T8" fmla="*/ 2147483647 w 48"/>
                  <a:gd name="T9" fmla="*/ 2147483647 h 32"/>
                  <a:gd name="T10" fmla="*/ 2147483647 w 48"/>
                  <a:gd name="T11" fmla="*/ 2147483647 h 32"/>
                  <a:gd name="T12" fmla="*/ 2147483647 w 48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32"/>
                  <a:gd name="T23" fmla="*/ 48 w 48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32">
                    <a:moveTo>
                      <a:pt x="32" y="0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40" y="32"/>
                    </a:lnTo>
                    <a:lnTo>
                      <a:pt x="48" y="16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A2AC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8" name="Freeform 782"/>
              <p:cNvSpPr>
                <a:spLocks/>
              </p:cNvSpPr>
              <p:nvPr/>
            </p:nvSpPr>
            <p:spPr bwMode="auto">
              <a:xfrm>
                <a:off x="2633663" y="3698404"/>
                <a:ext cx="119062" cy="58737"/>
              </a:xfrm>
              <a:custGeom>
                <a:avLst/>
                <a:gdLst>
                  <a:gd name="T0" fmla="*/ 2147483647 w 72"/>
                  <a:gd name="T1" fmla="*/ 2147483647 h 32"/>
                  <a:gd name="T2" fmla="*/ 2147483647 w 72"/>
                  <a:gd name="T3" fmla="*/ 2147483647 h 32"/>
                  <a:gd name="T4" fmla="*/ 2147483647 w 72"/>
                  <a:gd name="T5" fmla="*/ 2147483647 h 32"/>
                  <a:gd name="T6" fmla="*/ 2147483647 w 72"/>
                  <a:gd name="T7" fmla="*/ 0 h 32"/>
                  <a:gd name="T8" fmla="*/ 0 w 72"/>
                  <a:gd name="T9" fmla="*/ 2147483647 h 32"/>
                  <a:gd name="T10" fmla="*/ 2147483647 w 72"/>
                  <a:gd name="T11" fmla="*/ 2147483647 h 32"/>
                  <a:gd name="T12" fmla="*/ 2147483647 w 72"/>
                  <a:gd name="T13" fmla="*/ 2147483647 h 32"/>
                  <a:gd name="T14" fmla="*/ 2147483647 w 72"/>
                  <a:gd name="T15" fmla="*/ 2147483647 h 32"/>
                  <a:gd name="T16" fmla="*/ 2147483647 w 72"/>
                  <a:gd name="T17" fmla="*/ 2147483647 h 32"/>
                  <a:gd name="T18" fmla="*/ 2147483647 w 72"/>
                  <a:gd name="T19" fmla="*/ 2147483647 h 32"/>
                  <a:gd name="T20" fmla="*/ 2147483647 w 72"/>
                  <a:gd name="T21" fmla="*/ 2147483647 h 32"/>
                  <a:gd name="T22" fmla="*/ 2147483647 w 72"/>
                  <a:gd name="T23" fmla="*/ 2147483647 h 32"/>
                  <a:gd name="T24" fmla="*/ 2147483647 w 72"/>
                  <a:gd name="T25" fmla="*/ 2147483647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2"/>
                  <a:gd name="T40" fmla="*/ 0 h 32"/>
                  <a:gd name="T41" fmla="*/ 72 w 72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2" h="32">
                    <a:moveTo>
                      <a:pt x="56" y="8"/>
                    </a:moveTo>
                    <a:lnTo>
                      <a:pt x="40" y="8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16" y="32"/>
                    </a:lnTo>
                    <a:lnTo>
                      <a:pt x="24" y="32"/>
                    </a:lnTo>
                    <a:lnTo>
                      <a:pt x="32" y="24"/>
                    </a:lnTo>
                    <a:lnTo>
                      <a:pt x="40" y="16"/>
                    </a:lnTo>
                    <a:lnTo>
                      <a:pt x="56" y="16"/>
                    </a:lnTo>
                    <a:lnTo>
                      <a:pt x="64" y="32"/>
                    </a:lnTo>
                    <a:lnTo>
                      <a:pt x="72" y="16"/>
                    </a:lnTo>
                    <a:lnTo>
                      <a:pt x="56" y="8"/>
                    </a:lnTo>
                    <a:close/>
                  </a:path>
                </a:pathLst>
              </a:custGeom>
              <a:solidFill>
                <a:srgbClr val="FA2AC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9" name="Freeform 783"/>
              <p:cNvSpPr>
                <a:spLocks/>
              </p:cNvSpPr>
              <p:nvPr/>
            </p:nvSpPr>
            <p:spPr bwMode="auto">
              <a:xfrm>
                <a:off x="2713038" y="3639666"/>
                <a:ext cx="254000" cy="290513"/>
              </a:xfrm>
              <a:custGeom>
                <a:avLst/>
                <a:gdLst>
                  <a:gd name="T0" fmla="*/ 2147483647 w 152"/>
                  <a:gd name="T1" fmla="*/ 2147483647 h 160"/>
                  <a:gd name="T2" fmla="*/ 2147483647 w 152"/>
                  <a:gd name="T3" fmla="*/ 2147483647 h 160"/>
                  <a:gd name="T4" fmla="*/ 2147483647 w 152"/>
                  <a:gd name="T5" fmla="*/ 2147483647 h 160"/>
                  <a:gd name="T6" fmla="*/ 2147483647 w 152"/>
                  <a:gd name="T7" fmla="*/ 2147483647 h 160"/>
                  <a:gd name="T8" fmla="*/ 2147483647 w 152"/>
                  <a:gd name="T9" fmla="*/ 2147483647 h 160"/>
                  <a:gd name="T10" fmla="*/ 2147483647 w 152"/>
                  <a:gd name="T11" fmla="*/ 2147483647 h 160"/>
                  <a:gd name="T12" fmla="*/ 2147483647 w 152"/>
                  <a:gd name="T13" fmla="*/ 2147483647 h 160"/>
                  <a:gd name="T14" fmla="*/ 2147483647 w 152"/>
                  <a:gd name="T15" fmla="*/ 2147483647 h 160"/>
                  <a:gd name="T16" fmla="*/ 2147483647 w 152"/>
                  <a:gd name="T17" fmla="*/ 0 h 160"/>
                  <a:gd name="T18" fmla="*/ 2147483647 w 152"/>
                  <a:gd name="T19" fmla="*/ 2147483647 h 160"/>
                  <a:gd name="T20" fmla="*/ 2147483647 w 152"/>
                  <a:gd name="T21" fmla="*/ 2147483647 h 160"/>
                  <a:gd name="T22" fmla="*/ 2147483647 w 152"/>
                  <a:gd name="T23" fmla="*/ 2147483647 h 160"/>
                  <a:gd name="T24" fmla="*/ 2147483647 w 152"/>
                  <a:gd name="T25" fmla="*/ 2147483647 h 160"/>
                  <a:gd name="T26" fmla="*/ 2147483647 w 152"/>
                  <a:gd name="T27" fmla="*/ 2147483647 h 160"/>
                  <a:gd name="T28" fmla="*/ 2147483647 w 152"/>
                  <a:gd name="T29" fmla="*/ 2147483647 h 160"/>
                  <a:gd name="T30" fmla="*/ 2147483647 w 152"/>
                  <a:gd name="T31" fmla="*/ 2147483647 h 160"/>
                  <a:gd name="T32" fmla="*/ 2147483647 w 152"/>
                  <a:gd name="T33" fmla="*/ 2147483647 h 160"/>
                  <a:gd name="T34" fmla="*/ 2147483647 w 152"/>
                  <a:gd name="T35" fmla="*/ 2147483647 h 160"/>
                  <a:gd name="T36" fmla="*/ 2147483647 w 152"/>
                  <a:gd name="T37" fmla="*/ 2147483647 h 160"/>
                  <a:gd name="T38" fmla="*/ 2147483647 w 152"/>
                  <a:gd name="T39" fmla="*/ 2147483647 h 160"/>
                  <a:gd name="T40" fmla="*/ 0 w 152"/>
                  <a:gd name="T41" fmla="*/ 2147483647 h 160"/>
                  <a:gd name="T42" fmla="*/ 2147483647 w 152"/>
                  <a:gd name="T43" fmla="*/ 2147483647 h 160"/>
                  <a:gd name="T44" fmla="*/ 2147483647 w 152"/>
                  <a:gd name="T45" fmla="*/ 2147483647 h 160"/>
                  <a:gd name="T46" fmla="*/ 2147483647 w 152"/>
                  <a:gd name="T47" fmla="*/ 2147483647 h 16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2"/>
                  <a:gd name="T73" fmla="*/ 0 h 160"/>
                  <a:gd name="T74" fmla="*/ 152 w 152"/>
                  <a:gd name="T75" fmla="*/ 160 h 16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2" h="160">
                    <a:moveTo>
                      <a:pt x="152" y="136"/>
                    </a:moveTo>
                    <a:lnTo>
                      <a:pt x="152" y="104"/>
                    </a:lnTo>
                    <a:lnTo>
                      <a:pt x="144" y="88"/>
                    </a:lnTo>
                    <a:lnTo>
                      <a:pt x="144" y="80"/>
                    </a:lnTo>
                    <a:lnTo>
                      <a:pt x="128" y="80"/>
                    </a:lnTo>
                    <a:lnTo>
                      <a:pt x="88" y="64"/>
                    </a:lnTo>
                    <a:lnTo>
                      <a:pt x="80" y="40"/>
                    </a:lnTo>
                    <a:lnTo>
                      <a:pt x="80" y="8"/>
                    </a:lnTo>
                    <a:lnTo>
                      <a:pt x="96" y="0"/>
                    </a:lnTo>
                    <a:lnTo>
                      <a:pt x="72" y="8"/>
                    </a:lnTo>
                    <a:lnTo>
                      <a:pt x="56" y="16"/>
                    </a:lnTo>
                    <a:lnTo>
                      <a:pt x="48" y="32"/>
                    </a:lnTo>
                    <a:lnTo>
                      <a:pt x="40" y="40"/>
                    </a:lnTo>
                    <a:lnTo>
                      <a:pt x="24" y="48"/>
                    </a:lnTo>
                    <a:lnTo>
                      <a:pt x="16" y="64"/>
                    </a:lnTo>
                    <a:lnTo>
                      <a:pt x="16" y="72"/>
                    </a:lnTo>
                    <a:lnTo>
                      <a:pt x="24" y="88"/>
                    </a:lnTo>
                    <a:lnTo>
                      <a:pt x="24" y="104"/>
                    </a:lnTo>
                    <a:lnTo>
                      <a:pt x="24" y="120"/>
                    </a:lnTo>
                    <a:lnTo>
                      <a:pt x="8" y="128"/>
                    </a:lnTo>
                    <a:lnTo>
                      <a:pt x="0" y="136"/>
                    </a:lnTo>
                    <a:lnTo>
                      <a:pt x="32" y="152"/>
                    </a:lnTo>
                    <a:lnTo>
                      <a:pt x="48" y="160"/>
                    </a:lnTo>
                    <a:lnTo>
                      <a:pt x="152" y="136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0" name="Freeform 784"/>
              <p:cNvSpPr>
                <a:spLocks/>
              </p:cNvSpPr>
              <p:nvPr/>
            </p:nvSpPr>
            <p:spPr bwMode="auto">
              <a:xfrm>
                <a:off x="2792413" y="3887316"/>
                <a:ext cx="174625" cy="131763"/>
              </a:xfrm>
              <a:custGeom>
                <a:avLst/>
                <a:gdLst>
                  <a:gd name="T0" fmla="*/ 0 w 104"/>
                  <a:gd name="T1" fmla="*/ 2147483647 h 72"/>
                  <a:gd name="T2" fmla="*/ 2147483647 w 104"/>
                  <a:gd name="T3" fmla="*/ 2147483647 h 72"/>
                  <a:gd name="T4" fmla="*/ 2147483647 w 104"/>
                  <a:gd name="T5" fmla="*/ 2147483647 h 72"/>
                  <a:gd name="T6" fmla="*/ 2147483647 w 104"/>
                  <a:gd name="T7" fmla="*/ 2147483647 h 72"/>
                  <a:gd name="T8" fmla="*/ 2147483647 w 104"/>
                  <a:gd name="T9" fmla="*/ 2147483647 h 72"/>
                  <a:gd name="T10" fmla="*/ 2147483647 w 104"/>
                  <a:gd name="T11" fmla="*/ 2147483647 h 72"/>
                  <a:gd name="T12" fmla="*/ 2147483647 w 104"/>
                  <a:gd name="T13" fmla="*/ 2147483647 h 72"/>
                  <a:gd name="T14" fmla="*/ 2147483647 w 104"/>
                  <a:gd name="T15" fmla="*/ 2147483647 h 72"/>
                  <a:gd name="T16" fmla="*/ 2147483647 w 104"/>
                  <a:gd name="T17" fmla="*/ 2147483647 h 72"/>
                  <a:gd name="T18" fmla="*/ 2147483647 w 104"/>
                  <a:gd name="T19" fmla="*/ 2147483647 h 72"/>
                  <a:gd name="T20" fmla="*/ 2147483647 w 104"/>
                  <a:gd name="T21" fmla="*/ 0 h 72"/>
                  <a:gd name="T22" fmla="*/ 0 w 104"/>
                  <a:gd name="T23" fmla="*/ 2147483647 h 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"/>
                  <a:gd name="T37" fmla="*/ 0 h 72"/>
                  <a:gd name="T38" fmla="*/ 104 w 104"/>
                  <a:gd name="T39" fmla="*/ 72 h 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" h="72">
                    <a:moveTo>
                      <a:pt x="0" y="24"/>
                    </a:moveTo>
                    <a:lnTo>
                      <a:pt x="24" y="40"/>
                    </a:lnTo>
                    <a:lnTo>
                      <a:pt x="32" y="48"/>
                    </a:lnTo>
                    <a:lnTo>
                      <a:pt x="48" y="48"/>
                    </a:lnTo>
                    <a:lnTo>
                      <a:pt x="56" y="64"/>
                    </a:lnTo>
                    <a:lnTo>
                      <a:pt x="64" y="56"/>
                    </a:lnTo>
                    <a:lnTo>
                      <a:pt x="56" y="64"/>
                    </a:lnTo>
                    <a:lnTo>
                      <a:pt x="64" y="72"/>
                    </a:lnTo>
                    <a:lnTo>
                      <a:pt x="72" y="24"/>
                    </a:lnTo>
                    <a:lnTo>
                      <a:pt x="72" y="8"/>
                    </a:lnTo>
                    <a:lnTo>
                      <a:pt x="104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1" name="Freeform 785"/>
              <p:cNvSpPr>
                <a:spLocks/>
              </p:cNvSpPr>
              <p:nvPr/>
            </p:nvSpPr>
            <p:spPr bwMode="auto">
              <a:xfrm>
                <a:off x="2792413" y="3887316"/>
                <a:ext cx="174625" cy="131763"/>
              </a:xfrm>
              <a:custGeom>
                <a:avLst/>
                <a:gdLst>
                  <a:gd name="T0" fmla="*/ 0 w 104"/>
                  <a:gd name="T1" fmla="*/ 2147483647 h 72"/>
                  <a:gd name="T2" fmla="*/ 0 w 104"/>
                  <a:gd name="T3" fmla="*/ 2147483647 h 72"/>
                  <a:gd name="T4" fmla="*/ 2147483647 w 104"/>
                  <a:gd name="T5" fmla="*/ 2147483647 h 72"/>
                  <a:gd name="T6" fmla="*/ 2147483647 w 104"/>
                  <a:gd name="T7" fmla="*/ 2147483647 h 72"/>
                  <a:gd name="T8" fmla="*/ 2147483647 w 104"/>
                  <a:gd name="T9" fmla="*/ 2147483647 h 72"/>
                  <a:gd name="T10" fmla="*/ 2147483647 w 104"/>
                  <a:gd name="T11" fmla="*/ 2147483647 h 72"/>
                  <a:gd name="T12" fmla="*/ 2147483647 w 104"/>
                  <a:gd name="T13" fmla="*/ 2147483647 h 72"/>
                  <a:gd name="T14" fmla="*/ 2147483647 w 104"/>
                  <a:gd name="T15" fmla="*/ 2147483647 h 72"/>
                  <a:gd name="T16" fmla="*/ 2147483647 w 104"/>
                  <a:gd name="T17" fmla="*/ 2147483647 h 72"/>
                  <a:gd name="T18" fmla="*/ 2147483647 w 104"/>
                  <a:gd name="T19" fmla="*/ 2147483647 h 72"/>
                  <a:gd name="T20" fmla="*/ 2147483647 w 104"/>
                  <a:gd name="T21" fmla="*/ 2147483647 h 72"/>
                  <a:gd name="T22" fmla="*/ 2147483647 w 104"/>
                  <a:gd name="T23" fmla="*/ 0 h 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"/>
                  <a:gd name="T37" fmla="*/ 0 h 72"/>
                  <a:gd name="T38" fmla="*/ 104 w 104"/>
                  <a:gd name="T39" fmla="*/ 72 h 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" h="72">
                    <a:moveTo>
                      <a:pt x="0" y="24"/>
                    </a:moveTo>
                    <a:lnTo>
                      <a:pt x="0" y="24"/>
                    </a:lnTo>
                    <a:lnTo>
                      <a:pt x="24" y="40"/>
                    </a:lnTo>
                    <a:lnTo>
                      <a:pt x="32" y="48"/>
                    </a:lnTo>
                    <a:lnTo>
                      <a:pt x="48" y="48"/>
                    </a:lnTo>
                    <a:lnTo>
                      <a:pt x="56" y="64"/>
                    </a:lnTo>
                    <a:lnTo>
                      <a:pt x="64" y="56"/>
                    </a:lnTo>
                    <a:lnTo>
                      <a:pt x="56" y="64"/>
                    </a:lnTo>
                    <a:lnTo>
                      <a:pt x="64" y="72"/>
                    </a:lnTo>
                    <a:lnTo>
                      <a:pt x="72" y="24"/>
                    </a:lnTo>
                    <a:lnTo>
                      <a:pt x="72" y="8"/>
                    </a:lnTo>
                    <a:lnTo>
                      <a:pt x="104" y="0"/>
                    </a:lnTo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2" name="Freeform 786"/>
              <p:cNvSpPr>
                <a:spLocks/>
              </p:cNvSpPr>
              <p:nvPr/>
            </p:nvSpPr>
            <p:spPr bwMode="auto">
              <a:xfrm>
                <a:off x="2792413" y="3887316"/>
                <a:ext cx="174625" cy="131763"/>
              </a:xfrm>
              <a:custGeom>
                <a:avLst/>
                <a:gdLst>
                  <a:gd name="T0" fmla="*/ 0 w 104"/>
                  <a:gd name="T1" fmla="*/ 2147483647 h 72"/>
                  <a:gd name="T2" fmla="*/ 0 w 104"/>
                  <a:gd name="T3" fmla="*/ 2147483647 h 72"/>
                  <a:gd name="T4" fmla="*/ 2147483647 w 104"/>
                  <a:gd name="T5" fmla="*/ 2147483647 h 72"/>
                  <a:gd name="T6" fmla="*/ 2147483647 w 104"/>
                  <a:gd name="T7" fmla="*/ 2147483647 h 72"/>
                  <a:gd name="T8" fmla="*/ 2147483647 w 104"/>
                  <a:gd name="T9" fmla="*/ 2147483647 h 72"/>
                  <a:gd name="T10" fmla="*/ 2147483647 w 104"/>
                  <a:gd name="T11" fmla="*/ 2147483647 h 72"/>
                  <a:gd name="T12" fmla="*/ 2147483647 w 104"/>
                  <a:gd name="T13" fmla="*/ 2147483647 h 72"/>
                  <a:gd name="T14" fmla="*/ 2147483647 w 104"/>
                  <a:gd name="T15" fmla="*/ 2147483647 h 72"/>
                  <a:gd name="T16" fmla="*/ 2147483647 w 104"/>
                  <a:gd name="T17" fmla="*/ 2147483647 h 72"/>
                  <a:gd name="T18" fmla="*/ 2147483647 w 104"/>
                  <a:gd name="T19" fmla="*/ 2147483647 h 72"/>
                  <a:gd name="T20" fmla="*/ 2147483647 w 104"/>
                  <a:gd name="T21" fmla="*/ 2147483647 h 72"/>
                  <a:gd name="T22" fmla="*/ 2147483647 w 104"/>
                  <a:gd name="T23" fmla="*/ 0 h 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"/>
                  <a:gd name="T37" fmla="*/ 0 h 72"/>
                  <a:gd name="T38" fmla="*/ 104 w 104"/>
                  <a:gd name="T39" fmla="*/ 72 h 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" h="72">
                    <a:moveTo>
                      <a:pt x="0" y="24"/>
                    </a:moveTo>
                    <a:lnTo>
                      <a:pt x="0" y="24"/>
                    </a:lnTo>
                    <a:lnTo>
                      <a:pt x="24" y="40"/>
                    </a:lnTo>
                    <a:lnTo>
                      <a:pt x="32" y="48"/>
                    </a:lnTo>
                    <a:lnTo>
                      <a:pt x="48" y="48"/>
                    </a:lnTo>
                    <a:lnTo>
                      <a:pt x="56" y="64"/>
                    </a:lnTo>
                    <a:lnTo>
                      <a:pt x="64" y="56"/>
                    </a:lnTo>
                    <a:lnTo>
                      <a:pt x="56" y="64"/>
                    </a:lnTo>
                    <a:lnTo>
                      <a:pt x="64" y="72"/>
                    </a:lnTo>
                    <a:lnTo>
                      <a:pt x="72" y="24"/>
                    </a:lnTo>
                    <a:lnTo>
                      <a:pt x="72" y="8"/>
                    </a:lnTo>
                    <a:lnTo>
                      <a:pt x="104" y="0"/>
                    </a:lnTo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3" name="Freeform 787"/>
              <p:cNvSpPr>
                <a:spLocks/>
              </p:cNvSpPr>
              <p:nvPr/>
            </p:nvSpPr>
            <p:spPr bwMode="auto">
              <a:xfrm>
                <a:off x="3087688" y="3726979"/>
                <a:ext cx="107950" cy="160337"/>
              </a:xfrm>
              <a:custGeom>
                <a:avLst/>
                <a:gdLst>
                  <a:gd name="T0" fmla="*/ 2147483647 w 64"/>
                  <a:gd name="T1" fmla="*/ 2147483647 h 88"/>
                  <a:gd name="T2" fmla="*/ 2147483647 w 64"/>
                  <a:gd name="T3" fmla="*/ 2147483647 h 88"/>
                  <a:gd name="T4" fmla="*/ 2147483647 w 64"/>
                  <a:gd name="T5" fmla="*/ 2147483647 h 88"/>
                  <a:gd name="T6" fmla="*/ 2147483647 w 64"/>
                  <a:gd name="T7" fmla="*/ 2147483647 h 88"/>
                  <a:gd name="T8" fmla="*/ 2147483647 w 64"/>
                  <a:gd name="T9" fmla="*/ 2147483647 h 88"/>
                  <a:gd name="T10" fmla="*/ 2147483647 w 64"/>
                  <a:gd name="T11" fmla="*/ 2147483647 h 88"/>
                  <a:gd name="T12" fmla="*/ 2147483647 w 64"/>
                  <a:gd name="T13" fmla="*/ 2147483647 h 88"/>
                  <a:gd name="T14" fmla="*/ 2147483647 w 64"/>
                  <a:gd name="T15" fmla="*/ 0 h 88"/>
                  <a:gd name="T16" fmla="*/ 2147483647 w 64"/>
                  <a:gd name="T17" fmla="*/ 2147483647 h 88"/>
                  <a:gd name="T18" fmla="*/ 0 w 64"/>
                  <a:gd name="T19" fmla="*/ 2147483647 h 88"/>
                  <a:gd name="T20" fmla="*/ 2147483647 w 64"/>
                  <a:gd name="T21" fmla="*/ 2147483647 h 88"/>
                  <a:gd name="T22" fmla="*/ 2147483647 w 64"/>
                  <a:gd name="T23" fmla="*/ 2147483647 h 88"/>
                  <a:gd name="T24" fmla="*/ 2147483647 w 64"/>
                  <a:gd name="T25" fmla="*/ 2147483647 h 88"/>
                  <a:gd name="T26" fmla="*/ 2147483647 w 64"/>
                  <a:gd name="T27" fmla="*/ 2147483647 h 88"/>
                  <a:gd name="T28" fmla="*/ 2147483647 w 64"/>
                  <a:gd name="T29" fmla="*/ 2147483647 h 88"/>
                  <a:gd name="T30" fmla="*/ 2147483647 w 64"/>
                  <a:gd name="T31" fmla="*/ 2147483647 h 88"/>
                  <a:gd name="T32" fmla="*/ 2147483647 w 64"/>
                  <a:gd name="T33" fmla="*/ 2147483647 h 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88"/>
                  <a:gd name="T53" fmla="*/ 64 w 64"/>
                  <a:gd name="T54" fmla="*/ 88 h 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88">
                    <a:moveTo>
                      <a:pt x="64" y="80"/>
                    </a:moveTo>
                    <a:lnTo>
                      <a:pt x="56" y="64"/>
                    </a:lnTo>
                    <a:lnTo>
                      <a:pt x="48" y="48"/>
                    </a:lnTo>
                    <a:lnTo>
                      <a:pt x="56" y="40"/>
                    </a:lnTo>
                    <a:lnTo>
                      <a:pt x="64" y="24"/>
                    </a:lnTo>
                    <a:lnTo>
                      <a:pt x="48" y="24"/>
                    </a:lnTo>
                    <a:lnTo>
                      <a:pt x="40" y="8"/>
                    </a:lnTo>
                    <a:lnTo>
                      <a:pt x="24" y="0"/>
                    </a:lnTo>
                    <a:lnTo>
                      <a:pt x="8" y="16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16" y="40"/>
                    </a:lnTo>
                    <a:lnTo>
                      <a:pt x="24" y="56"/>
                    </a:lnTo>
                    <a:lnTo>
                      <a:pt x="16" y="80"/>
                    </a:lnTo>
                    <a:lnTo>
                      <a:pt x="32" y="88"/>
                    </a:lnTo>
                    <a:lnTo>
                      <a:pt x="40" y="88"/>
                    </a:lnTo>
                    <a:lnTo>
                      <a:pt x="64" y="80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4" name="Freeform 788"/>
              <p:cNvSpPr>
                <a:spLocks/>
              </p:cNvSpPr>
              <p:nvPr/>
            </p:nvSpPr>
            <p:spPr bwMode="auto">
              <a:xfrm>
                <a:off x="3233738" y="3785716"/>
                <a:ext cx="68262" cy="87313"/>
              </a:xfrm>
              <a:custGeom>
                <a:avLst/>
                <a:gdLst>
                  <a:gd name="T0" fmla="*/ 2147483647 w 40"/>
                  <a:gd name="T1" fmla="*/ 2147483647 h 48"/>
                  <a:gd name="T2" fmla="*/ 2147483647 w 40"/>
                  <a:gd name="T3" fmla="*/ 2147483647 h 48"/>
                  <a:gd name="T4" fmla="*/ 2147483647 w 40"/>
                  <a:gd name="T5" fmla="*/ 2147483647 h 48"/>
                  <a:gd name="T6" fmla="*/ 2147483647 w 40"/>
                  <a:gd name="T7" fmla="*/ 2147483647 h 48"/>
                  <a:gd name="T8" fmla="*/ 2147483647 w 40"/>
                  <a:gd name="T9" fmla="*/ 0 h 48"/>
                  <a:gd name="T10" fmla="*/ 2147483647 w 40"/>
                  <a:gd name="T11" fmla="*/ 0 h 48"/>
                  <a:gd name="T12" fmla="*/ 0 w 40"/>
                  <a:gd name="T13" fmla="*/ 2147483647 h 48"/>
                  <a:gd name="T14" fmla="*/ 2147483647 w 40"/>
                  <a:gd name="T15" fmla="*/ 2147483647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48"/>
                  <a:gd name="T26" fmla="*/ 40 w 40"/>
                  <a:gd name="T27" fmla="*/ 48 h 4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48">
                    <a:moveTo>
                      <a:pt x="8" y="32"/>
                    </a:moveTo>
                    <a:lnTo>
                      <a:pt x="8" y="48"/>
                    </a:lnTo>
                    <a:lnTo>
                      <a:pt x="24" y="40"/>
                    </a:lnTo>
                    <a:lnTo>
                      <a:pt x="40" y="16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5" name="Freeform 789"/>
              <p:cNvSpPr>
                <a:spLocks/>
              </p:cNvSpPr>
              <p:nvPr/>
            </p:nvSpPr>
            <p:spPr bwMode="auto">
              <a:xfrm>
                <a:off x="3087688" y="3726979"/>
                <a:ext cx="107950" cy="160337"/>
              </a:xfrm>
              <a:custGeom>
                <a:avLst/>
                <a:gdLst>
                  <a:gd name="T0" fmla="*/ 2147483647 w 64"/>
                  <a:gd name="T1" fmla="*/ 2147483647 h 88"/>
                  <a:gd name="T2" fmla="*/ 2147483647 w 64"/>
                  <a:gd name="T3" fmla="*/ 2147483647 h 88"/>
                  <a:gd name="T4" fmla="*/ 2147483647 w 64"/>
                  <a:gd name="T5" fmla="*/ 2147483647 h 88"/>
                  <a:gd name="T6" fmla="*/ 2147483647 w 64"/>
                  <a:gd name="T7" fmla="*/ 2147483647 h 88"/>
                  <a:gd name="T8" fmla="*/ 2147483647 w 64"/>
                  <a:gd name="T9" fmla="*/ 2147483647 h 88"/>
                  <a:gd name="T10" fmla="*/ 2147483647 w 64"/>
                  <a:gd name="T11" fmla="*/ 2147483647 h 88"/>
                  <a:gd name="T12" fmla="*/ 2147483647 w 64"/>
                  <a:gd name="T13" fmla="*/ 2147483647 h 88"/>
                  <a:gd name="T14" fmla="*/ 2147483647 w 64"/>
                  <a:gd name="T15" fmla="*/ 0 h 88"/>
                  <a:gd name="T16" fmla="*/ 2147483647 w 64"/>
                  <a:gd name="T17" fmla="*/ 2147483647 h 88"/>
                  <a:gd name="T18" fmla="*/ 0 w 64"/>
                  <a:gd name="T19" fmla="*/ 2147483647 h 88"/>
                  <a:gd name="T20" fmla="*/ 2147483647 w 64"/>
                  <a:gd name="T21" fmla="*/ 2147483647 h 88"/>
                  <a:gd name="T22" fmla="*/ 2147483647 w 64"/>
                  <a:gd name="T23" fmla="*/ 2147483647 h 88"/>
                  <a:gd name="T24" fmla="*/ 2147483647 w 64"/>
                  <a:gd name="T25" fmla="*/ 2147483647 h 88"/>
                  <a:gd name="T26" fmla="*/ 2147483647 w 64"/>
                  <a:gd name="T27" fmla="*/ 2147483647 h 88"/>
                  <a:gd name="T28" fmla="*/ 2147483647 w 64"/>
                  <a:gd name="T29" fmla="*/ 2147483647 h 88"/>
                  <a:gd name="T30" fmla="*/ 2147483647 w 64"/>
                  <a:gd name="T31" fmla="*/ 2147483647 h 88"/>
                  <a:gd name="T32" fmla="*/ 2147483647 w 64"/>
                  <a:gd name="T33" fmla="*/ 2147483647 h 88"/>
                  <a:gd name="T34" fmla="*/ 2147483647 w 64"/>
                  <a:gd name="T35" fmla="*/ 2147483647 h 88"/>
                  <a:gd name="T36" fmla="*/ 2147483647 w 64"/>
                  <a:gd name="T37" fmla="*/ 2147483647 h 88"/>
                  <a:gd name="T38" fmla="*/ 2147483647 w 64"/>
                  <a:gd name="T39" fmla="*/ 2147483647 h 88"/>
                  <a:gd name="T40" fmla="*/ 2147483647 w 64"/>
                  <a:gd name="T41" fmla="*/ 2147483647 h 88"/>
                  <a:gd name="T42" fmla="*/ 2147483647 w 64"/>
                  <a:gd name="T43" fmla="*/ 2147483647 h 88"/>
                  <a:gd name="T44" fmla="*/ 2147483647 w 64"/>
                  <a:gd name="T45" fmla="*/ 2147483647 h 88"/>
                  <a:gd name="T46" fmla="*/ 2147483647 w 64"/>
                  <a:gd name="T47" fmla="*/ 2147483647 h 88"/>
                  <a:gd name="T48" fmla="*/ 2147483647 w 64"/>
                  <a:gd name="T49" fmla="*/ 0 h 88"/>
                  <a:gd name="T50" fmla="*/ 2147483647 w 64"/>
                  <a:gd name="T51" fmla="*/ 2147483647 h 88"/>
                  <a:gd name="T52" fmla="*/ 0 w 64"/>
                  <a:gd name="T53" fmla="*/ 2147483647 h 88"/>
                  <a:gd name="T54" fmla="*/ 2147483647 w 64"/>
                  <a:gd name="T55" fmla="*/ 2147483647 h 88"/>
                  <a:gd name="T56" fmla="*/ 2147483647 w 64"/>
                  <a:gd name="T57" fmla="*/ 2147483647 h 88"/>
                  <a:gd name="T58" fmla="*/ 2147483647 w 64"/>
                  <a:gd name="T59" fmla="*/ 2147483647 h 88"/>
                  <a:gd name="T60" fmla="*/ 2147483647 w 64"/>
                  <a:gd name="T61" fmla="*/ 2147483647 h 88"/>
                  <a:gd name="T62" fmla="*/ 2147483647 w 64"/>
                  <a:gd name="T63" fmla="*/ 2147483647 h 88"/>
                  <a:gd name="T64" fmla="*/ 2147483647 w 64"/>
                  <a:gd name="T65" fmla="*/ 2147483647 h 88"/>
                  <a:gd name="T66" fmla="*/ 2147483647 w 64"/>
                  <a:gd name="T67" fmla="*/ 2147483647 h 88"/>
                  <a:gd name="T68" fmla="*/ 2147483647 w 64"/>
                  <a:gd name="T69" fmla="*/ 2147483647 h 8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4"/>
                  <a:gd name="T106" fmla="*/ 0 h 88"/>
                  <a:gd name="T107" fmla="*/ 64 w 64"/>
                  <a:gd name="T108" fmla="*/ 88 h 8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4" h="88">
                    <a:moveTo>
                      <a:pt x="64" y="80"/>
                    </a:moveTo>
                    <a:lnTo>
                      <a:pt x="56" y="64"/>
                    </a:lnTo>
                    <a:lnTo>
                      <a:pt x="48" y="48"/>
                    </a:lnTo>
                    <a:lnTo>
                      <a:pt x="56" y="40"/>
                    </a:lnTo>
                    <a:lnTo>
                      <a:pt x="64" y="24"/>
                    </a:lnTo>
                    <a:lnTo>
                      <a:pt x="48" y="24"/>
                    </a:lnTo>
                    <a:lnTo>
                      <a:pt x="40" y="8"/>
                    </a:lnTo>
                    <a:lnTo>
                      <a:pt x="24" y="0"/>
                    </a:lnTo>
                    <a:lnTo>
                      <a:pt x="8" y="16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16" y="40"/>
                    </a:lnTo>
                    <a:lnTo>
                      <a:pt x="24" y="56"/>
                    </a:lnTo>
                    <a:lnTo>
                      <a:pt x="16" y="80"/>
                    </a:lnTo>
                    <a:lnTo>
                      <a:pt x="32" y="88"/>
                    </a:lnTo>
                    <a:lnTo>
                      <a:pt x="40" y="88"/>
                    </a:lnTo>
                    <a:lnTo>
                      <a:pt x="64" y="80"/>
                    </a:lnTo>
                    <a:lnTo>
                      <a:pt x="56" y="64"/>
                    </a:lnTo>
                    <a:lnTo>
                      <a:pt x="48" y="48"/>
                    </a:lnTo>
                    <a:lnTo>
                      <a:pt x="56" y="40"/>
                    </a:lnTo>
                    <a:lnTo>
                      <a:pt x="64" y="24"/>
                    </a:lnTo>
                    <a:lnTo>
                      <a:pt x="48" y="24"/>
                    </a:lnTo>
                    <a:lnTo>
                      <a:pt x="40" y="8"/>
                    </a:lnTo>
                    <a:lnTo>
                      <a:pt x="24" y="0"/>
                    </a:lnTo>
                    <a:lnTo>
                      <a:pt x="8" y="16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16" y="40"/>
                    </a:lnTo>
                    <a:lnTo>
                      <a:pt x="24" y="56"/>
                    </a:lnTo>
                    <a:lnTo>
                      <a:pt x="16" y="80"/>
                    </a:lnTo>
                    <a:lnTo>
                      <a:pt x="32" y="88"/>
                    </a:lnTo>
                    <a:lnTo>
                      <a:pt x="40" y="88"/>
                    </a:lnTo>
                    <a:lnTo>
                      <a:pt x="64" y="80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6" name="Freeform 790"/>
              <p:cNvSpPr>
                <a:spLocks/>
              </p:cNvSpPr>
              <p:nvPr/>
            </p:nvSpPr>
            <p:spPr bwMode="auto">
              <a:xfrm>
                <a:off x="3233738" y="3785716"/>
                <a:ext cx="68262" cy="87313"/>
              </a:xfrm>
              <a:custGeom>
                <a:avLst/>
                <a:gdLst>
                  <a:gd name="T0" fmla="*/ 2147483647 w 40"/>
                  <a:gd name="T1" fmla="*/ 2147483647 h 48"/>
                  <a:gd name="T2" fmla="*/ 2147483647 w 40"/>
                  <a:gd name="T3" fmla="*/ 2147483647 h 48"/>
                  <a:gd name="T4" fmla="*/ 2147483647 w 40"/>
                  <a:gd name="T5" fmla="*/ 2147483647 h 48"/>
                  <a:gd name="T6" fmla="*/ 2147483647 w 40"/>
                  <a:gd name="T7" fmla="*/ 2147483647 h 48"/>
                  <a:gd name="T8" fmla="*/ 2147483647 w 40"/>
                  <a:gd name="T9" fmla="*/ 2147483647 h 48"/>
                  <a:gd name="T10" fmla="*/ 2147483647 w 40"/>
                  <a:gd name="T11" fmla="*/ 0 h 48"/>
                  <a:gd name="T12" fmla="*/ 2147483647 w 40"/>
                  <a:gd name="T13" fmla="*/ 0 h 48"/>
                  <a:gd name="T14" fmla="*/ 0 w 40"/>
                  <a:gd name="T15" fmla="*/ 2147483647 h 48"/>
                  <a:gd name="T16" fmla="*/ 2147483647 w 40"/>
                  <a:gd name="T17" fmla="*/ 2147483647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8"/>
                  <a:gd name="T29" fmla="*/ 40 w 40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8">
                    <a:moveTo>
                      <a:pt x="8" y="32"/>
                    </a:moveTo>
                    <a:lnTo>
                      <a:pt x="8" y="48"/>
                    </a:lnTo>
                    <a:lnTo>
                      <a:pt x="24" y="40"/>
                    </a:lnTo>
                    <a:lnTo>
                      <a:pt x="40" y="16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7" name="Freeform 791"/>
              <p:cNvSpPr>
                <a:spLocks/>
              </p:cNvSpPr>
              <p:nvPr/>
            </p:nvSpPr>
            <p:spPr bwMode="auto">
              <a:xfrm>
                <a:off x="2833688" y="4441354"/>
                <a:ext cx="414337" cy="931862"/>
              </a:xfrm>
              <a:custGeom>
                <a:avLst/>
                <a:gdLst>
                  <a:gd name="T0" fmla="*/ 2147483647 w 248"/>
                  <a:gd name="T1" fmla="*/ 2147483647 h 512"/>
                  <a:gd name="T2" fmla="*/ 2147483647 w 248"/>
                  <a:gd name="T3" fmla="*/ 2147483647 h 512"/>
                  <a:gd name="T4" fmla="*/ 2147483647 w 248"/>
                  <a:gd name="T5" fmla="*/ 2147483647 h 512"/>
                  <a:gd name="T6" fmla="*/ 2147483647 w 248"/>
                  <a:gd name="T7" fmla="*/ 2147483647 h 512"/>
                  <a:gd name="T8" fmla="*/ 2147483647 w 248"/>
                  <a:gd name="T9" fmla="*/ 2147483647 h 512"/>
                  <a:gd name="T10" fmla="*/ 2147483647 w 248"/>
                  <a:gd name="T11" fmla="*/ 2147483647 h 512"/>
                  <a:gd name="T12" fmla="*/ 2147483647 w 248"/>
                  <a:gd name="T13" fmla="*/ 2147483647 h 512"/>
                  <a:gd name="T14" fmla="*/ 2147483647 w 248"/>
                  <a:gd name="T15" fmla="*/ 2147483647 h 512"/>
                  <a:gd name="T16" fmla="*/ 2147483647 w 248"/>
                  <a:gd name="T17" fmla="*/ 2147483647 h 512"/>
                  <a:gd name="T18" fmla="*/ 2147483647 w 248"/>
                  <a:gd name="T19" fmla="*/ 2147483647 h 512"/>
                  <a:gd name="T20" fmla="*/ 2147483647 w 248"/>
                  <a:gd name="T21" fmla="*/ 2147483647 h 512"/>
                  <a:gd name="T22" fmla="*/ 2147483647 w 248"/>
                  <a:gd name="T23" fmla="*/ 2147483647 h 512"/>
                  <a:gd name="T24" fmla="*/ 2147483647 w 248"/>
                  <a:gd name="T25" fmla="*/ 2147483647 h 512"/>
                  <a:gd name="T26" fmla="*/ 2147483647 w 248"/>
                  <a:gd name="T27" fmla="*/ 2147483647 h 512"/>
                  <a:gd name="T28" fmla="*/ 2147483647 w 248"/>
                  <a:gd name="T29" fmla="*/ 0 h 512"/>
                  <a:gd name="T30" fmla="*/ 2147483647 w 248"/>
                  <a:gd name="T31" fmla="*/ 0 h 512"/>
                  <a:gd name="T32" fmla="*/ 2147483647 w 248"/>
                  <a:gd name="T33" fmla="*/ 2147483647 h 512"/>
                  <a:gd name="T34" fmla="*/ 2147483647 w 248"/>
                  <a:gd name="T35" fmla="*/ 0 h 512"/>
                  <a:gd name="T36" fmla="*/ 2147483647 w 248"/>
                  <a:gd name="T37" fmla="*/ 0 h 512"/>
                  <a:gd name="T38" fmla="*/ 2147483647 w 248"/>
                  <a:gd name="T39" fmla="*/ 2147483647 h 512"/>
                  <a:gd name="T40" fmla="*/ 2147483647 w 248"/>
                  <a:gd name="T41" fmla="*/ 2147483647 h 512"/>
                  <a:gd name="T42" fmla="*/ 2147483647 w 248"/>
                  <a:gd name="T43" fmla="*/ 2147483647 h 512"/>
                  <a:gd name="T44" fmla="*/ 2147483647 w 248"/>
                  <a:gd name="T45" fmla="*/ 2147483647 h 512"/>
                  <a:gd name="T46" fmla="*/ 2147483647 w 248"/>
                  <a:gd name="T47" fmla="*/ 2147483647 h 512"/>
                  <a:gd name="T48" fmla="*/ 2147483647 w 248"/>
                  <a:gd name="T49" fmla="*/ 2147483647 h 512"/>
                  <a:gd name="T50" fmla="*/ 2147483647 w 248"/>
                  <a:gd name="T51" fmla="*/ 2147483647 h 512"/>
                  <a:gd name="T52" fmla="*/ 2147483647 w 248"/>
                  <a:gd name="T53" fmla="*/ 2147483647 h 512"/>
                  <a:gd name="T54" fmla="*/ 2147483647 w 248"/>
                  <a:gd name="T55" fmla="*/ 2147483647 h 512"/>
                  <a:gd name="T56" fmla="*/ 2147483647 w 248"/>
                  <a:gd name="T57" fmla="*/ 2147483647 h 512"/>
                  <a:gd name="T58" fmla="*/ 2147483647 w 248"/>
                  <a:gd name="T59" fmla="*/ 2147483647 h 512"/>
                  <a:gd name="T60" fmla="*/ 2147483647 w 248"/>
                  <a:gd name="T61" fmla="*/ 2147483647 h 512"/>
                  <a:gd name="T62" fmla="*/ 2147483647 w 248"/>
                  <a:gd name="T63" fmla="*/ 2147483647 h 512"/>
                  <a:gd name="T64" fmla="*/ 0 w 248"/>
                  <a:gd name="T65" fmla="*/ 2147483647 h 512"/>
                  <a:gd name="T66" fmla="*/ 2147483647 w 248"/>
                  <a:gd name="T67" fmla="*/ 2147483647 h 512"/>
                  <a:gd name="T68" fmla="*/ 2147483647 w 248"/>
                  <a:gd name="T69" fmla="*/ 2147483647 h 512"/>
                  <a:gd name="T70" fmla="*/ 2147483647 w 248"/>
                  <a:gd name="T71" fmla="*/ 2147483647 h 512"/>
                  <a:gd name="T72" fmla="*/ 2147483647 w 248"/>
                  <a:gd name="T73" fmla="*/ 2147483647 h 512"/>
                  <a:gd name="T74" fmla="*/ 2147483647 w 248"/>
                  <a:gd name="T75" fmla="*/ 2147483647 h 512"/>
                  <a:gd name="T76" fmla="*/ 2147483647 w 248"/>
                  <a:gd name="T77" fmla="*/ 2147483647 h 512"/>
                  <a:gd name="T78" fmla="*/ 2147483647 w 248"/>
                  <a:gd name="T79" fmla="*/ 2147483647 h 512"/>
                  <a:gd name="T80" fmla="*/ 2147483647 w 248"/>
                  <a:gd name="T81" fmla="*/ 2147483647 h 512"/>
                  <a:gd name="T82" fmla="*/ 2147483647 w 248"/>
                  <a:gd name="T83" fmla="*/ 2147483647 h 512"/>
                  <a:gd name="T84" fmla="*/ 2147483647 w 248"/>
                  <a:gd name="T85" fmla="*/ 2147483647 h 512"/>
                  <a:gd name="T86" fmla="*/ 2147483647 w 248"/>
                  <a:gd name="T87" fmla="*/ 2147483647 h 512"/>
                  <a:gd name="T88" fmla="*/ 2147483647 w 248"/>
                  <a:gd name="T89" fmla="*/ 2147483647 h 512"/>
                  <a:gd name="T90" fmla="*/ 2147483647 w 248"/>
                  <a:gd name="T91" fmla="*/ 2147483647 h 512"/>
                  <a:gd name="T92" fmla="*/ 2147483647 w 248"/>
                  <a:gd name="T93" fmla="*/ 2147483647 h 512"/>
                  <a:gd name="T94" fmla="*/ 2147483647 w 248"/>
                  <a:gd name="T95" fmla="*/ 2147483647 h 512"/>
                  <a:gd name="T96" fmla="*/ 2147483647 w 248"/>
                  <a:gd name="T97" fmla="*/ 2147483647 h 512"/>
                  <a:gd name="T98" fmla="*/ 2147483647 w 248"/>
                  <a:gd name="T99" fmla="*/ 2147483647 h 512"/>
                  <a:gd name="T100" fmla="*/ 2147483647 w 248"/>
                  <a:gd name="T101" fmla="*/ 2147483647 h 512"/>
                  <a:gd name="T102" fmla="*/ 2147483647 w 248"/>
                  <a:gd name="T103" fmla="*/ 2147483647 h 512"/>
                  <a:gd name="T104" fmla="*/ 2147483647 w 248"/>
                  <a:gd name="T105" fmla="*/ 2147483647 h 512"/>
                  <a:gd name="T106" fmla="*/ 2147483647 w 248"/>
                  <a:gd name="T107" fmla="*/ 2147483647 h 512"/>
                  <a:gd name="T108" fmla="*/ 2147483647 w 248"/>
                  <a:gd name="T109" fmla="*/ 2147483647 h 512"/>
                  <a:gd name="T110" fmla="*/ 2147483647 w 248"/>
                  <a:gd name="T111" fmla="*/ 2147483647 h 512"/>
                  <a:gd name="T112" fmla="*/ 2147483647 w 248"/>
                  <a:gd name="T113" fmla="*/ 2147483647 h 512"/>
                  <a:gd name="T114" fmla="*/ 2147483647 w 248"/>
                  <a:gd name="T115" fmla="*/ 2147483647 h 512"/>
                  <a:gd name="T116" fmla="*/ 2147483647 w 248"/>
                  <a:gd name="T117" fmla="*/ 2147483647 h 512"/>
                  <a:gd name="T118" fmla="*/ 2147483647 w 248"/>
                  <a:gd name="T119" fmla="*/ 2147483647 h 512"/>
                  <a:gd name="T120" fmla="*/ 2147483647 w 248"/>
                  <a:gd name="T121" fmla="*/ 2147483647 h 512"/>
                  <a:gd name="T122" fmla="*/ 2147483647 w 248"/>
                  <a:gd name="T123" fmla="*/ 2147483647 h 5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8"/>
                  <a:gd name="T187" fmla="*/ 0 h 512"/>
                  <a:gd name="T188" fmla="*/ 248 w 248"/>
                  <a:gd name="T189" fmla="*/ 512 h 5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8" h="512">
                    <a:moveTo>
                      <a:pt x="192" y="144"/>
                    </a:moveTo>
                    <a:lnTo>
                      <a:pt x="192" y="128"/>
                    </a:lnTo>
                    <a:lnTo>
                      <a:pt x="200" y="112"/>
                    </a:lnTo>
                    <a:lnTo>
                      <a:pt x="232" y="88"/>
                    </a:lnTo>
                    <a:lnTo>
                      <a:pt x="240" y="80"/>
                    </a:lnTo>
                    <a:lnTo>
                      <a:pt x="248" y="56"/>
                    </a:lnTo>
                    <a:lnTo>
                      <a:pt x="248" y="48"/>
                    </a:lnTo>
                    <a:lnTo>
                      <a:pt x="232" y="56"/>
                    </a:lnTo>
                    <a:lnTo>
                      <a:pt x="208" y="72"/>
                    </a:lnTo>
                    <a:lnTo>
                      <a:pt x="192" y="64"/>
                    </a:lnTo>
                    <a:lnTo>
                      <a:pt x="192" y="40"/>
                    </a:lnTo>
                    <a:lnTo>
                      <a:pt x="184" y="32"/>
                    </a:lnTo>
                    <a:lnTo>
                      <a:pt x="160" y="24"/>
                    </a:lnTo>
                    <a:lnTo>
                      <a:pt x="144" y="16"/>
                    </a:lnTo>
                    <a:lnTo>
                      <a:pt x="136" y="0"/>
                    </a:lnTo>
                    <a:lnTo>
                      <a:pt x="120" y="0"/>
                    </a:lnTo>
                    <a:lnTo>
                      <a:pt x="112" y="8"/>
                    </a:lnTo>
                    <a:lnTo>
                      <a:pt x="96" y="0"/>
                    </a:lnTo>
                    <a:lnTo>
                      <a:pt x="88" y="0"/>
                    </a:lnTo>
                    <a:lnTo>
                      <a:pt x="80" y="8"/>
                    </a:lnTo>
                    <a:lnTo>
                      <a:pt x="80" y="24"/>
                    </a:lnTo>
                    <a:lnTo>
                      <a:pt x="64" y="40"/>
                    </a:lnTo>
                    <a:lnTo>
                      <a:pt x="64" y="64"/>
                    </a:lnTo>
                    <a:lnTo>
                      <a:pt x="56" y="80"/>
                    </a:lnTo>
                    <a:lnTo>
                      <a:pt x="48" y="128"/>
                    </a:lnTo>
                    <a:lnTo>
                      <a:pt x="48" y="168"/>
                    </a:lnTo>
                    <a:lnTo>
                      <a:pt x="24" y="224"/>
                    </a:lnTo>
                    <a:lnTo>
                      <a:pt x="24" y="280"/>
                    </a:lnTo>
                    <a:lnTo>
                      <a:pt x="24" y="304"/>
                    </a:lnTo>
                    <a:lnTo>
                      <a:pt x="16" y="336"/>
                    </a:lnTo>
                    <a:lnTo>
                      <a:pt x="24" y="352"/>
                    </a:lnTo>
                    <a:lnTo>
                      <a:pt x="16" y="416"/>
                    </a:lnTo>
                    <a:lnTo>
                      <a:pt x="0" y="440"/>
                    </a:lnTo>
                    <a:lnTo>
                      <a:pt x="8" y="464"/>
                    </a:lnTo>
                    <a:lnTo>
                      <a:pt x="16" y="488"/>
                    </a:lnTo>
                    <a:lnTo>
                      <a:pt x="80" y="512"/>
                    </a:lnTo>
                    <a:lnTo>
                      <a:pt x="64" y="496"/>
                    </a:lnTo>
                    <a:lnTo>
                      <a:pt x="56" y="472"/>
                    </a:lnTo>
                    <a:lnTo>
                      <a:pt x="64" y="448"/>
                    </a:lnTo>
                    <a:lnTo>
                      <a:pt x="80" y="424"/>
                    </a:lnTo>
                    <a:lnTo>
                      <a:pt x="88" y="416"/>
                    </a:lnTo>
                    <a:lnTo>
                      <a:pt x="96" y="392"/>
                    </a:lnTo>
                    <a:lnTo>
                      <a:pt x="88" y="384"/>
                    </a:lnTo>
                    <a:lnTo>
                      <a:pt x="80" y="368"/>
                    </a:lnTo>
                    <a:lnTo>
                      <a:pt x="96" y="344"/>
                    </a:lnTo>
                    <a:lnTo>
                      <a:pt x="112" y="328"/>
                    </a:lnTo>
                    <a:lnTo>
                      <a:pt x="120" y="304"/>
                    </a:lnTo>
                    <a:lnTo>
                      <a:pt x="120" y="296"/>
                    </a:lnTo>
                    <a:lnTo>
                      <a:pt x="112" y="296"/>
                    </a:lnTo>
                    <a:lnTo>
                      <a:pt x="112" y="288"/>
                    </a:lnTo>
                    <a:lnTo>
                      <a:pt x="136" y="280"/>
                    </a:lnTo>
                    <a:lnTo>
                      <a:pt x="144" y="264"/>
                    </a:lnTo>
                    <a:lnTo>
                      <a:pt x="152" y="248"/>
                    </a:lnTo>
                    <a:lnTo>
                      <a:pt x="192" y="232"/>
                    </a:lnTo>
                    <a:lnTo>
                      <a:pt x="200" y="224"/>
                    </a:lnTo>
                    <a:lnTo>
                      <a:pt x="208" y="224"/>
                    </a:lnTo>
                    <a:lnTo>
                      <a:pt x="216" y="200"/>
                    </a:lnTo>
                    <a:lnTo>
                      <a:pt x="208" y="184"/>
                    </a:lnTo>
                    <a:lnTo>
                      <a:pt x="192" y="176"/>
                    </a:lnTo>
                    <a:lnTo>
                      <a:pt x="208" y="176"/>
                    </a:lnTo>
                    <a:lnTo>
                      <a:pt x="192" y="168"/>
                    </a:lnTo>
                    <a:lnTo>
                      <a:pt x="192" y="144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8" name="Freeform 792"/>
              <p:cNvSpPr>
                <a:spLocks/>
              </p:cNvSpPr>
              <p:nvPr/>
            </p:nvSpPr>
            <p:spPr bwMode="auto">
              <a:xfrm>
                <a:off x="3060700" y="4382616"/>
                <a:ext cx="187325" cy="190500"/>
              </a:xfrm>
              <a:custGeom>
                <a:avLst/>
                <a:gdLst>
                  <a:gd name="T0" fmla="*/ 2147483647 w 112"/>
                  <a:gd name="T1" fmla="*/ 0 h 104"/>
                  <a:gd name="T2" fmla="*/ 0 w 112"/>
                  <a:gd name="T3" fmla="*/ 2147483647 h 104"/>
                  <a:gd name="T4" fmla="*/ 0 w 112"/>
                  <a:gd name="T5" fmla="*/ 2147483647 h 104"/>
                  <a:gd name="T6" fmla="*/ 2147483647 w 112"/>
                  <a:gd name="T7" fmla="*/ 2147483647 h 104"/>
                  <a:gd name="T8" fmla="*/ 2147483647 w 112"/>
                  <a:gd name="T9" fmla="*/ 2147483647 h 104"/>
                  <a:gd name="T10" fmla="*/ 2147483647 w 112"/>
                  <a:gd name="T11" fmla="*/ 2147483647 h 104"/>
                  <a:gd name="T12" fmla="*/ 2147483647 w 112"/>
                  <a:gd name="T13" fmla="*/ 2147483647 h 104"/>
                  <a:gd name="T14" fmla="*/ 2147483647 w 112"/>
                  <a:gd name="T15" fmla="*/ 2147483647 h 104"/>
                  <a:gd name="T16" fmla="*/ 2147483647 w 112"/>
                  <a:gd name="T17" fmla="*/ 2147483647 h 104"/>
                  <a:gd name="T18" fmla="*/ 2147483647 w 112"/>
                  <a:gd name="T19" fmla="*/ 2147483647 h 104"/>
                  <a:gd name="T20" fmla="*/ 2147483647 w 112"/>
                  <a:gd name="T21" fmla="*/ 2147483647 h 104"/>
                  <a:gd name="T22" fmla="*/ 2147483647 w 112"/>
                  <a:gd name="T23" fmla="*/ 2147483647 h 104"/>
                  <a:gd name="T24" fmla="*/ 2147483647 w 112"/>
                  <a:gd name="T25" fmla="*/ 2147483647 h 104"/>
                  <a:gd name="T26" fmla="*/ 2147483647 w 112"/>
                  <a:gd name="T27" fmla="*/ 2147483647 h 104"/>
                  <a:gd name="T28" fmla="*/ 2147483647 w 112"/>
                  <a:gd name="T29" fmla="*/ 2147483647 h 104"/>
                  <a:gd name="T30" fmla="*/ 2147483647 w 112"/>
                  <a:gd name="T31" fmla="*/ 2147483647 h 104"/>
                  <a:gd name="T32" fmla="*/ 2147483647 w 112"/>
                  <a:gd name="T33" fmla="*/ 2147483647 h 104"/>
                  <a:gd name="T34" fmla="*/ 2147483647 w 112"/>
                  <a:gd name="T35" fmla="*/ 0 h 104"/>
                  <a:gd name="T36" fmla="*/ 2147483647 w 112"/>
                  <a:gd name="T37" fmla="*/ 0 h 104"/>
                  <a:gd name="T38" fmla="*/ 2147483647 w 112"/>
                  <a:gd name="T39" fmla="*/ 0 h 1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12"/>
                  <a:gd name="T61" fmla="*/ 0 h 104"/>
                  <a:gd name="T62" fmla="*/ 112 w 112"/>
                  <a:gd name="T63" fmla="*/ 104 h 1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12" h="104">
                    <a:moveTo>
                      <a:pt x="32" y="0"/>
                    </a:moveTo>
                    <a:lnTo>
                      <a:pt x="0" y="24"/>
                    </a:lnTo>
                    <a:lnTo>
                      <a:pt x="0" y="32"/>
                    </a:lnTo>
                    <a:lnTo>
                      <a:pt x="8" y="48"/>
                    </a:lnTo>
                    <a:lnTo>
                      <a:pt x="24" y="56"/>
                    </a:lnTo>
                    <a:lnTo>
                      <a:pt x="48" y="64"/>
                    </a:lnTo>
                    <a:lnTo>
                      <a:pt x="56" y="72"/>
                    </a:lnTo>
                    <a:lnTo>
                      <a:pt x="56" y="96"/>
                    </a:lnTo>
                    <a:lnTo>
                      <a:pt x="72" y="104"/>
                    </a:lnTo>
                    <a:lnTo>
                      <a:pt x="96" y="88"/>
                    </a:lnTo>
                    <a:lnTo>
                      <a:pt x="112" y="80"/>
                    </a:lnTo>
                    <a:lnTo>
                      <a:pt x="104" y="72"/>
                    </a:lnTo>
                    <a:lnTo>
                      <a:pt x="104" y="56"/>
                    </a:lnTo>
                    <a:lnTo>
                      <a:pt x="96" y="56"/>
                    </a:lnTo>
                    <a:lnTo>
                      <a:pt x="80" y="32"/>
                    </a:lnTo>
                    <a:lnTo>
                      <a:pt x="72" y="24"/>
                    </a:lnTo>
                    <a:lnTo>
                      <a:pt x="56" y="8"/>
                    </a:lnTo>
                    <a:lnTo>
                      <a:pt x="56" y="0"/>
                    </a:lnTo>
                    <a:lnTo>
                      <a:pt x="48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9" name="Freeform 793"/>
              <p:cNvSpPr>
                <a:spLocks/>
              </p:cNvSpPr>
              <p:nvPr/>
            </p:nvSpPr>
            <p:spPr bwMode="auto">
              <a:xfrm>
                <a:off x="3154363" y="4644554"/>
                <a:ext cx="107950" cy="146050"/>
              </a:xfrm>
              <a:custGeom>
                <a:avLst/>
                <a:gdLst>
                  <a:gd name="T0" fmla="*/ 2147483647 w 64"/>
                  <a:gd name="T1" fmla="*/ 2147483647 h 80"/>
                  <a:gd name="T2" fmla="*/ 2147483647 w 64"/>
                  <a:gd name="T3" fmla="*/ 2147483647 h 80"/>
                  <a:gd name="T4" fmla="*/ 2147483647 w 64"/>
                  <a:gd name="T5" fmla="*/ 0 h 80"/>
                  <a:gd name="T6" fmla="*/ 0 w 64"/>
                  <a:gd name="T7" fmla="*/ 2147483647 h 80"/>
                  <a:gd name="T8" fmla="*/ 0 w 64"/>
                  <a:gd name="T9" fmla="*/ 2147483647 h 80"/>
                  <a:gd name="T10" fmla="*/ 0 w 64"/>
                  <a:gd name="T11" fmla="*/ 2147483647 h 80"/>
                  <a:gd name="T12" fmla="*/ 2147483647 w 64"/>
                  <a:gd name="T13" fmla="*/ 2147483647 h 80"/>
                  <a:gd name="T14" fmla="*/ 2147483647 w 64"/>
                  <a:gd name="T15" fmla="*/ 2147483647 h 80"/>
                  <a:gd name="T16" fmla="*/ 2147483647 w 64"/>
                  <a:gd name="T17" fmla="*/ 2147483647 h 80"/>
                  <a:gd name="T18" fmla="*/ 2147483647 w 64"/>
                  <a:gd name="T19" fmla="*/ 2147483647 h 80"/>
                  <a:gd name="T20" fmla="*/ 2147483647 w 64"/>
                  <a:gd name="T21" fmla="*/ 2147483647 h 80"/>
                  <a:gd name="T22" fmla="*/ 2147483647 w 64"/>
                  <a:gd name="T23" fmla="*/ 2147483647 h 80"/>
                  <a:gd name="T24" fmla="*/ 2147483647 w 64"/>
                  <a:gd name="T25" fmla="*/ 2147483647 h 8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80"/>
                  <a:gd name="T41" fmla="*/ 64 w 64"/>
                  <a:gd name="T42" fmla="*/ 80 h 8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80">
                    <a:moveTo>
                      <a:pt x="40" y="16"/>
                    </a:moveTo>
                    <a:lnTo>
                      <a:pt x="24" y="8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0" y="32"/>
                    </a:lnTo>
                    <a:lnTo>
                      <a:pt x="0" y="56"/>
                    </a:lnTo>
                    <a:lnTo>
                      <a:pt x="16" y="64"/>
                    </a:lnTo>
                    <a:lnTo>
                      <a:pt x="24" y="72"/>
                    </a:lnTo>
                    <a:lnTo>
                      <a:pt x="40" y="80"/>
                    </a:lnTo>
                    <a:lnTo>
                      <a:pt x="64" y="64"/>
                    </a:lnTo>
                    <a:lnTo>
                      <a:pt x="64" y="56"/>
                    </a:lnTo>
                    <a:lnTo>
                      <a:pt x="56" y="32"/>
                    </a:lnTo>
                    <a:lnTo>
                      <a:pt x="40" y="16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0" name="Freeform 794"/>
              <p:cNvSpPr>
                <a:spLocks/>
              </p:cNvSpPr>
              <p:nvPr/>
            </p:nvSpPr>
            <p:spPr bwMode="auto">
              <a:xfrm>
                <a:off x="2913063" y="4149254"/>
                <a:ext cx="241300" cy="306387"/>
              </a:xfrm>
              <a:custGeom>
                <a:avLst/>
                <a:gdLst>
                  <a:gd name="T0" fmla="*/ 2147483647 w 144"/>
                  <a:gd name="T1" fmla="*/ 2147483647 h 168"/>
                  <a:gd name="T2" fmla="*/ 2147483647 w 144"/>
                  <a:gd name="T3" fmla="*/ 2147483647 h 168"/>
                  <a:gd name="T4" fmla="*/ 2147483647 w 144"/>
                  <a:gd name="T5" fmla="*/ 2147483647 h 168"/>
                  <a:gd name="T6" fmla="*/ 2147483647 w 144"/>
                  <a:gd name="T7" fmla="*/ 2147483647 h 168"/>
                  <a:gd name="T8" fmla="*/ 2147483647 w 144"/>
                  <a:gd name="T9" fmla="*/ 2147483647 h 168"/>
                  <a:gd name="T10" fmla="*/ 2147483647 w 144"/>
                  <a:gd name="T11" fmla="*/ 2147483647 h 168"/>
                  <a:gd name="T12" fmla="*/ 2147483647 w 144"/>
                  <a:gd name="T13" fmla="*/ 2147483647 h 168"/>
                  <a:gd name="T14" fmla="*/ 2147483647 w 144"/>
                  <a:gd name="T15" fmla="*/ 2147483647 h 168"/>
                  <a:gd name="T16" fmla="*/ 2147483647 w 144"/>
                  <a:gd name="T17" fmla="*/ 2147483647 h 168"/>
                  <a:gd name="T18" fmla="*/ 2147483647 w 144"/>
                  <a:gd name="T19" fmla="*/ 2147483647 h 168"/>
                  <a:gd name="T20" fmla="*/ 2147483647 w 144"/>
                  <a:gd name="T21" fmla="*/ 2147483647 h 168"/>
                  <a:gd name="T22" fmla="*/ 2147483647 w 144"/>
                  <a:gd name="T23" fmla="*/ 2147483647 h 168"/>
                  <a:gd name="T24" fmla="*/ 2147483647 w 144"/>
                  <a:gd name="T25" fmla="*/ 2147483647 h 168"/>
                  <a:gd name="T26" fmla="*/ 2147483647 w 144"/>
                  <a:gd name="T27" fmla="*/ 0 h 168"/>
                  <a:gd name="T28" fmla="*/ 2147483647 w 144"/>
                  <a:gd name="T29" fmla="*/ 2147483647 h 168"/>
                  <a:gd name="T30" fmla="*/ 0 w 144"/>
                  <a:gd name="T31" fmla="*/ 2147483647 h 168"/>
                  <a:gd name="T32" fmla="*/ 2147483647 w 144"/>
                  <a:gd name="T33" fmla="*/ 2147483647 h 168"/>
                  <a:gd name="T34" fmla="*/ 2147483647 w 144"/>
                  <a:gd name="T35" fmla="*/ 2147483647 h 168"/>
                  <a:gd name="T36" fmla="*/ 0 w 144"/>
                  <a:gd name="T37" fmla="*/ 2147483647 h 168"/>
                  <a:gd name="T38" fmla="*/ 0 w 144"/>
                  <a:gd name="T39" fmla="*/ 2147483647 h 168"/>
                  <a:gd name="T40" fmla="*/ 2147483647 w 144"/>
                  <a:gd name="T41" fmla="*/ 2147483647 h 168"/>
                  <a:gd name="T42" fmla="*/ 2147483647 w 144"/>
                  <a:gd name="T43" fmla="*/ 2147483647 h 168"/>
                  <a:gd name="T44" fmla="*/ 2147483647 w 144"/>
                  <a:gd name="T45" fmla="*/ 2147483647 h 168"/>
                  <a:gd name="T46" fmla="*/ 2147483647 w 144"/>
                  <a:gd name="T47" fmla="*/ 2147483647 h 168"/>
                  <a:gd name="T48" fmla="*/ 2147483647 w 144"/>
                  <a:gd name="T49" fmla="*/ 2147483647 h 168"/>
                  <a:gd name="T50" fmla="*/ 2147483647 w 144"/>
                  <a:gd name="T51" fmla="*/ 2147483647 h 168"/>
                  <a:gd name="T52" fmla="*/ 2147483647 w 144"/>
                  <a:gd name="T53" fmla="*/ 2147483647 h 168"/>
                  <a:gd name="T54" fmla="*/ 2147483647 w 144"/>
                  <a:gd name="T55" fmla="*/ 2147483647 h 168"/>
                  <a:gd name="T56" fmla="*/ 2147483647 w 144"/>
                  <a:gd name="T57" fmla="*/ 2147483647 h 16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4"/>
                  <a:gd name="T88" fmla="*/ 0 h 168"/>
                  <a:gd name="T89" fmla="*/ 144 w 144"/>
                  <a:gd name="T90" fmla="*/ 168 h 16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4" h="168">
                    <a:moveTo>
                      <a:pt x="88" y="160"/>
                    </a:moveTo>
                    <a:lnTo>
                      <a:pt x="88" y="152"/>
                    </a:lnTo>
                    <a:lnTo>
                      <a:pt x="120" y="128"/>
                    </a:lnTo>
                    <a:lnTo>
                      <a:pt x="136" y="128"/>
                    </a:lnTo>
                    <a:lnTo>
                      <a:pt x="144" y="128"/>
                    </a:lnTo>
                    <a:lnTo>
                      <a:pt x="144" y="104"/>
                    </a:lnTo>
                    <a:lnTo>
                      <a:pt x="144" y="88"/>
                    </a:lnTo>
                    <a:lnTo>
                      <a:pt x="120" y="80"/>
                    </a:lnTo>
                    <a:lnTo>
                      <a:pt x="112" y="72"/>
                    </a:lnTo>
                    <a:lnTo>
                      <a:pt x="112" y="56"/>
                    </a:lnTo>
                    <a:lnTo>
                      <a:pt x="88" y="40"/>
                    </a:lnTo>
                    <a:lnTo>
                      <a:pt x="64" y="32"/>
                    </a:lnTo>
                    <a:lnTo>
                      <a:pt x="56" y="8"/>
                    </a:lnTo>
                    <a:lnTo>
                      <a:pt x="32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8" y="32"/>
                    </a:lnTo>
                    <a:lnTo>
                      <a:pt x="8" y="64"/>
                    </a:lnTo>
                    <a:lnTo>
                      <a:pt x="0" y="88"/>
                    </a:lnTo>
                    <a:lnTo>
                      <a:pt x="0" y="104"/>
                    </a:lnTo>
                    <a:lnTo>
                      <a:pt x="16" y="112"/>
                    </a:lnTo>
                    <a:lnTo>
                      <a:pt x="8" y="128"/>
                    </a:lnTo>
                    <a:lnTo>
                      <a:pt x="24" y="160"/>
                    </a:lnTo>
                    <a:lnTo>
                      <a:pt x="32" y="168"/>
                    </a:lnTo>
                    <a:lnTo>
                      <a:pt x="40" y="160"/>
                    </a:lnTo>
                    <a:lnTo>
                      <a:pt x="48" y="160"/>
                    </a:lnTo>
                    <a:lnTo>
                      <a:pt x="64" y="168"/>
                    </a:lnTo>
                    <a:lnTo>
                      <a:pt x="72" y="160"/>
                    </a:lnTo>
                    <a:lnTo>
                      <a:pt x="88" y="160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1" name="Freeform 795"/>
              <p:cNvSpPr>
                <a:spLocks/>
              </p:cNvSpPr>
              <p:nvPr/>
            </p:nvSpPr>
            <p:spPr bwMode="auto">
              <a:xfrm>
                <a:off x="2833688" y="3800004"/>
                <a:ext cx="815975" cy="946150"/>
              </a:xfrm>
              <a:custGeom>
                <a:avLst/>
                <a:gdLst>
                  <a:gd name="T0" fmla="*/ 2147483647 w 488"/>
                  <a:gd name="T1" fmla="*/ 2147483647 h 520"/>
                  <a:gd name="T2" fmla="*/ 2147483647 w 488"/>
                  <a:gd name="T3" fmla="*/ 2147483647 h 520"/>
                  <a:gd name="T4" fmla="*/ 2147483647 w 488"/>
                  <a:gd name="T5" fmla="*/ 2147483647 h 520"/>
                  <a:gd name="T6" fmla="*/ 2147483647 w 488"/>
                  <a:gd name="T7" fmla="*/ 2147483647 h 520"/>
                  <a:gd name="T8" fmla="*/ 2147483647 w 488"/>
                  <a:gd name="T9" fmla="*/ 2147483647 h 520"/>
                  <a:gd name="T10" fmla="*/ 2147483647 w 488"/>
                  <a:gd name="T11" fmla="*/ 2147483647 h 520"/>
                  <a:gd name="T12" fmla="*/ 2147483647 w 488"/>
                  <a:gd name="T13" fmla="*/ 2147483647 h 520"/>
                  <a:gd name="T14" fmla="*/ 2147483647 w 488"/>
                  <a:gd name="T15" fmla="*/ 2147483647 h 520"/>
                  <a:gd name="T16" fmla="*/ 2147483647 w 488"/>
                  <a:gd name="T17" fmla="*/ 2147483647 h 520"/>
                  <a:gd name="T18" fmla="*/ 2147483647 w 488"/>
                  <a:gd name="T19" fmla="*/ 2147483647 h 520"/>
                  <a:gd name="T20" fmla="*/ 2147483647 w 488"/>
                  <a:gd name="T21" fmla="*/ 2147483647 h 520"/>
                  <a:gd name="T22" fmla="*/ 2147483647 w 488"/>
                  <a:gd name="T23" fmla="*/ 2147483647 h 520"/>
                  <a:gd name="T24" fmla="*/ 2147483647 w 488"/>
                  <a:gd name="T25" fmla="*/ 2147483647 h 520"/>
                  <a:gd name="T26" fmla="*/ 2147483647 w 488"/>
                  <a:gd name="T27" fmla="*/ 2147483647 h 520"/>
                  <a:gd name="T28" fmla="*/ 2147483647 w 488"/>
                  <a:gd name="T29" fmla="*/ 2147483647 h 520"/>
                  <a:gd name="T30" fmla="*/ 2147483647 w 488"/>
                  <a:gd name="T31" fmla="*/ 2147483647 h 520"/>
                  <a:gd name="T32" fmla="*/ 2147483647 w 488"/>
                  <a:gd name="T33" fmla="*/ 2147483647 h 520"/>
                  <a:gd name="T34" fmla="*/ 2147483647 w 488"/>
                  <a:gd name="T35" fmla="*/ 2147483647 h 520"/>
                  <a:gd name="T36" fmla="*/ 2147483647 w 488"/>
                  <a:gd name="T37" fmla="*/ 2147483647 h 520"/>
                  <a:gd name="T38" fmla="*/ 2147483647 w 488"/>
                  <a:gd name="T39" fmla="*/ 2147483647 h 520"/>
                  <a:gd name="T40" fmla="*/ 2147483647 w 488"/>
                  <a:gd name="T41" fmla="*/ 2147483647 h 520"/>
                  <a:gd name="T42" fmla="*/ 2147483647 w 488"/>
                  <a:gd name="T43" fmla="*/ 2147483647 h 520"/>
                  <a:gd name="T44" fmla="*/ 2147483647 w 488"/>
                  <a:gd name="T45" fmla="*/ 2147483647 h 520"/>
                  <a:gd name="T46" fmla="*/ 2147483647 w 488"/>
                  <a:gd name="T47" fmla="*/ 0 h 520"/>
                  <a:gd name="T48" fmla="*/ 2147483647 w 488"/>
                  <a:gd name="T49" fmla="*/ 2147483647 h 520"/>
                  <a:gd name="T50" fmla="*/ 2147483647 w 488"/>
                  <a:gd name="T51" fmla="*/ 2147483647 h 520"/>
                  <a:gd name="T52" fmla="*/ 2147483647 w 488"/>
                  <a:gd name="T53" fmla="*/ 2147483647 h 520"/>
                  <a:gd name="T54" fmla="*/ 2147483647 w 488"/>
                  <a:gd name="T55" fmla="*/ 2147483647 h 520"/>
                  <a:gd name="T56" fmla="*/ 2147483647 w 488"/>
                  <a:gd name="T57" fmla="*/ 2147483647 h 520"/>
                  <a:gd name="T58" fmla="*/ 2147483647 w 488"/>
                  <a:gd name="T59" fmla="*/ 2147483647 h 520"/>
                  <a:gd name="T60" fmla="*/ 0 w 488"/>
                  <a:gd name="T61" fmla="*/ 2147483647 h 520"/>
                  <a:gd name="T62" fmla="*/ 2147483647 w 488"/>
                  <a:gd name="T63" fmla="*/ 2147483647 h 520"/>
                  <a:gd name="T64" fmla="*/ 2147483647 w 488"/>
                  <a:gd name="T65" fmla="*/ 2147483647 h 520"/>
                  <a:gd name="T66" fmla="*/ 2147483647 w 488"/>
                  <a:gd name="T67" fmla="*/ 2147483647 h 520"/>
                  <a:gd name="T68" fmla="*/ 2147483647 w 488"/>
                  <a:gd name="T69" fmla="*/ 2147483647 h 520"/>
                  <a:gd name="T70" fmla="*/ 2147483647 w 488"/>
                  <a:gd name="T71" fmla="*/ 2147483647 h 520"/>
                  <a:gd name="T72" fmla="*/ 2147483647 w 488"/>
                  <a:gd name="T73" fmla="*/ 2147483647 h 520"/>
                  <a:gd name="T74" fmla="*/ 2147483647 w 488"/>
                  <a:gd name="T75" fmla="*/ 2147483647 h 520"/>
                  <a:gd name="T76" fmla="*/ 2147483647 w 488"/>
                  <a:gd name="T77" fmla="*/ 2147483647 h 5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88"/>
                  <a:gd name="T118" fmla="*/ 0 h 520"/>
                  <a:gd name="T119" fmla="*/ 488 w 488"/>
                  <a:gd name="T120" fmla="*/ 520 h 52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88" h="520">
                    <a:moveTo>
                      <a:pt x="248" y="400"/>
                    </a:moveTo>
                    <a:lnTo>
                      <a:pt x="248" y="408"/>
                    </a:lnTo>
                    <a:lnTo>
                      <a:pt x="240" y="432"/>
                    </a:lnTo>
                    <a:lnTo>
                      <a:pt x="232" y="440"/>
                    </a:lnTo>
                    <a:lnTo>
                      <a:pt x="200" y="464"/>
                    </a:lnTo>
                    <a:lnTo>
                      <a:pt x="208" y="464"/>
                    </a:lnTo>
                    <a:lnTo>
                      <a:pt x="200" y="464"/>
                    </a:lnTo>
                    <a:lnTo>
                      <a:pt x="216" y="472"/>
                    </a:lnTo>
                    <a:lnTo>
                      <a:pt x="232" y="480"/>
                    </a:lnTo>
                    <a:lnTo>
                      <a:pt x="248" y="496"/>
                    </a:lnTo>
                    <a:lnTo>
                      <a:pt x="256" y="520"/>
                    </a:lnTo>
                    <a:lnTo>
                      <a:pt x="264" y="504"/>
                    </a:lnTo>
                    <a:lnTo>
                      <a:pt x="280" y="488"/>
                    </a:lnTo>
                    <a:lnTo>
                      <a:pt x="296" y="472"/>
                    </a:lnTo>
                    <a:lnTo>
                      <a:pt x="312" y="416"/>
                    </a:lnTo>
                    <a:lnTo>
                      <a:pt x="328" y="392"/>
                    </a:lnTo>
                    <a:lnTo>
                      <a:pt x="368" y="368"/>
                    </a:lnTo>
                    <a:lnTo>
                      <a:pt x="400" y="360"/>
                    </a:lnTo>
                    <a:lnTo>
                      <a:pt x="408" y="360"/>
                    </a:lnTo>
                    <a:lnTo>
                      <a:pt x="416" y="344"/>
                    </a:lnTo>
                    <a:lnTo>
                      <a:pt x="416" y="328"/>
                    </a:lnTo>
                    <a:lnTo>
                      <a:pt x="432" y="304"/>
                    </a:lnTo>
                    <a:lnTo>
                      <a:pt x="432" y="296"/>
                    </a:lnTo>
                    <a:lnTo>
                      <a:pt x="440" y="232"/>
                    </a:lnTo>
                    <a:lnTo>
                      <a:pt x="448" y="224"/>
                    </a:lnTo>
                    <a:lnTo>
                      <a:pt x="488" y="176"/>
                    </a:lnTo>
                    <a:lnTo>
                      <a:pt x="488" y="160"/>
                    </a:lnTo>
                    <a:lnTo>
                      <a:pt x="480" y="136"/>
                    </a:lnTo>
                    <a:lnTo>
                      <a:pt x="456" y="128"/>
                    </a:lnTo>
                    <a:lnTo>
                      <a:pt x="424" y="104"/>
                    </a:lnTo>
                    <a:lnTo>
                      <a:pt x="384" y="104"/>
                    </a:lnTo>
                    <a:lnTo>
                      <a:pt x="368" y="96"/>
                    </a:lnTo>
                    <a:lnTo>
                      <a:pt x="360" y="88"/>
                    </a:lnTo>
                    <a:lnTo>
                      <a:pt x="328" y="72"/>
                    </a:lnTo>
                    <a:lnTo>
                      <a:pt x="304" y="56"/>
                    </a:lnTo>
                    <a:lnTo>
                      <a:pt x="296" y="40"/>
                    </a:lnTo>
                    <a:lnTo>
                      <a:pt x="288" y="8"/>
                    </a:lnTo>
                    <a:lnTo>
                      <a:pt x="280" y="8"/>
                    </a:lnTo>
                    <a:lnTo>
                      <a:pt x="264" y="32"/>
                    </a:lnTo>
                    <a:lnTo>
                      <a:pt x="248" y="40"/>
                    </a:lnTo>
                    <a:lnTo>
                      <a:pt x="224" y="40"/>
                    </a:lnTo>
                    <a:lnTo>
                      <a:pt x="216" y="40"/>
                    </a:lnTo>
                    <a:lnTo>
                      <a:pt x="192" y="48"/>
                    </a:lnTo>
                    <a:lnTo>
                      <a:pt x="184" y="48"/>
                    </a:lnTo>
                    <a:lnTo>
                      <a:pt x="168" y="40"/>
                    </a:lnTo>
                    <a:lnTo>
                      <a:pt x="176" y="16"/>
                    </a:lnTo>
                    <a:lnTo>
                      <a:pt x="168" y="0"/>
                    </a:lnTo>
                    <a:lnTo>
                      <a:pt x="160" y="0"/>
                    </a:lnTo>
                    <a:lnTo>
                      <a:pt x="160" y="8"/>
                    </a:lnTo>
                    <a:lnTo>
                      <a:pt x="144" y="16"/>
                    </a:lnTo>
                    <a:lnTo>
                      <a:pt x="112" y="16"/>
                    </a:lnTo>
                    <a:lnTo>
                      <a:pt x="120" y="32"/>
                    </a:lnTo>
                    <a:lnTo>
                      <a:pt x="128" y="48"/>
                    </a:lnTo>
                    <a:lnTo>
                      <a:pt x="88" y="56"/>
                    </a:lnTo>
                    <a:lnTo>
                      <a:pt x="80" y="48"/>
                    </a:lnTo>
                    <a:lnTo>
                      <a:pt x="48" y="56"/>
                    </a:lnTo>
                    <a:lnTo>
                      <a:pt x="48" y="72"/>
                    </a:lnTo>
                    <a:lnTo>
                      <a:pt x="40" y="120"/>
                    </a:lnTo>
                    <a:lnTo>
                      <a:pt x="32" y="112"/>
                    </a:lnTo>
                    <a:lnTo>
                      <a:pt x="32" y="120"/>
                    </a:lnTo>
                    <a:lnTo>
                      <a:pt x="16" y="128"/>
                    </a:lnTo>
                    <a:lnTo>
                      <a:pt x="0" y="152"/>
                    </a:lnTo>
                    <a:lnTo>
                      <a:pt x="0" y="176"/>
                    </a:lnTo>
                    <a:lnTo>
                      <a:pt x="16" y="192"/>
                    </a:lnTo>
                    <a:lnTo>
                      <a:pt x="40" y="184"/>
                    </a:lnTo>
                    <a:lnTo>
                      <a:pt x="40" y="208"/>
                    </a:lnTo>
                    <a:lnTo>
                      <a:pt x="48" y="208"/>
                    </a:lnTo>
                    <a:lnTo>
                      <a:pt x="64" y="208"/>
                    </a:lnTo>
                    <a:lnTo>
                      <a:pt x="80" y="192"/>
                    </a:lnTo>
                    <a:lnTo>
                      <a:pt x="104" y="200"/>
                    </a:lnTo>
                    <a:lnTo>
                      <a:pt x="112" y="224"/>
                    </a:lnTo>
                    <a:lnTo>
                      <a:pt x="136" y="232"/>
                    </a:lnTo>
                    <a:lnTo>
                      <a:pt x="160" y="248"/>
                    </a:lnTo>
                    <a:lnTo>
                      <a:pt x="160" y="264"/>
                    </a:lnTo>
                    <a:lnTo>
                      <a:pt x="168" y="272"/>
                    </a:lnTo>
                    <a:lnTo>
                      <a:pt x="192" y="280"/>
                    </a:lnTo>
                    <a:lnTo>
                      <a:pt x="192" y="296"/>
                    </a:lnTo>
                    <a:lnTo>
                      <a:pt x="192" y="320"/>
                    </a:lnTo>
                    <a:lnTo>
                      <a:pt x="248" y="400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2" name="Freeform 796"/>
              <p:cNvSpPr>
                <a:spLocks/>
              </p:cNvSpPr>
              <p:nvPr/>
            </p:nvSpPr>
            <p:spPr bwMode="auto">
              <a:xfrm>
                <a:off x="3154363" y="4382616"/>
                <a:ext cx="93662" cy="146050"/>
              </a:xfrm>
              <a:custGeom>
                <a:avLst/>
                <a:gdLst>
                  <a:gd name="T0" fmla="*/ 0 w 56"/>
                  <a:gd name="T1" fmla="*/ 0 h 80"/>
                  <a:gd name="T2" fmla="*/ 0 w 56"/>
                  <a:gd name="T3" fmla="*/ 2147483647 h 80"/>
                  <a:gd name="T4" fmla="*/ 2147483647 w 56"/>
                  <a:gd name="T5" fmla="*/ 2147483647 h 80"/>
                  <a:gd name="T6" fmla="*/ 2147483647 w 56"/>
                  <a:gd name="T7" fmla="*/ 2147483647 h 80"/>
                  <a:gd name="T8" fmla="*/ 2147483647 w 56"/>
                  <a:gd name="T9" fmla="*/ 2147483647 h 80"/>
                  <a:gd name="T10" fmla="*/ 2147483647 w 56"/>
                  <a:gd name="T11" fmla="*/ 2147483647 h 80"/>
                  <a:gd name="T12" fmla="*/ 2147483647 w 56"/>
                  <a:gd name="T13" fmla="*/ 2147483647 h 80"/>
                  <a:gd name="T14" fmla="*/ 2147483647 w 56"/>
                  <a:gd name="T15" fmla="*/ 2147483647 h 80"/>
                  <a:gd name="T16" fmla="*/ 0 w 56"/>
                  <a:gd name="T17" fmla="*/ 0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80"/>
                  <a:gd name="T29" fmla="*/ 56 w 56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80">
                    <a:moveTo>
                      <a:pt x="0" y="0"/>
                    </a:moveTo>
                    <a:lnTo>
                      <a:pt x="0" y="8"/>
                    </a:lnTo>
                    <a:lnTo>
                      <a:pt x="16" y="24"/>
                    </a:lnTo>
                    <a:lnTo>
                      <a:pt x="24" y="32"/>
                    </a:lnTo>
                    <a:lnTo>
                      <a:pt x="40" y="56"/>
                    </a:lnTo>
                    <a:lnTo>
                      <a:pt x="48" y="64"/>
                    </a:lnTo>
                    <a:lnTo>
                      <a:pt x="48" y="72"/>
                    </a:lnTo>
                    <a:lnTo>
                      <a:pt x="56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3" name="Freeform 797"/>
              <p:cNvSpPr>
                <a:spLocks/>
              </p:cNvSpPr>
              <p:nvPr/>
            </p:nvSpPr>
            <p:spPr bwMode="auto">
              <a:xfrm>
                <a:off x="3154363" y="4644554"/>
                <a:ext cx="107950" cy="146050"/>
              </a:xfrm>
              <a:custGeom>
                <a:avLst/>
                <a:gdLst>
                  <a:gd name="T0" fmla="*/ 2147483647 w 64"/>
                  <a:gd name="T1" fmla="*/ 2147483647 h 80"/>
                  <a:gd name="T2" fmla="*/ 2147483647 w 64"/>
                  <a:gd name="T3" fmla="*/ 2147483647 h 80"/>
                  <a:gd name="T4" fmla="*/ 2147483647 w 64"/>
                  <a:gd name="T5" fmla="*/ 0 h 80"/>
                  <a:gd name="T6" fmla="*/ 0 w 64"/>
                  <a:gd name="T7" fmla="*/ 2147483647 h 80"/>
                  <a:gd name="T8" fmla="*/ 0 w 64"/>
                  <a:gd name="T9" fmla="*/ 2147483647 h 80"/>
                  <a:gd name="T10" fmla="*/ 0 w 64"/>
                  <a:gd name="T11" fmla="*/ 2147483647 h 80"/>
                  <a:gd name="T12" fmla="*/ 2147483647 w 64"/>
                  <a:gd name="T13" fmla="*/ 2147483647 h 80"/>
                  <a:gd name="T14" fmla="*/ 2147483647 w 64"/>
                  <a:gd name="T15" fmla="*/ 2147483647 h 80"/>
                  <a:gd name="T16" fmla="*/ 2147483647 w 64"/>
                  <a:gd name="T17" fmla="*/ 2147483647 h 80"/>
                  <a:gd name="T18" fmla="*/ 2147483647 w 64"/>
                  <a:gd name="T19" fmla="*/ 2147483647 h 80"/>
                  <a:gd name="T20" fmla="*/ 2147483647 w 64"/>
                  <a:gd name="T21" fmla="*/ 2147483647 h 80"/>
                  <a:gd name="T22" fmla="*/ 2147483647 w 64"/>
                  <a:gd name="T23" fmla="*/ 2147483647 h 80"/>
                  <a:gd name="T24" fmla="*/ 2147483647 w 64"/>
                  <a:gd name="T25" fmla="*/ 2147483647 h 8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80"/>
                  <a:gd name="T41" fmla="*/ 64 w 64"/>
                  <a:gd name="T42" fmla="*/ 80 h 8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80">
                    <a:moveTo>
                      <a:pt x="40" y="16"/>
                    </a:moveTo>
                    <a:lnTo>
                      <a:pt x="24" y="8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0" y="32"/>
                    </a:lnTo>
                    <a:lnTo>
                      <a:pt x="0" y="56"/>
                    </a:lnTo>
                    <a:lnTo>
                      <a:pt x="16" y="64"/>
                    </a:lnTo>
                    <a:lnTo>
                      <a:pt x="24" y="72"/>
                    </a:lnTo>
                    <a:lnTo>
                      <a:pt x="40" y="80"/>
                    </a:lnTo>
                    <a:lnTo>
                      <a:pt x="64" y="64"/>
                    </a:lnTo>
                    <a:lnTo>
                      <a:pt x="64" y="56"/>
                    </a:lnTo>
                    <a:lnTo>
                      <a:pt x="56" y="32"/>
                    </a:lnTo>
                    <a:lnTo>
                      <a:pt x="40" y="16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4" name="Freeform 798"/>
              <p:cNvSpPr>
                <a:spLocks/>
              </p:cNvSpPr>
              <p:nvPr/>
            </p:nvSpPr>
            <p:spPr bwMode="auto">
              <a:xfrm>
                <a:off x="3154363" y="4382616"/>
                <a:ext cx="93662" cy="146050"/>
              </a:xfrm>
              <a:custGeom>
                <a:avLst/>
                <a:gdLst>
                  <a:gd name="T0" fmla="*/ 0 w 56"/>
                  <a:gd name="T1" fmla="*/ 0 h 80"/>
                  <a:gd name="T2" fmla="*/ 0 w 56"/>
                  <a:gd name="T3" fmla="*/ 2147483647 h 80"/>
                  <a:gd name="T4" fmla="*/ 2147483647 w 56"/>
                  <a:gd name="T5" fmla="*/ 2147483647 h 80"/>
                  <a:gd name="T6" fmla="*/ 2147483647 w 56"/>
                  <a:gd name="T7" fmla="*/ 2147483647 h 80"/>
                  <a:gd name="T8" fmla="*/ 2147483647 w 56"/>
                  <a:gd name="T9" fmla="*/ 2147483647 h 80"/>
                  <a:gd name="T10" fmla="*/ 2147483647 w 56"/>
                  <a:gd name="T11" fmla="*/ 2147483647 h 80"/>
                  <a:gd name="T12" fmla="*/ 2147483647 w 56"/>
                  <a:gd name="T13" fmla="*/ 2147483647 h 80"/>
                  <a:gd name="T14" fmla="*/ 2147483647 w 56"/>
                  <a:gd name="T15" fmla="*/ 2147483647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6"/>
                  <a:gd name="T25" fmla="*/ 0 h 80"/>
                  <a:gd name="T26" fmla="*/ 56 w 56"/>
                  <a:gd name="T27" fmla="*/ 80 h 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6" h="80">
                    <a:moveTo>
                      <a:pt x="0" y="0"/>
                    </a:moveTo>
                    <a:lnTo>
                      <a:pt x="0" y="8"/>
                    </a:lnTo>
                    <a:lnTo>
                      <a:pt x="16" y="24"/>
                    </a:lnTo>
                    <a:lnTo>
                      <a:pt x="24" y="32"/>
                    </a:lnTo>
                    <a:lnTo>
                      <a:pt x="40" y="56"/>
                    </a:lnTo>
                    <a:lnTo>
                      <a:pt x="48" y="64"/>
                    </a:lnTo>
                    <a:lnTo>
                      <a:pt x="48" y="72"/>
                    </a:lnTo>
                    <a:lnTo>
                      <a:pt x="56" y="80"/>
                    </a:lnTo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5" name="Freeform 799"/>
              <p:cNvSpPr>
                <a:spLocks/>
              </p:cNvSpPr>
              <p:nvPr/>
            </p:nvSpPr>
            <p:spPr bwMode="auto">
              <a:xfrm>
                <a:off x="3154363" y="4382616"/>
                <a:ext cx="93662" cy="146050"/>
              </a:xfrm>
              <a:custGeom>
                <a:avLst/>
                <a:gdLst>
                  <a:gd name="T0" fmla="*/ 0 w 56"/>
                  <a:gd name="T1" fmla="*/ 0 h 80"/>
                  <a:gd name="T2" fmla="*/ 0 w 56"/>
                  <a:gd name="T3" fmla="*/ 2147483647 h 80"/>
                  <a:gd name="T4" fmla="*/ 2147483647 w 56"/>
                  <a:gd name="T5" fmla="*/ 2147483647 h 80"/>
                  <a:gd name="T6" fmla="*/ 2147483647 w 56"/>
                  <a:gd name="T7" fmla="*/ 2147483647 h 80"/>
                  <a:gd name="T8" fmla="*/ 2147483647 w 56"/>
                  <a:gd name="T9" fmla="*/ 2147483647 h 80"/>
                  <a:gd name="T10" fmla="*/ 2147483647 w 56"/>
                  <a:gd name="T11" fmla="*/ 2147483647 h 80"/>
                  <a:gd name="T12" fmla="*/ 2147483647 w 56"/>
                  <a:gd name="T13" fmla="*/ 2147483647 h 80"/>
                  <a:gd name="T14" fmla="*/ 2147483647 w 56"/>
                  <a:gd name="T15" fmla="*/ 2147483647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6"/>
                  <a:gd name="T25" fmla="*/ 0 h 80"/>
                  <a:gd name="T26" fmla="*/ 56 w 56"/>
                  <a:gd name="T27" fmla="*/ 80 h 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6" h="80">
                    <a:moveTo>
                      <a:pt x="0" y="0"/>
                    </a:moveTo>
                    <a:lnTo>
                      <a:pt x="0" y="8"/>
                    </a:lnTo>
                    <a:lnTo>
                      <a:pt x="16" y="24"/>
                    </a:lnTo>
                    <a:lnTo>
                      <a:pt x="24" y="32"/>
                    </a:lnTo>
                    <a:lnTo>
                      <a:pt x="40" y="56"/>
                    </a:lnTo>
                    <a:lnTo>
                      <a:pt x="48" y="64"/>
                    </a:lnTo>
                    <a:lnTo>
                      <a:pt x="48" y="72"/>
                    </a:lnTo>
                    <a:lnTo>
                      <a:pt x="56" y="80"/>
                    </a:lnTo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6" name="Freeform 800"/>
              <p:cNvSpPr>
                <a:spLocks/>
              </p:cNvSpPr>
              <p:nvPr/>
            </p:nvSpPr>
            <p:spPr bwMode="auto">
              <a:xfrm>
                <a:off x="3167063" y="3771429"/>
                <a:ext cx="80962" cy="101600"/>
              </a:xfrm>
              <a:custGeom>
                <a:avLst/>
                <a:gdLst>
                  <a:gd name="T0" fmla="*/ 2147483647 w 48"/>
                  <a:gd name="T1" fmla="*/ 2147483647 h 56"/>
                  <a:gd name="T2" fmla="*/ 2147483647 w 48"/>
                  <a:gd name="T3" fmla="*/ 2147483647 h 56"/>
                  <a:gd name="T4" fmla="*/ 2147483647 w 48"/>
                  <a:gd name="T5" fmla="*/ 2147483647 h 56"/>
                  <a:gd name="T6" fmla="*/ 2147483647 w 48"/>
                  <a:gd name="T7" fmla="*/ 2147483647 h 56"/>
                  <a:gd name="T8" fmla="*/ 2147483647 w 48"/>
                  <a:gd name="T9" fmla="*/ 2147483647 h 56"/>
                  <a:gd name="T10" fmla="*/ 2147483647 w 48"/>
                  <a:gd name="T11" fmla="*/ 0 h 56"/>
                  <a:gd name="T12" fmla="*/ 2147483647 w 48"/>
                  <a:gd name="T13" fmla="*/ 2147483647 h 56"/>
                  <a:gd name="T14" fmla="*/ 0 w 48"/>
                  <a:gd name="T15" fmla="*/ 2147483647 h 56"/>
                  <a:gd name="T16" fmla="*/ 2147483647 w 48"/>
                  <a:gd name="T17" fmla="*/ 2147483647 h 56"/>
                  <a:gd name="T18" fmla="*/ 2147483647 w 48"/>
                  <a:gd name="T19" fmla="*/ 2147483647 h 56"/>
                  <a:gd name="T20" fmla="*/ 2147483647 w 48"/>
                  <a:gd name="T21" fmla="*/ 2147483647 h 56"/>
                  <a:gd name="T22" fmla="*/ 2147483647 w 48"/>
                  <a:gd name="T23" fmla="*/ 2147483647 h 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56"/>
                  <a:gd name="T38" fmla="*/ 48 w 48"/>
                  <a:gd name="T39" fmla="*/ 56 h 5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56">
                    <a:moveTo>
                      <a:pt x="48" y="56"/>
                    </a:moveTo>
                    <a:lnTo>
                      <a:pt x="48" y="40"/>
                    </a:lnTo>
                    <a:lnTo>
                      <a:pt x="40" y="24"/>
                    </a:lnTo>
                    <a:lnTo>
                      <a:pt x="48" y="8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8" y="16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16" y="56"/>
                    </a:lnTo>
                    <a:lnTo>
                      <a:pt x="24" y="56"/>
                    </a:lnTo>
                    <a:lnTo>
                      <a:pt x="48" y="56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7" name="Freeform 801"/>
              <p:cNvSpPr>
                <a:spLocks/>
              </p:cNvSpPr>
              <p:nvPr/>
            </p:nvSpPr>
            <p:spPr bwMode="auto">
              <a:xfrm>
                <a:off x="2846388" y="3639666"/>
                <a:ext cx="280987" cy="263525"/>
              </a:xfrm>
              <a:custGeom>
                <a:avLst/>
                <a:gdLst>
                  <a:gd name="T0" fmla="*/ 2147483647 w 168"/>
                  <a:gd name="T1" fmla="*/ 2147483647 h 144"/>
                  <a:gd name="T2" fmla="*/ 2147483647 w 168"/>
                  <a:gd name="T3" fmla="*/ 2147483647 h 144"/>
                  <a:gd name="T4" fmla="*/ 2147483647 w 168"/>
                  <a:gd name="T5" fmla="*/ 2147483647 h 144"/>
                  <a:gd name="T6" fmla="*/ 2147483647 w 168"/>
                  <a:gd name="T7" fmla="*/ 2147483647 h 144"/>
                  <a:gd name="T8" fmla="*/ 2147483647 w 168"/>
                  <a:gd name="T9" fmla="*/ 2147483647 h 144"/>
                  <a:gd name="T10" fmla="*/ 2147483647 w 168"/>
                  <a:gd name="T11" fmla="*/ 2147483647 h 144"/>
                  <a:gd name="T12" fmla="*/ 2147483647 w 168"/>
                  <a:gd name="T13" fmla="*/ 2147483647 h 144"/>
                  <a:gd name="T14" fmla="*/ 2147483647 w 168"/>
                  <a:gd name="T15" fmla="*/ 2147483647 h 144"/>
                  <a:gd name="T16" fmla="*/ 2147483647 w 168"/>
                  <a:gd name="T17" fmla="*/ 2147483647 h 144"/>
                  <a:gd name="T18" fmla="*/ 2147483647 w 168"/>
                  <a:gd name="T19" fmla="*/ 2147483647 h 144"/>
                  <a:gd name="T20" fmla="*/ 2147483647 w 168"/>
                  <a:gd name="T21" fmla="*/ 2147483647 h 144"/>
                  <a:gd name="T22" fmla="*/ 2147483647 w 168"/>
                  <a:gd name="T23" fmla="*/ 2147483647 h 144"/>
                  <a:gd name="T24" fmla="*/ 2147483647 w 168"/>
                  <a:gd name="T25" fmla="*/ 0 h 144"/>
                  <a:gd name="T26" fmla="*/ 0 w 168"/>
                  <a:gd name="T27" fmla="*/ 2147483647 h 144"/>
                  <a:gd name="T28" fmla="*/ 0 w 168"/>
                  <a:gd name="T29" fmla="*/ 2147483647 h 144"/>
                  <a:gd name="T30" fmla="*/ 2147483647 w 168"/>
                  <a:gd name="T31" fmla="*/ 2147483647 h 144"/>
                  <a:gd name="T32" fmla="*/ 2147483647 w 168"/>
                  <a:gd name="T33" fmla="*/ 2147483647 h 144"/>
                  <a:gd name="T34" fmla="*/ 2147483647 w 168"/>
                  <a:gd name="T35" fmla="*/ 2147483647 h 144"/>
                  <a:gd name="T36" fmla="*/ 2147483647 w 168"/>
                  <a:gd name="T37" fmla="*/ 2147483647 h 144"/>
                  <a:gd name="T38" fmla="*/ 2147483647 w 168"/>
                  <a:gd name="T39" fmla="*/ 2147483647 h 144"/>
                  <a:gd name="T40" fmla="*/ 2147483647 w 168"/>
                  <a:gd name="T41" fmla="*/ 2147483647 h 144"/>
                  <a:gd name="T42" fmla="*/ 2147483647 w 168"/>
                  <a:gd name="T43" fmla="*/ 2147483647 h 144"/>
                  <a:gd name="T44" fmla="*/ 2147483647 w 168"/>
                  <a:gd name="T45" fmla="*/ 2147483647 h 144"/>
                  <a:gd name="T46" fmla="*/ 2147483647 w 168"/>
                  <a:gd name="T47" fmla="*/ 2147483647 h 144"/>
                  <a:gd name="T48" fmla="*/ 2147483647 w 168"/>
                  <a:gd name="T49" fmla="*/ 2147483647 h 144"/>
                  <a:gd name="T50" fmla="*/ 2147483647 w 168"/>
                  <a:gd name="T51" fmla="*/ 2147483647 h 144"/>
                  <a:gd name="T52" fmla="*/ 2147483647 w 168"/>
                  <a:gd name="T53" fmla="*/ 2147483647 h 144"/>
                  <a:gd name="T54" fmla="*/ 2147483647 w 168"/>
                  <a:gd name="T55" fmla="*/ 2147483647 h 14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68"/>
                  <a:gd name="T85" fmla="*/ 0 h 144"/>
                  <a:gd name="T86" fmla="*/ 168 w 168"/>
                  <a:gd name="T87" fmla="*/ 144 h 14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68" h="144">
                    <a:moveTo>
                      <a:pt x="152" y="88"/>
                    </a:moveTo>
                    <a:lnTo>
                      <a:pt x="144" y="72"/>
                    </a:lnTo>
                    <a:lnTo>
                      <a:pt x="152" y="64"/>
                    </a:lnTo>
                    <a:lnTo>
                      <a:pt x="168" y="48"/>
                    </a:lnTo>
                    <a:lnTo>
                      <a:pt x="152" y="40"/>
                    </a:lnTo>
                    <a:lnTo>
                      <a:pt x="152" y="32"/>
                    </a:lnTo>
                    <a:lnTo>
                      <a:pt x="128" y="24"/>
                    </a:lnTo>
                    <a:lnTo>
                      <a:pt x="88" y="24"/>
                    </a:lnTo>
                    <a:lnTo>
                      <a:pt x="64" y="24"/>
                    </a:lnTo>
                    <a:lnTo>
                      <a:pt x="64" y="16"/>
                    </a:lnTo>
                    <a:lnTo>
                      <a:pt x="40" y="8"/>
                    </a:lnTo>
                    <a:lnTo>
                      <a:pt x="24" y="16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0" y="40"/>
                    </a:lnTo>
                    <a:lnTo>
                      <a:pt x="8" y="64"/>
                    </a:lnTo>
                    <a:lnTo>
                      <a:pt x="48" y="80"/>
                    </a:lnTo>
                    <a:lnTo>
                      <a:pt x="64" y="80"/>
                    </a:lnTo>
                    <a:lnTo>
                      <a:pt x="64" y="88"/>
                    </a:lnTo>
                    <a:lnTo>
                      <a:pt x="72" y="104"/>
                    </a:lnTo>
                    <a:lnTo>
                      <a:pt x="72" y="136"/>
                    </a:lnTo>
                    <a:lnTo>
                      <a:pt x="80" y="144"/>
                    </a:lnTo>
                    <a:lnTo>
                      <a:pt x="120" y="136"/>
                    </a:lnTo>
                    <a:lnTo>
                      <a:pt x="112" y="120"/>
                    </a:lnTo>
                    <a:lnTo>
                      <a:pt x="104" y="104"/>
                    </a:lnTo>
                    <a:lnTo>
                      <a:pt x="136" y="104"/>
                    </a:lnTo>
                    <a:lnTo>
                      <a:pt x="152" y="96"/>
                    </a:lnTo>
                    <a:lnTo>
                      <a:pt x="152" y="88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8" name="Freeform 802"/>
              <p:cNvSpPr>
                <a:spLocks/>
              </p:cNvSpPr>
              <p:nvPr/>
            </p:nvSpPr>
            <p:spPr bwMode="auto">
              <a:xfrm>
                <a:off x="2659063" y="3930179"/>
                <a:ext cx="268287" cy="407987"/>
              </a:xfrm>
              <a:custGeom>
                <a:avLst/>
                <a:gdLst>
                  <a:gd name="T0" fmla="*/ 2147483647 w 160"/>
                  <a:gd name="T1" fmla="*/ 2147483647 h 224"/>
                  <a:gd name="T2" fmla="*/ 2147483647 w 160"/>
                  <a:gd name="T3" fmla="*/ 2147483647 h 224"/>
                  <a:gd name="T4" fmla="*/ 2147483647 w 160"/>
                  <a:gd name="T5" fmla="*/ 2147483647 h 224"/>
                  <a:gd name="T6" fmla="*/ 2147483647 w 160"/>
                  <a:gd name="T7" fmla="*/ 2147483647 h 224"/>
                  <a:gd name="T8" fmla="*/ 2147483647 w 160"/>
                  <a:gd name="T9" fmla="*/ 2147483647 h 224"/>
                  <a:gd name="T10" fmla="*/ 2147483647 w 160"/>
                  <a:gd name="T11" fmla="*/ 2147483647 h 224"/>
                  <a:gd name="T12" fmla="*/ 2147483647 w 160"/>
                  <a:gd name="T13" fmla="*/ 2147483647 h 224"/>
                  <a:gd name="T14" fmla="*/ 2147483647 w 160"/>
                  <a:gd name="T15" fmla="*/ 2147483647 h 224"/>
                  <a:gd name="T16" fmla="*/ 2147483647 w 160"/>
                  <a:gd name="T17" fmla="*/ 2147483647 h 224"/>
                  <a:gd name="T18" fmla="*/ 2147483647 w 160"/>
                  <a:gd name="T19" fmla="*/ 2147483647 h 224"/>
                  <a:gd name="T20" fmla="*/ 2147483647 w 160"/>
                  <a:gd name="T21" fmla="*/ 2147483647 h 224"/>
                  <a:gd name="T22" fmla="*/ 2147483647 w 160"/>
                  <a:gd name="T23" fmla="*/ 2147483647 h 224"/>
                  <a:gd name="T24" fmla="*/ 2147483647 w 160"/>
                  <a:gd name="T25" fmla="*/ 0 h 224"/>
                  <a:gd name="T26" fmla="*/ 2147483647 w 160"/>
                  <a:gd name="T27" fmla="*/ 2147483647 h 224"/>
                  <a:gd name="T28" fmla="*/ 2147483647 w 160"/>
                  <a:gd name="T29" fmla="*/ 2147483647 h 224"/>
                  <a:gd name="T30" fmla="*/ 2147483647 w 160"/>
                  <a:gd name="T31" fmla="*/ 2147483647 h 224"/>
                  <a:gd name="T32" fmla="*/ 2147483647 w 160"/>
                  <a:gd name="T33" fmla="*/ 2147483647 h 224"/>
                  <a:gd name="T34" fmla="*/ 2147483647 w 160"/>
                  <a:gd name="T35" fmla="*/ 2147483647 h 224"/>
                  <a:gd name="T36" fmla="*/ 2147483647 w 160"/>
                  <a:gd name="T37" fmla="*/ 2147483647 h 224"/>
                  <a:gd name="T38" fmla="*/ 0 w 160"/>
                  <a:gd name="T39" fmla="*/ 2147483647 h 224"/>
                  <a:gd name="T40" fmla="*/ 2147483647 w 160"/>
                  <a:gd name="T41" fmla="*/ 2147483647 h 224"/>
                  <a:gd name="T42" fmla="*/ 2147483647 w 160"/>
                  <a:gd name="T43" fmla="*/ 2147483647 h 224"/>
                  <a:gd name="T44" fmla="*/ 2147483647 w 160"/>
                  <a:gd name="T45" fmla="*/ 2147483647 h 224"/>
                  <a:gd name="T46" fmla="*/ 2147483647 w 160"/>
                  <a:gd name="T47" fmla="*/ 2147483647 h 224"/>
                  <a:gd name="T48" fmla="*/ 2147483647 w 160"/>
                  <a:gd name="T49" fmla="*/ 2147483647 h 224"/>
                  <a:gd name="T50" fmla="*/ 2147483647 w 160"/>
                  <a:gd name="T51" fmla="*/ 2147483647 h 224"/>
                  <a:gd name="T52" fmla="*/ 2147483647 w 160"/>
                  <a:gd name="T53" fmla="*/ 2147483647 h 224"/>
                  <a:gd name="T54" fmla="*/ 2147483647 w 160"/>
                  <a:gd name="T55" fmla="*/ 2147483647 h 224"/>
                  <a:gd name="T56" fmla="*/ 2147483647 w 160"/>
                  <a:gd name="T57" fmla="*/ 2147483647 h 224"/>
                  <a:gd name="T58" fmla="*/ 2147483647 w 160"/>
                  <a:gd name="T59" fmla="*/ 2147483647 h 22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60"/>
                  <a:gd name="T91" fmla="*/ 0 h 224"/>
                  <a:gd name="T92" fmla="*/ 160 w 160"/>
                  <a:gd name="T93" fmla="*/ 224 h 22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60" h="224">
                    <a:moveTo>
                      <a:pt x="152" y="136"/>
                    </a:moveTo>
                    <a:lnTo>
                      <a:pt x="144" y="136"/>
                    </a:lnTo>
                    <a:lnTo>
                      <a:pt x="144" y="112"/>
                    </a:lnTo>
                    <a:lnTo>
                      <a:pt x="120" y="120"/>
                    </a:lnTo>
                    <a:lnTo>
                      <a:pt x="104" y="104"/>
                    </a:lnTo>
                    <a:lnTo>
                      <a:pt x="104" y="80"/>
                    </a:lnTo>
                    <a:lnTo>
                      <a:pt x="120" y="56"/>
                    </a:lnTo>
                    <a:lnTo>
                      <a:pt x="136" y="48"/>
                    </a:lnTo>
                    <a:lnTo>
                      <a:pt x="136" y="40"/>
                    </a:lnTo>
                    <a:lnTo>
                      <a:pt x="128" y="24"/>
                    </a:lnTo>
                    <a:lnTo>
                      <a:pt x="112" y="24"/>
                    </a:lnTo>
                    <a:lnTo>
                      <a:pt x="104" y="16"/>
                    </a:lnTo>
                    <a:lnTo>
                      <a:pt x="80" y="0"/>
                    </a:lnTo>
                    <a:lnTo>
                      <a:pt x="72" y="16"/>
                    </a:lnTo>
                    <a:lnTo>
                      <a:pt x="56" y="32"/>
                    </a:lnTo>
                    <a:lnTo>
                      <a:pt x="48" y="40"/>
                    </a:lnTo>
                    <a:lnTo>
                      <a:pt x="32" y="56"/>
                    </a:lnTo>
                    <a:lnTo>
                      <a:pt x="16" y="48"/>
                    </a:lnTo>
                    <a:lnTo>
                      <a:pt x="16" y="40"/>
                    </a:lnTo>
                    <a:lnTo>
                      <a:pt x="0" y="48"/>
                    </a:lnTo>
                    <a:lnTo>
                      <a:pt x="16" y="80"/>
                    </a:lnTo>
                    <a:lnTo>
                      <a:pt x="40" y="120"/>
                    </a:lnTo>
                    <a:lnTo>
                      <a:pt x="64" y="168"/>
                    </a:lnTo>
                    <a:lnTo>
                      <a:pt x="64" y="176"/>
                    </a:lnTo>
                    <a:lnTo>
                      <a:pt x="144" y="224"/>
                    </a:lnTo>
                    <a:lnTo>
                      <a:pt x="152" y="224"/>
                    </a:lnTo>
                    <a:lnTo>
                      <a:pt x="152" y="208"/>
                    </a:lnTo>
                    <a:lnTo>
                      <a:pt x="160" y="184"/>
                    </a:lnTo>
                    <a:lnTo>
                      <a:pt x="160" y="152"/>
                    </a:lnTo>
                    <a:lnTo>
                      <a:pt x="152" y="136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9" name="Freeform 803"/>
              <p:cNvSpPr>
                <a:spLocks/>
              </p:cNvSpPr>
              <p:nvPr/>
            </p:nvSpPr>
            <p:spPr bwMode="auto">
              <a:xfrm>
                <a:off x="3167063" y="3771429"/>
                <a:ext cx="80962" cy="101600"/>
              </a:xfrm>
              <a:custGeom>
                <a:avLst/>
                <a:gdLst>
                  <a:gd name="T0" fmla="*/ 2147483647 w 48"/>
                  <a:gd name="T1" fmla="*/ 2147483647 h 56"/>
                  <a:gd name="T2" fmla="*/ 2147483647 w 48"/>
                  <a:gd name="T3" fmla="*/ 2147483647 h 56"/>
                  <a:gd name="T4" fmla="*/ 2147483647 w 48"/>
                  <a:gd name="T5" fmla="*/ 2147483647 h 56"/>
                  <a:gd name="T6" fmla="*/ 2147483647 w 48"/>
                  <a:gd name="T7" fmla="*/ 2147483647 h 56"/>
                  <a:gd name="T8" fmla="*/ 2147483647 w 48"/>
                  <a:gd name="T9" fmla="*/ 2147483647 h 56"/>
                  <a:gd name="T10" fmla="*/ 2147483647 w 48"/>
                  <a:gd name="T11" fmla="*/ 0 h 56"/>
                  <a:gd name="T12" fmla="*/ 2147483647 w 48"/>
                  <a:gd name="T13" fmla="*/ 2147483647 h 56"/>
                  <a:gd name="T14" fmla="*/ 0 w 48"/>
                  <a:gd name="T15" fmla="*/ 2147483647 h 56"/>
                  <a:gd name="T16" fmla="*/ 2147483647 w 48"/>
                  <a:gd name="T17" fmla="*/ 2147483647 h 56"/>
                  <a:gd name="T18" fmla="*/ 2147483647 w 48"/>
                  <a:gd name="T19" fmla="*/ 2147483647 h 56"/>
                  <a:gd name="T20" fmla="*/ 2147483647 w 48"/>
                  <a:gd name="T21" fmla="*/ 2147483647 h 56"/>
                  <a:gd name="T22" fmla="*/ 2147483647 w 48"/>
                  <a:gd name="T23" fmla="*/ 2147483647 h 56"/>
                  <a:gd name="T24" fmla="*/ 2147483647 w 48"/>
                  <a:gd name="T25" fmla="*/ 2147483647 h 56"/>
                  <a:gd name="T26" fmla="*/ 2147483647 w 48"/>
                  <a:gd name="T27" fmla="*/ 2147483647 h 56"/>
                  <a:gd name="T28" fmla="*/ 2147483647 w 48"/>
                  <a:gd name="T29" fmla="*/ 2147483647 h 56"/>
                  <a:gd name="T30" fmla="*/ 2147483647 w 48"/>
                  <a:gd name="T31" fmla="*/ 2147483647 h 56"/>
                  <a:gd name="T32" fmla="*/ 2147483647 w 48"/>
                  <a:gd name="T33" fmla="*/ 2147483647 h 56"/>
                  <a:gd name="T34" fmla="*/ 2147483647 w 48"/>
                  <a:gd name="T35" fmla="*/ 2147483647 h 56"/>
                  <a:gd name="T36" fmla="*/ 2147483647 w 48"/>
                  <a:gd name="T37" fmla="*/ 0 h 56"/>
                  <a:gd name="T38" fmla="*/ 2147483647 w 48"/>
                  <a:gd name="T39" fmla="*/ 2147483647 h 56"/>
                  <a:gd name="T40" fmla="*/ 0 w 48"/>
                  <a:gd name="T41" fmla="*/ 2147483647 h 56"/>
                  <a:gd name="T42" fmla="*/ 2147483647 w 48"/>
                  <a:gd name="T43" fmla="*/ 2147483647 h 56"/>
                  <a:gd name="T44" fmla="*/ 2147483647 w 48"/>
                  <a:gd name="T45" fmla="*/ 2147483647 h 56"/>
                  <a:gd name="T46" fmla="*/ 2147483647 w 48"/>
                  <a:gd name="T47" fmla="*/ 2147483647 h 56"/>
                  <a:gd name="T48" fmla="*/ 2147483647 w 48"/>
                  <a:gd name="T49" fmla="*/ 2147483647 h 56"/>
                  <a:gd name="T50" fmla="*/ 2147483647 w 48"/>
                  <a:gd name="T51" fmla="*/ 2147483647 h 56"/>
                  <a:gd name="T52" fmla="*/ 2147483647 w 48"/>
                  <a:gd name="T53" fmla="*/ 2147483647 h 5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8"/>
                  <a:gd name="T82" fmla="*/ 0 h 56"/>
                  <a:gd name="T83" fmla="*/ 48 w 48"/>
                  <a:gd name="T84" fmla="*/ 56 h 5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8" h="56">
                    <a:moveTo>
                      <a:pt x="48" y="56"/>
                    </a:moveTo>
                    <a:lnTo>
                      <a:pt x="48" y="40"/>
                    </a:lnTo>
                    <a:lnTo>
                      <a:pt x="40" y="24"/>
                    </a:lnTo>
                    <a:lnTo>
                      <a:pt x="48" y="8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8" y="16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16" y="56"/>
                    </a:lnTo>
                    <a:lnTo>
                      <a:pt x="24" y="56"/>
                    </a:lnTo>
                    <a:lnTo>
                      <a:pt x="48" y="56"/>
                    </a:lnTo>
                    <a:lnTo>
                      <a:pt x="48" y="40"/>
                    </a:lnTo>
                    <a:lnTo>
                      <a:pt x="40" y="24"/>
                    </a:lnTo>
                    <a:lnTo>
                      <a:pt x="48" y="8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8" y="16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16" y="56"/>
                    </a:lnTo>
                    <a:lnTo>
                      <a:pt x="24" y="56"/>
                    </a:lnTo>
                    <a:lnTo>
                      <a:pt x="48" y="56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0" name="Freeform 804"/>
              <p:cNvSpPr>
                <a:spLocks/>
              </p:cNvSpPr>
              <p:nvPr/>
            </p:nvSpPr>
            <p:spPr bwMode="auto">
              <a:xfrm>
                <a:off x="2659063" y="3930179"/>
                <a:ext cx="268287" cy="407987"/>
              </a:xfrm>
              <a:custGeom>
                <a:avLst/>
                <a:gdLst>
                  <a:gd name="T0" fmla="*/ 2147483647 w 160"/>
                  <a:gd name="T1" fmla="*/ 2147483647 h 224"/>
                  <a:gd name="T2" fmla="*/ 2147483647 w 160"/>
                  <a:gd name="T3" fmla="*/ 2147483647 h 224"/>
                  <a:gd name="T4" fmla="*/ 2147483647 w 160"/>
                  <a:gd name="T5" fmla="*/ 2147483647 h 224"/>
                  <a:gd name="T6" fmla="*/ 2147483647 w 160"/>
                  <a:gd name="T7" fmla="*/ 2147483647 h 224"/>
                  <a:gd name="T8" fmla="*/ 2147483647 w 160"/>
                  <a:gd name="T9" fmla="*/ 2147483647 h 224"/>
                  <a:gd name="T10" fmla="*/ 2147483647 w 160"/>
                  <a:gd name="T11" fmla="*/ 2147483647 h 224"/>
                  <a:gd name="T12" fmla="*/ 2147483647 w 160"/>
                  <a:gd name="T13" fmla="*/ 2147483647 h 224"/>
                  <a:gd name="T14" fmla="*/ 2147483647 w 160"/>
                  <a:gd name="T15" fmla="*/ 2147483647 h 224"/>
                  <a:gd name="T16" fmla="*/ 2147483647 w 160"/>
                  <a:gd name="T17" fmla="*/ 2147483647 h 224"/>
                  <a:gd name="T18" fmla="*/ 2147483647 w 160"/>
                  <a:gd name="T19" fmla="*/ 2147483647 h 224"/>
                  <a:gd name="T20" fmla="*/ 2147483647 w 160"/>
                  <a:gd name="T21" fmla="*/ 2147483647 h 224"/>
                  <a:gd name="T22" fmla="*/ 2147483647 w 160"/>
                  <a:gd name="T23" fmla="*/ 2147483647 h 224"/>
                  <a:gd name="T24" fmla="*/ 2147483647 w 160"/>
                  <a:gd name="T25" fmla="*/ 2147483647 h 224"/>
                  <a:gd name="T26" fmla="*/ 2147483647 w 160"/>
                  <a:gd name="T27" fmla="*/ 0 h 224"/>
                  <a:gd name="T28" fmla="*/ 2147483647 w 160"/>
                  <a:gd name="T29" fmla="*/ 0 h 224"/>
                  <a:gd name="T30" fmla="*/ 2147483647 w 160"/>
                  <a:gd name="T31" fmla="*/ 2147483647 h 224"/>
                  <a:gd name="T32" fmla="*/ 2147483647 w 160"/>
                  <a:gd name="T33" fmla="*/ 2147483647 h 224"/>
                  <a:gd name="T34" fmla="*/ 2147483647 w 160"/>
                  <a:gd name="T35" fmla="*/ 2147483647 h 224"/>
                  <a:gd name="T36" fmla="*/ 2147483647 w 160"/>
                  <a:gd name="T37" fmla="*/ 2147483647 h 224"/>
                  <a:gd name="T38" fmla="*/ 2147483647 w 160"/>
                  <a:gd name="T39" fmla="*/ 2147483647 h 224"/>
                  <a:gd name="T40" fmla="*/ 2147483647 w 160"/>
                  <a:gd name="T41" fmla="*/ 2147483647 h 224"/>
                  <a:gd name="T42" fmla="*/ 0 w 160"/>
                  <a:gd name="T43" fmla="*/ 2147483647 h 224"/>
                  <a:gd name="T44" fmla="*/ 2147483647 w 160"/>
                  <a:gd name="T45" fmla="*/ 2147483647 h 224"/>
                  <a:gd name="T46" fmla="*/ 2147483647 w 160"/>
                  <a:gd name="T47" fmla="*/ 2147483647 h 224"/>
                  <a:gd name="T48" fmla="*/ 2147483647 w 160"/>
                  <a:gd name="T49" fmla="*/ 2147483647 h 224"/>
                  <a:gd name="T50" fmla="*/ 2147483647 w 160"/>
                  <a:gd name="T51" fmla="*/ 2147483647 h 224"/>
                  <a:gd name="T52" fmla="*/ 2147483647 w 160"/>
                  <a:gd name="T53" fmla="*/ 2147483647 h 224"/>
                  <a:gd name="T54" fmla="*/ 2147483647 w 160"/>
                  <a:gd name="T55" fmla="*/ 2147483647 h 224"/>
                  <a:gd name="T56" fmla="*/ 2147483647 w 160"/>
                  <a:gd name="T57" fmla="*/ 2147483647 h 224"/>
                  <a:gd name="T58" fmla="*/ 2147483647 w 160"/>
                  <a:gd name="T59" fmla="*/ 2147483647 h 224"/>
                  <a:gd name="T60" fmla="*/ 2147483647 w 160"/>
                  <a:gd name="T61" fmla="*/ 2147483647 h 224"/>
                  <a:gd name="T62" fmla="*/ 2147483647 w 160"/>
                  <a:gd name="T63" fmla="*/ 2147483647 h 224"/>
                  <a:gd name="T64" fmla="*/ 2147483647 w 160"/>
                  <a:gd name="T65" fmla="*/ 2147483647 h 224"/>
                  <a:gd name="T66" fmla="*/ 2147483647 w 160"/>
                  <a:gd name="T67" fmla="*/ 2147483647 h 224"/>
                  <a:gd name="T68" fmla="*/ 2147483647 w 160"/>
                  <a:gd name="T69" fmla="*/ 2147483647 h 224"/>
                  <a:gd name="T70" fmla="*/ 2147483647 w 160"/>
                  <a:gd name="T71" fmla="*/ 2147483647 h 224"/>
                  <a:gd name="T72" fmla="*/ 2147483647 w 160"/>
                  <a:gd name="T73" fmla="*/ 2147483647 h 224"/>
                  <a:gd name="T74" fmla="*/ 2147483647 w 160"/>
                  <a:gd name="T75" fmla="*/ 2147483647 h 224"/>
                  <a:gd name="T76" fmla="*/ 2147483647 w 160"/>
                  <a:gd name="T77" fmla="*/ 2147483647 h 224"/>
                  <a:gd name="T78" fmla="*/ 2147483647 w 160"/>
                  <a:gd name="T79" fmla="*/ 2147483647 h 224"/>
                  <a:gd name="T80" fmla="*/ 2147483647 w 160"/>
                  <a:gd name="T81" fmla="*/ 2147483647 h 224"/>
                  <a:gd name="T82" fmla="*/ 2147483647 w 160"/>
                  <a:gd name="T83" fmla="*/ 2147483647 h 224"/>
                  <a:gd name="T84" fmla="*/ 2147483647 w 160"/>
                  <a:gd name="T85" fmla="*/ 2147483647 h 224"/>
                  <a:gd name="T86" fmla="*/ 2147483647 w 160"/>
                  <a:gd name="T87" fmla="*/ 2147483647 h 224"/>
                  <a:gd name="T88" fmla="*/ 2147483647 w 160"/>
                  <a:gd name="T89" fmla="*/ 0 h 224"/>
                  <a:gd name="T90" fmla="*/ 2147483647 w 160"/>
                  <a:gd name="T91" fmla="*/ 0 h 224"/>
                  <a:gd name="T92" fmla="*/ 2147483647 w 160"/>
                  <a:gd name="T93" fmla="*/ 2147483647 h 224"/>
                  <a:gd name="T94" fmla="*/ 2147483647 w 160"/>
                  <a:gd name="T95" fmla="*/ 2147483647 h 224"/>
                  <a:gd name="T96" fmla="*/ 2147483647 w 160"/>
                  <a:gd name="T97" fmla="*/ 2147483647 h 224"/>
                  <a:gd name="T98" fmla="*/ 2147483647 w 160"/>
                  <a:gd name="T99" fmla="*/ 2147483647 h 224"/>
                  <a:gd name="T100" fmla="*/ 2147483647 w 160"/>
                  <a:gd name="T101" fmla="*/ 2147483647 h 224"/>
                  <a:gd name="T102" fmla="*/ 2147483647 w 160"/>
                  <a:gd name="T103" fmla="*/ 2147483647 h 224"/>
                  <a:gd name="T104" fmla="*/ 0 w 160"/>
                  <a:gd name="T105" fmla="*/ 2147483647 h 224"/>
                  <a:gd name="T106" fmla="*/ 2147483647 w 160"/>
                  <a:gd name="T107" fmla="*/ 2147483647 h 224"/>
                  <a:gd name="T108" fmla="*/ 2147483647 w 160"/>
                  <a:gd name="T109" fmla="*/ 2147483647 h 224"/>
                  <a:gd name="T110" fmla="*/ 2147483647 w 160"/>
                  <a:gd name="T111" fmla="*/ 2147483647 h 224"/>
                  <a:gd name="T112" fmla="*/ 2147483647 w 160"/>
                  <a:gd name="T113" fmla="*/ 2147483647 h 224"/>
                  <a:gd name="T114" fmla="*/ 2147483647 w 160"/>
                  <a:gd name="T115" fmla="*/ 2147483647 h 224"/>
                  <a:gd name="T116" fmla="*/ 2147483647 w 160"/>
                  <a:gd name="T117" fmla="*/ 2147483647 h 224"/>
                  <a:gd name="T118" fmla="*/ 2147483647 w 160"/>
                  <a:gd name="T119" fmla="*/ 2147483647 h 224"/>
                  <a:gd name="T120" fmla="*/ 2147483647 w 160"/>
                  <a:gd name="T121" fmla="*/ 2147483647 h 224"/>
                  <a:gd name="T122" fmla="*/ 2147483647 w 160"/>
                  <a:gd name="T123" fmla="*/ 2147483647 h 224"/>
                  <a:gd name="T124" fmla="*/ 2147483647 w 160"/>
                  <a:gd name="T125" fmla="*/ 2147483647 h 2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60"/>
                  <a:gd name="T190" fmla="*/ 0 h 224"/>
                  <a:gd name="T191" fmla="*/ 160 w 160"/>
                  <a:gd name="T192" fmla="*/ 224 h 22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60" h="224">
                    <a:moveTo>
                      <a:pt x="152" y="136"/>
                    </a:moveTo>
                    <a:lnTo>
                      <a:pt x="152" y="136"/>
                    </a:lnTo>
                    <a:lnTo>
                      <a:pt x="144" y="136"/>
                    </a:lnTo>
                    <a:lnTo>
                      <a:pt x="144" y="112"/>
                    </a:lnTo>
                    <a:lnTo>
                      <a:pt x="120" y="120"/>
                    </a:lnTo>
                    <a:lnTo>
                      <a:pt x="104" y="104"/>
                    </a:lnTo>
                    <a:lnTo>
                      <a:pt x="104" y="80"/>
                    </a:lnTo>
                    <a:lnTo>
                      <a:pt x="120" y="56"/>
                    </a:lnTo>
                    <a:lnTo>
                      <a:pt x="136" y="48"/>
                    </a:lnTo>
                    <a:lnTo>
                      <a:pt x="136" y="40"/>
                    </a:lnTo>
                    <a:lnTo>
                      <a:pt x="128" y="24"/>
                    </a:lnTo>
                    <a:lnTo>
                      <a:pt x="112" y="24"/>
                    </a:lnTo>
                    <a:lnTo>
                      <a:pt x="104" y="16"/>
                    </a:lnTo>
                    <a:lnTo>
                      <a:pt x="80" y="0"/>
                    </a:lnTo>
                    <a:lnTo>
                      <a:pt x="72" y="16"/>
                    </a:lnTo>
                    <a:lnTo>
                      <a:pt x="56" y="32"/>
                    </a:lnTo>
                    <a:lnTo>
                      <a:pt x="48" y="40"/>
                    </a:lnTo>
                    <a:lnTo>
                      <a:pt x="32" y="56"/>
                    </a:lnTo>
                    <a:lnTo>
                      <a:pt x="16" y="48"/>
                    </a:lnTo>
                    <a:lnTo>
                      <a:pt x="16" y="40"/>
                    </a:lnTo>
                    <a:lnTo>
                      <a:pt x="0" y="48"/>
                    </a:lnTo>
                    <a:lnTo>
                      <a:pt x="16" y="80"/>
                    </a:lnTo>
                    <a:lnTo>
                      <a:pt x="40" y="120"/>
                    </a:lnTo>
                    <a:lnTo>
                      <a:pt x="64" y="168"/>
                    </a:lnTo>
                    <a:lnTo>
                      <a:pt x="64" y="176"/>
                    </a:lnTo>
                    <a:lnTo>
                      <a:pt x="144" y="224"/>
                    </a:lnTo>
                    <a:lnTo>
                      <a:pt x="152" y="224"/>
                    </a:lnTo>
                    <a:lnTo>
                      <a:pt x="152" y="208"/>
                    </a:lnTo>
                    <a:lnTo>
                      <a:pt x="160" y="184"/>
                    </a:lnTo>
                    <a:lnTo>
                      <a:pt x="160" y="152"/>
                    </a:lnTo>
                    <a:lnTo>
                      <a:pt x="152" y="136"/>
                    </a:lnTo>
                    <a:lnTo>
                      <a:pt x="144" y="136"/>
                    </a:lnTo>
                    <a:lnTo>
                      <a:pt x="144" y="112"/>
                    </a:lnTo>
                    <a:lnTo>
                      <a:pt x="120" y="120"/>
                    </a:lnTo>
                    <a:lnTo>
                      <a:pt x="104" y="104"/>
                    </a:lnTo>
                    <a:lnTo>
                      <a:pt x="104" y="80"/>
                    </a:lnTo>
                    <a:lnTo>
                      <a:pt x="120" y="56"/>
                    </a:lnTo>
                    <a:lnTo>
                      <a:pt x="136" y="48"/>
                    </a:lnTo>
                    <a:lnTo>
                      <a:pt x="136" y="40"/>
                    </a:lnTo>
                    <a:lnTo>
                      <a:pt x="128" y="24"/>
                    </a:lnTo>
                    <a:lnTo>
                      <a:pt x="112" y="24"/>
                    </a:lnTo>
                    <a:lnTo>
                      <a:pt x="104" y="16"/>
                    </a:lnTo>
                    <a:lnTo>
                      <a:pt x="80" y="0"/>
                    </a:lnTo>
                    <a:lnTo>
                      <a:pt x="72" y="16"/>
                    </a:lnTo>
                    <a:lnTo>
                      <a:pt x="56" y="32"/>
                    </a:lnTo>
                    <a:lnTo>
                      <a:pt x="48" y="40"/>
                    </a:lnTo>
                    <a:lnTo>
                      <a:pt x="32" y="56"/>
                    </a:lnTo>
                    <a:lnTo>
                      <a:pt x="16" y="48"/>
                    </a:lnTo>
                    <a:lnTo>
                      <a:pt x="16" y="40"/>
                    </a:lnTo>
                    <a:lnTo>
                      <a:pt x="0" y="48"/>
                    </a:lnTo>
                    <a:lnTo>
                      <a:pt x="16" y="80"/>
                    </a:lnTo>
                    <a:lnTo>
                      <a:pt x="40" y="120"/>
                    </a:lnTo>
                    <a:lnTo>
                      <a:pt x="64" y="168"/>
                    </a:lnTo>
                    <a:lnTo>
                      <a:pt x="64" y="176"/>
                    </a:lnTo>
                    <a:lnTo>
                      <a:pt x="144" y="224"/>
                    </a:lnTo>
                    <a:lnTo>
                      <a:pt x="152" y="224"/>
                    </a:lnTo>
                    <a:lnTo>
                      <a:pt x="152" y="208"/>
                    </a:lnTo>
                    <a:lnTo>
                      <a:pt x="160" y="184"/>
                    </a:lnTo>
                    <a:lnTo>
                      <a:pt x="160" y="152"/>
                    </a:lnTo>
                    <a:lnTo>
                      <a:pt x="152" y="136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1" name="Freeform 805"/>
              <p:cNvSpPr>
                <a:spLocks/>
              </p:cNvSpPr>
              <p:nvPr/>
            </p:nvSpPr>
            <p:spPr bwMode="auto">
              <a:xfrm>
                <a:off x="2686050" y="3887316"/>
                <a:ext cx="106363" cy="146050"/>
              </a:xfrm>
              <a:custGeom>
                <a:avLst/>
                <a:gdLst>
                  <a:gd name="T0" fmla="*/ 2147483647 w 64"/>
                  <a:gd name="T1" fmla="*/ 2147483647 h 80"/>
                  <a:gd name="T2" fmla="*/ 2147483647 w 64"/>
                  <a:gd name="T3" fmla="*/ 2147483647 h 80"/>
                  <a:gd name="T4" fmla="*/ 2147483647 w 64"/>
                  <a:gd name="T5" fmla="*/ 2147483647 h 80"/>
                  <a:gd name="T6" fmla="*/ 2147483647 w 64"/>
                  <a:gd name="T7" fmla="*/ 2147483647 h 80"/>
                  <a:gd name="T8" fmla="*/ 2147483647 w 64"/>
                  <a:gd name="T9" fmla="*/ 2147483647 h 80"/>
                  <a:gd name="T10" fmla="*/ 2147483647 w 64"/>
                  <a:gd name="T11" fmla="*/ 2147483647 h 80"/>
                  <a:gd name="T12" fmla="*/ 2147483647 w 64"/>
                  <a:gd name="T13" fmla="*/ 0 h 80"/>
                  <a:gd name="T14" fmla="*/ 2147483647 w 64"/>
                  <a:gd name="T15" fmla="*/ 2147483647 h 80"/>
                  <a:gd name="T16" fmla="*/ 0 w 64"/>
                  <a:gd name="T17" fmla="*/ 2147483647 h 80"/>
                  <a:gd name="T18" fmla="*/ 2147483647 w 64"/>
                  <a:gd name="T19" fmla="*/ 2147483647 h 80"/>
                  <a:gd name="T20" fmla="*/ 0 w 64"/>
                  <a:gd name="T21" fmla="*/ 2147483647 h 80"/>
                  <a:gd name="T22" fmla="*/ 0 w 64"/>
                  <a:gd name="T23" fmla="*/ 2147483647 h 80"/>
                  <a:gd name="T24" fmla="*/ 2147483647 w 64"/>
                  <a:gd name="T25" fmla="*/ 2147483647 h 8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80"/>
                  <a:gd name="T41" fmla="*/ 64 w 64"/>
                  <a:gd name="T42" fmla="*/ 80 h 8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80">
                    <a:moveTo>
                      <a:pt x="16" y="80"/>
                    </a:moveTo>
                    <a:lnTo>
                      <a:pt x="32" y="64"/>
                    </a:lnTo>
                    <a:lnTo>
                      <a:pt x="40" y="56"/>
                    </a:lnTo>
                    <a:lnTo>
                      <a:pt x="56" y="40"/>
                    </a:lnTo>
                    <a:lnTo>
                      <a:pt x="64" y="24"/>
                    </a:lnTo>
                    <a:lnTo>
                      <a:pt x="48" y="16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0" y="48"/>
                    </a:lnTo>
                    <a:lnTo>
                      <a:pt x="8" y="64"/>
                    </a:lnTo>
                    <a:lnTo>
                      <a:pt x="0" y="64"/>
                    </a:lnTo>
                    <a:lnTo>
                      <a:pt x="0" y="72"/>
                    </a:lnTo>
                    <a:lnTo>
                      <a:pt x="16" y="80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2" name="Freeform 806"/>
              <p:cNvSpPr>
                <a:spLocks/>
              </p:cNvSpPr>
              <p:nvPr/>
            </p:nvSpPr>
            <p:spPr bwMode="auto">
              <a:xfrm>
                <a:off x="2498725" y="3552354"/>
                <a:ext cx="120650" cy="58737"/>
              </a:xfrm>
              <a:custGeom>
                <a:avLst/>
                <a:gdLst>
                  <a:gd name="T0" fmla="*/ 2147483647 w 72"/>
                  <a:gd name="T1" fmla="*/ 2147483647 h 32"/>
                  <a:gd name="T2" fmla="*/ 2147483647 w 72"/>
                  <a:gd name="T3" fmla="*/ 0 h 32"/>
                  <a:gd name="T4" fmla="*/ 2147483647 w 72"/>
                  <a:gd name="T5" fmla="*/ 0 h 32"/>
                  <a:gd name="T6" fmla="*/ 0 w 72"/>
                  <a:gd name="T7" fmla="*/ 2147483647 h 32"/>
                  <a:gd name="T8" fmla="*/ 0 w 72"/>
                  <a:gd name="T9" fmla="*/ 2147483647 h 32"/>
                  <a:gd name="T10" fmla="*/ 2147483647 w 72"/>
                  <a:gd name="T11" fmla="*/ 2147483647 h 32"/>
                  <a:gd name="T12" fmla="*/ 2147483647 w 72"/>
                  <a:gd name="T13" fmla="*/ 2147483647 h 32"/>
                  <a:gd name="T14" fmla="*/ 2147483647 w 72"/>
                  <a:gd name="T15" fmla="*/ 2147483647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"/>
                  <a:gd name="T25" fmla="*/ 0 h 32"/>
                  <a:gd name="T26" fmla="*/ 72 w 72"/>
                  <a:gd name="T27" fmla="*/ 32 h 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" h="32">
                    <a:moveTo>
                      <a:pt x="72" y="8"/>
                    </a:moveTo>
                    <a:lnTo>
                      <a:pt x="32" y="0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0" y="24"/>
                    </a:lnTo>
                    <a:lnTo>
                      <a:pt x="16" y="32"/>
                    </a:lnTo>
                    <a:lnTo>
                      <a:pt x="48" y="24"/>
                    </a:lnTo>
                    <a:lnTo>
                      <a:pt x="72" y="8"/>
                    </a:lnTo>
                    <a:close/>
                  </a:path>
                </a:pathLst>
              </a:custGeom>
              <a:solidFill>
                <a:srgbClr val="FA2AC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3" name="Freeform 807"/>
              <p:cNvSpPr>
                <a:spLocks/>
              </p:cNvSpPr>
              <p:nvPr/>
            </p:nvSpPr>
            <p:spPr bwMode="auto">
              <a:xfrm>
                <a:off x="2432050" y="3507904"/>
                <a:ext cx="93663" cy="87312"/>
              </a:xfrm>
              <a:custGeom>
                <a:avLst/>
                <a:gdLst>
                  <a:gd name="T0" fmla="*/ 2147483647 w 56"/>
                  <a:gd name="T1" fmla="*/ 2147483647 h 48"/>
                  <a:gd name="T2" fmla="*/ 2147483647 w 56"/>
                  <a:gd name="T3" fmla="*/ 2147483647 h 48"/>
                  <a:gd name="T4" fmla="*/ 2147483647 w 56"/>
                  <a:gd name="T5" fmla="*/ 0 h 48"/>
                  <a:gd name="T6" fmla="*/ 2147483647 w 56"/>
                  <a:gd name="T7" fmla="*/ 0 h 48"/>
                  <a:gd name="T8" fmla="*/ 2147483647 w 56"/>
                  <a:gd name="T9" fmla="*/ 2147483647 h 48"/>
                  <a:gd name="T10" fmla="*/ 2147483647 w 56"/>
                  <a:gd name="T11" fmla="*/ 2147483647 h 48"/>
                  <a:gd name="T12" fmla="*/ 2147483647 w 56"/>
                  <a:gd name="T13" fmla="*/ 2147483647 h 48"/>
                  <a:gd name="T14" fmla="*/ 0 w 56"/>
                  <a:gd name="T15" fmla="*/ 2147483647 h 48"/>
                  <a:gd name="T16" fmla="*/ 0 w 56"/>
                  <a:gd name="T17" fmla="*/ 2147483647 h 48"/>
                  <a:gd name="T18" fmla="*/ 0 w 56"/>
                  <a:gd name="T19" fmla="*/ 2147483647 h 48"/>
                  <a:gd name="T20" fmla="*/ 2147483647 w 56"/>
                  <a:gd name="T21" fmla="*/ 2147483647 h 48"/>
                  <a:gd name="T22" fmla="*/ 2147483647 w 56"/>
                  <a:gd name="T23" fmla="*/ 2147483647 h 48"/>
                  <a:gd name="T24" fmla="*/ 2147483647 w 56"/>
                  <a:gd name="T25" fmla="*/ 2147483647 h 48"/>
                  <a:gd name="T26" fmla="*/ 2147483647 w 56"/>
                  <a:gd name="T27" fmla="*/ 2147483647 h 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6"/>
                  <a:gd name="T43" fmla="*/ 0 h 48"/>
                  <a:gd name="T44" fmla="*/ 56 w 56"/>
                  <a:gd name="T45" fmla="*/ 48 h 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6" h="48">
                    <a:moveTo>
                      <a:pt x="56" y="24"/>
                    </a:moveTo>
                    <a:lnTo>
                      <a:pt x="40" y="16"/>
                    </a:lnTo>
                    <a:lnTo>
                      <a:pt x="40" y="0"/>
                    </a:lnTo>
                    <a:lnTo>
                      <a:pt x="24" y="0"/>
                    </a:lnTo>
                    <a:lnTo>
                      <a:pt x="16" y="8"/>
                    </a:lnTo>
                    <a:lnTo>
                      <a:pt x="24" y="24"/>
                    </a:lnTo>
                    <a:lnTo>
                      <a:pt x="8" y="24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24" y="48"/>
                    </a:lnTo>
                    <a:lnTo>
                      <a:pt x="40" y="48"/>
                    </a:lnTo>
                    <a:lnTo>
                      <a:pt x="40" y="32"/>
                    </a:lnTo>
                    <a:lnTo>
                      <a:pt x="56" y="24"/>
                    </a:lnTo>
                    <a:close/>
                  </a:path>
                </a:pathLst>
              </a:custGeom>
              <a:solidFill>
                <a:srgbClr val="FA2AC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4" name="Freeform 808"/>
              <p:cNvSpPr>
                <a:spLocks/>
              </p:cNvSpPr>
              <p:nvPr/>
            </p:nvSpPr>
            <p:spPr bwMode="auto">
              <a:xfrm>
                <a:off x="1909763" y="3130079"/>
                <a:ext cx="642937" cy="450850"/>
              </a:xfrm>
              <a:custGeom>
                <a:avLst/>
                <a:gdLst>
                  <a:gd name="T0" fmla="*/ 2147483647 w 384"/>
                  <a:gd name="T1" fmla="*/ 2147483647 h 248"/>
                  <a:gd name="T2" fmla="*/ 2147483647 w 384"/>
                  <a:gd name="T3" fmla="*/ 2147483647 h 248"/>
                  <a:gd name="T4" fmla="*/ 2147483647 w 384"/>
                  <a:gd name="T5" fmla="*/ 2147483647 h 248"/>
                  <a:gd name="T6" fmla="*/ 2147483647 w 384"/>
                  <a:gd name="T7" fmla="*/ 2147483647 h 248"/>
                  <a:gd name="T8" fmla="*/ 2147483647 w 384"/>
                  <a:gd name="T9" fmla="*/ 2147483647 h 248"/>
                  <a:gd name="T10" fmla="*/ 2147483647 w 384"/>
                  <a:gd name="T11" fmla="*/ 2147483647 h 248"/>
                  <a:gd name="T12" fmla="*/ 2147483647 w 384"/>
                  <a:gd name="T13" fmla="*/ 2147483647 h 248"/>
                  <a:gd name="T14" fmla="*/ 2147483647 w 384"/>
                  <a:gd name="T15" fmla="*/ 2147483647 h 248"/>
                  <a:gd name="T16" fmla="*/ 2147483647 w 384"/>
                  <a:gd name="T17" fmla="*/ 2147483647 h 248"/>
                  <a:gd name="T18" fmla="*/ 2147483647 w 384"/>
                  <a:gd name="T19" fmla="*/ 2147483647 h 248"/>
                  <a:gd name="T20" fmla="*/ 2147483647 w 384"/>
                  <a:gd name="T21" fmla="*/ 2147483647 h 248"/>
                  <a:gd name="T22" fmla="*/ 2147483647 w 384"/>
                  <a:gd name="T23" fmla="*/ 2147483647 h 248"/>
                  <a:gd name="T24" fmla="*/ 2147483647 w 384"/>
                  <a:gd name="T25" fmla="*/ 2147483647 h 248"/>
                  <a:gd name="T26" fmla="*/ 2147483647 w 384"/>
                  <a:gd name="T27" fmla="*/ 2147483647 h 248"/>
                  <a:gd name="T28" fmla="*/ 2147483647 w 384"/>
                  <a:gd name="T29" fmla="*/ 2147483647 h 248"/>
                  <a:gd name="T30" fmla="*/ 2147483647 w 384"/>
                  <a:gd name="T31" fmla="*/ 2147483647 h 248"/>
                  <a:gd name="T32" fmla="*/ 2147483647 w 384"/>
                  <a:gd name="T33" fmla="*/ 2147483647 h 248"/>
                  <a:gd name="T34" fmla="*/ 2147483647 w 384"/>
                  <a:gd name="T35" fmla="*/ 2147483647 h 248"/>
                  <a:gd name="T36" fmla="*/ 2147483647 w 384"/>
                  <a:gd name="T37" fmla="*/ 2147483647 h 248"/>
                  <a:gd name="T38" fmla="*/ 2147483647 w 384"/>
                  <a:gd name="T39" fmla="*/ 2147483647 h 248"/>
                  <a:gd name="T40" fmla="*/ 2147483647 w 384"/>
                  <a:gd name="T41" fmla="*/ 2147483647 h 248"/>
                  <a:gd name="T42" fmla="*/ 2147483647 w 384"/>
                  <a:gd name="T43" fmla="*/ 2147483647 h 248"/>
                  <a:gd name="T44" fmla="*/ 2147483647 w 384"/>
                  <a:gd name="T45" fmla="*/ 2147483647 h 248"/>
                  <a:gd name="T46" fmla="*/ 2147483647 w 384"/>
                  <a:gd name="T47" fmla="*/ 0 h 248"/>
                  <a:gd name="T48" fmla="*/ 0 w 384"/>
                  <a:gd name="T49" fmla="*/ 0 h 248"/>
                  <a:gd name="T50" fmla="*/ 2147483647 w 384"/>
                  <a:gd name="T51" fmla="*/ 2147483647 h 248"/>
                  <a:gd name="T52" fmla="*/ 2147483647 w 384"/>
                  <a:gd name="T53" fmla="*/ 2147483647 h 248"/>
                  <a:gd name="T54" fmla="*/ 2147483647 w 384"/>
                  <a:gd name="T55" fmla="*/ 2147483647 h 248"/>
                  <a:gd name="T56" fmla="*/ 2147483647 w 384"/>
                  <a:gd name="T57" fmla="*/ 2147483647 h 248"/>
                  <a:gd name="T58" fmla="*/ 2147483647 w 384"/>
                  <a:gd name="T59" fmla="*/ 2147483647 h 248"/>
                  <a:gd name="T60" fmla="*/ 2147483647 w 384"/>
                  <a:gd name="T61" fmla="*/ 2147483647 h 248"/>
                  <a:gd name="T62" fmla="*/ 2147483647 w 384"/>
                  <a:gd name="T63" fmla="*/ 2147483647 h 248"/>
                  <a:gd name="T64" fmla="*/ 2147483647 w 384"/>
                  <a:gd name="T65" fmla="*/ 2147483647 h 248"/>
                  <a:gd name="T66" fmla="*/ 2147483647 w 384"/>
                  <a:gd name="T67" fmla="*/ 2147483647 h 248"/>
                  <a:gd name="T68" fmla="*/ 2147483647 w 384"/>
                  <a:gd name="T69" fmla="*/ 2147483647 h 248"/>
                  <a:gd name="T70" fmla="*/ 2147483647 w 384"/>
                  <a:gd name="T71" fmla="*/ 2147483647 h 248"/>
                  <a:gd name="T72" fmla="*/ 2147483647 w 384"/>
                  <a:gd name="T73" fmla="*/ 2147483647 h 248"/>
                  <a:gd name="T74" fmla="*/ 2147483647 w 384"/>
                  <a:gd name="T75" fmla="*/ 2147483647 h 248"/>
                  <a:gd name="T76" fmla="*/ 2147483647 w 384"/>
                  <a:gd name="T77" fmla="*/ 2147483647 h 248"/>
                  <a:gd name="T78" fmla="*/ 2147483647 w 384"/>
                  <a:gd name="T79" fmla="*/ 2147483647 h 248"/>
                  <a:gd name="T80" fmla="*/ 2147483647 w 384"/>
                  <a:gd name="T81" fmla="*/ 2147483647 h 248"/>
                  <a:gd name="T82" fmla="*/ 2147483647 w 384"/>
                  <a:gd name="T83" fmla="*/ 2147483647 h 248"/>
                  <a:gd name="T84" fmla="*/ 2147483647 w 384"/>
                  <a:gd name="T85" fmla="*/ 2147483647 h 248"/>
                  <a:gd name="T86" fmla="*/ 2147483647 w 384"/>
                  <a:gd name="T87" fmla="*/ 2147483647 h 248"/>
                  <a:gd name="T88" fmla="*/ 2147483647 w 384"/>
                  <a:gd name="T89" fmla="*/ 2147483647 h 248"/>
                  <a:gd name="T90" fmla="*/ 2147483647 w 384"/>
                  <a:gd name="T91" fmla="*/ 2147483647 h 248"/>
                  <a:gd name="T92" fmla="*/ 2147483647 w 384"/>
                  <a:gd name="T93" fmla="*/ 2147483647 h 248"/>
                  <a:gd name="T94" fmla="*/ 2147483647 w 384"/>
                  <a:gd name="T95" fmla="*/ 2147483647 h 248"/>
                  <a:gd name="T96" fmla="*/ 2147483647 w 384"/>
                  <a:gd name="T97" fmla="*/ 2147483647 h 248"/>
                  <a:gd name="T98" fmla="*/ 2147483647 w 384"/>
                  <a:gd name="T99" fmla="*/ 2147483647 h 248"/>
                  <a:gd name="T100" fmla="*/ 2147483647 w 384"/>
                  <a:gd name="T101" fmla="*/ 2147483647 h 248"/>
                  <a:gd name="T102" fmla="*/ 2147483647 w 384"/>
                  <a:gd name="T103" fmla="*/ 2147483647 h 248"/>
                  <a:gd name="T104" fmla="*/ 2147483647 w 384"/>
                  <a:gd name="T105" fmla="*/ 2147483647 h 248"/>
                  <a:gd name="T106" fmla="*/ 2147483647 w 384"/>
                  <a:gd name="T107" fmla="*/ 2147483647 h 248"/>
                  <a:gd name="T108" fmla="*/ 2147483647 w 384"/>
                  <a:gd name="T109" fmla="*/ 2147483647 h 24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84"/>
                  <a:gd name="T166" fmla="*/ 0 h 248"/>
                  <a:gd name="T167" fmla="*/ 384 w 384"/>
                  <a:gd name="T168" fmla="*/ 248 h 24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84" h="248">
                    <a:moveTo>
                      <a:pt x="320" y="232"/>
                    </a:moveTo>
                    <a:lnTo>
                      <a:pt x="336" y="232"/>
                    </a:lnTo>
                    <a:lnTo>
                      <a:pt x="328" y="216"/>
                    </a:lnTo>
                    <a:lnTo>
                      <a:pt x="336" y="208"/>
                    </a:lnTo>
                    <a:lnTo>
                      <a:pt x="352" y="208"/>
                    </a:lnTo>
                    <a:lnTo>
                      <a:pt x="360" y="200"/>
                    </a:lnTo>
                    <a:lnTo>
                      <a:pt x="376" y="192"/>
                    </a:lnTo>
                    <a:lnTo>
                      <a:pt x="384" y="160"/>
                    </a:lnTo>
                    <a:lnTo>
                      <a:pt x="336" y="168"/>
                    </a:lnTo>
                    <a:lnTo>
                      <a:pt x="312" y="192"/>
                    </a:lnTo>
                    <a:lnTo>
                      <a:pt x="280" y="200"/>
                    </a:lnTo>
                    <a:lnTo>
                      <a:pt x="248" y="160"/>
                    </a:lnTo>
                    <a:lnTo>
                      <a:pt x="248" y="104"/>
                    </a:lnTo>
                    <a:lnTo>
                      <a:pt x="256" y="96"/>
                    </a:lnTo>
                    <a:lnTo>
                      <a:pt x="232" y="88"/>
                    </a:lnTo>
                    <a:lnTo>
                      <a:pt x="216" y="72"/>
                    </a:lnTo>
                    <a:lnTo>
                      <a:pt x="208" y="56"/>
                    </a:lnTo>
                    <a:lnTo>
                      <a:pt x="192" y="40"/>
                    </a:lnTo>
                    <a:lnTo>
                      <a:pt x="168" y="48"/>
                    </a:lnTo>
                    <a:lnTo>
                      <a:pt x="136" y="16"/>
                    </a:lnTo>
                    <a:lnTo>
                      <a:pt x="112" y="8"/>
                    </a:lnTo>
                    <a:lnTo>
                      <a:pt x="104" y="16"/>
                    </a:lnTo>
                    <a:lnTo>
                      <a:pt x="72" y="16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24" y="48"/>
                    </a:lnTo>
                    <a:lnTo>
                      <a:pt x="40" y="72"/>
                    </a:lnTo>
                    <a:lnTo>
                      <a:pt x="32" y="80"/>
                    </a:lnTo>
                    <a:lnTo>
                      <a:pt x="64" y="96"/>
                    </a:lnTo>
                    <a:lnTo>
                      <a:pt x="64" y="120"/>
                    </a:lnTo>
                    <a:lnTo>
                      <a:pt x="80" y="128"/>
                    </a:lnTo>
                    <a:lnTo>
                      <a:pt x="96" y="144"/>
                    </a:lnTo>
                    <a:lnTo>
                      <a:pt x="96" y="128"/>
                    </a:lnTo>
                    <a:lnTo>
                      <a:pt x="80" y="120"/>
                    </a:lnTo>
                    <a:lnTo>
                      <a:pt x="64" y="80"/>
                    </a:lnTo>
                    <a:lnTo>
                      <a:pt x="40" y="40"/>
                    </a:lnTo>
                    <a:lnTo>
                      <a:pt x="32" y="16"/>
                    </a:lnTo>
                    <a:lnTo>
                      <a:pt x="48" y="24"/>
                    </a:lnTo>
                    <a:lnTo>
                      <a:pt x="72" y="64"/>
                    </a:lnTo>
                    <a:lnTo>
                      <a:pt x="80" y="80"/>
                    </a:lnTo>
                    <a:lnTo>
                      <a:pt x="96" y="88"/>
                    </a:lnTo>
                    <a:lnTo>
                      <a:pt x="96" y="104"/>
                    </a:lnTo>
                    <a:lnTo>
                      <a:pt x="112" y="112"/>
                    </a:lnTo>
                    <a:lnTo>
                      <a:pt x="120" y="120"/>
                    </a:lnTo>
                    <a:lnTo>
                      <a:pt x="144" y="144"/>
                    </a:lnTo>
                    <a:lnTo>
                      <a:pt x="144" y="168"/>
                    </a:lnTo>
                    <a:lnTo>
                      <a:pt x="144" y="184"/>
                    </a:lnTo>
                    <a:lnTo>
                      <a:pt x="200" y="216"/>
                    </a:lnTo>
                    <a:lnTo>
                      <a:pt x="224" y="224"/>
                    </a:lnTo>
                    <a:lnTo>
                      <a:pt x="264" y="240"/>
                    </a:lnTo>
                    <a:lnTo>
                      <a:pt x="280" y="232"/>
                    </a:lnTo>
                    <a:lnTo>
                      <a:pt x="288" y="232"/>
                    </a:lnTo>
                    <a:lnTo>
                      <a:pt x="312" y="248"/>
                    </a:lnTo>
                    <a:lnTo>
                      <a:pt x="312" y="240"/>
                    </a:lnTo>
                    <a:lnTo>
                      <a:pt x="320" y="232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5" name="Freeform 809"/>
              <p:cNvSpPr>
                <a:spLocks/>
              </p:cNvSpPr>
              <p:nvPr/>
            </p:nvSpPr>
            <p:spPr bwMode="auto">
              <a:xfrm>
                <a:off x="2686050" y="3887316"/>
                <a:ext cx="106363" cy="146050"/>
              </a:xfrm>
              <a:custGeom>
                <a:avLst/>
                <a:gdLst>
                  <a:gd name="T0" fmla="*/ 2147483647 w 64"/>
                  <a:gd name="T1" fmla="*/ 2147483647 h 80"/>
                  <a:gd name="T2" fmla="*/ 2147483647 w 64"/>
                  <a:gd name="T3" fmla="*/ 2147483647 h 80"/>
                  <a:gd name="T4" fmla="*/ 2147483647 w 64"/>
                  <a:gd name="T5" fmla="*/ 2147483647 h 80"/>
                  <a:gd name="T6" fmla="*/ 2147483647 w 64"/>
                  <a:gd name="T7" fmla="*/ 2147483647 h 80"/>
                  <a:gd name="T8" fmla="*/ 2147483647 w 64"/>
                  <a:gd name="T9" fmla="*/ 2147483647 h 80"/>
                  <a:gd name="T10" fmla="*/ 2147483647 w 64"/>
                  <a:gd name="T11" fmla="*/ 2147483647 h 80"/>
                  <a:gd name="T12" fmla="*/ 2147483647 w 64"/>
                  <a:gd name="T13" fmla="*/ 0 h 80"/>
                  <a:gd name="T14" fmla="*/ 2147483647 w 64"/>
                  <a:gd name="T15" fmla="*/ 2147483647 h 80"/>
                  <a:gd name="T16" fmla="*/ 0 w 64"/>
                  <a:gd name="T17" fmla="*/ 2147483647 h 80"/>
                  <a:gd name="T18" fmla="*/ 2147483647 w 64"/>
                  <a:gd name="T19" fmla="*/ 2147483647 h 80"/>
                  <a:gd name="T20" fmla="*/ 0 w 64"/>
                  <a:gd name="T21" fmla="*/ 2147483647 h 80"/>
                  <a:gd name="T22" fmla="*/ 0 w 64"/>
                  <a:gd name="T23" fmla="*/ 2147483647 h 80"/>
                  <a:gd name="T24" fmla="*/ 2147483647 w 64"/>
                  <a:gd name="T25" fmla="*/ 2147483647 h 8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80"/>
                  <a:gd name="T41" fmla="*/ 64 w 64"/>
                  <a:gd name="T42" fmla="*/ 80 h 8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80">
                    <a:moveTo>
                      <a:pt x="16" y="80"/>
                    </a:moveTo>
                    <a:lnTo>
                      <a:pt x="32" y="64"/>
                    </a:lnTo>
                    <a:lnTo>
                      <a:pt x="40" y="56"/>
                    </a:lnTo>
                    <a:lnTo>
                      <a:pt x="56" y="40"/>
                    </a:lnTo>
                    <a:lnTo>
                      <a:pt x="64" y="24"/>
                    </a:lnTo>
                    <a:lnTo>
                      <a:pt x="48" y="16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0" y="48"/>
                    </a:lnTo>
                    <a:lnTo>
                      <a:pt x="8" y="64"/>
                    </a:lnTo>
                    <a:lnTo>
                      <a:pt x="0" y="64"/>
                    </a:lnTo>
                    <a:lnTo>
                      <a:pt x="0" y="72"/>
                    </a:lnTo>
                    <a:lnTo>
                      <a:pt x="16" y="80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6" name="Freeform 810"/>
              <p:cNvSpPr>
                <a:spLocks/>
              </p:cNvSpPr>
              <p:nvPr/>
            </p:nvSpPr>
            <p:spPr bwMode="auto">
              <a:xfrm>
                <a:off x="1909763" y="3130079"/>
                <a:ext cx="642937" cy="450850"/>
              </a:xfrm>
              <a:custGeom>
                <a:avLst/>
                <a:gdLst>
                  <a:gd name="T0" fmla="*/ 2147483647 w 384"/>
                  <a:gd name="T1" fmla="*/ 2147483647 h 248"/>
                  <a:gd name="T2" fmla="*/ 2147483647 w 384"/>
                  <a:gd name="T3" fmla="*/ 2147483647 h 248"/>
                  <a:gd name="T4" fmla="*/ 2147483647 w 384"/>
                  <a:gd name="T5" fmla="*/ 2147483647 h 248"/>
                  <a:gd name="T6" fmla="*/ 2147483647 w 384"/>
                  <a:gd name="T7" fmla="*/ 2147483647 h 248"/>
                  <a:gd name="T8" fmla="*/ 2147483647 w 384"/>
                  <a:gd name="T9" fmla="*/ 2147483647 h 248"/>
                  <a:gd name="T10" fmla="*/ 2147483647 w 384"/>
                  <a:gd name="T11" fmla="*/ 2147483647 h 248"/>
                  <a:gd name="T12" fmla="*/ 2147483647 w 384"/>
                  <a:gd name="T13" fmla="*/ 2147483647 h 248"/>
                  <a:gd name="T14" fmla="*/ 2147483647 w 384"/>
                  <a:gd name="T15" fmla="*/ 2147483647 h 248"/>
                  <a:gd name="T16" fmla="*/ 2147483647 w 384"/>
                  <a:gd name="T17" fmla="*/ 2147483647 h 248"/>
                  <a:gd name="T18" fmla="*/ 2147483647 w 384"/>
                  <a:gd name="T19" fmla="*/ 2147483647 h 248"/>
                  <a:gd name="T20" fmla="*/ 2147483647 w 384"/>
                  <a:gd name="T21" fmla="*/ 2147483647 h 248"/>
                  <a:gd name="T22" fmla="*/ 2147483647 w 384"/>
                  <a:gd name="T23" fmla="*/ 2147483647 h 248"/>
                  <a:gd name="T24" fmla="*/ 2147483647 w 384"/>
                  <a:gd name="T25" fmla="*/ 2147483647 h 248"/>
                  <a:gd name="T26" fmla="*/ 2147483647 w 384"/>
                  <a:gd name="T27" fmla="*/ 2147483647 h 248"/>
                  <a:gd name="T28" fmla="*/ 2147483647 w 384"/>
                  <a:gd name="T29" fmla="*/ 2147483647 h 248"/>
                  <a:gd name="T30" fmla="*/ 2147483647 w 384"/>
                  <a:gd name="T31" fmla="*/ 2147483647 h 248"/>
                  <a:gd name="T32" fmla="*/ 2147483647 w 384"/>
                  <a:gd name="T33" fmla="*/ 2147483647 h 248"/>
                  <a:gd name="T34" fmla="*/ 2147483647 w 384"/>
                  <a:gd name="T35" fmla="*/ 2147483647 h 248"/>
                  <a:gd name="T36" fmla="*/ 2147483647 w 384"/>
                  <a:gd name="T37" fmla="*/ 2147483647 h 248"/>
                  <a:gd name="T38" fmla="*/ 2147483647 w 384"/>
                  <a:gd name="T39" fmla="*/ 2147483647 h 248"/>
                  <a:gd name="T40" fmla="*/ 2147483647 w 384"/>
                  <a:gd name="T41" fmla="*/ 2147483647 h 248"/>
                  <a:gd name="T42" fmla="*/ 2147483647 w 384"/>
                  <a:gd name="T43" fmla="*/ 2147483647 h 248"/>
                  <a:gd name="T44" fmla="*/ 2147483647 w 384"/>
                  <a:gd name="T45" fmla="*/ 2147483647 h 248"/>
                  <a:gd name="T46" fmla="*/ 2147483647 w 384"/>
                  <a:gd name="T47" fmla="*/ 2147483647 h 248"/>
                  <a:gd name="T48" fmla="*/ 2147483647 w 384"/>
                  <a:gd name="T49" fmla="*/ 0 h 248"/>
                  <a:gd name="T50" fmla="*/ 0 w 384"/>
                  <a:gd name="T51" fmla="*/ 0 h 248"/>
                  <a:gd name="T52" fmla="*/ 2147483647 w 384"/>
                  <a:gd name="T53" fmla="*/ 2147483647 h 248"/>
                  <a:gd name="T54" fmla="*/ 2147483647 w 384"/>
                  <a:gd name="T55" fmla="*/ 2147483647 h 248"/>
                  <a:gd name="T56" fmla="*/ 2147483647 w 384"/>
                  <a:gd name="T57" fmla="*/ 2147483647 h 248"/>
                  <a:gd name="T58" fmla="*/ 2147483647 w 384"/>
                  <a:gd name="T59" fmla="*/ 2147483647 h 248"/>
                  <a:gd name="T60" fmla="*/ 2147483647 w 384"/>
                  <a:gd name="T61" fmla="*/ 2147483647 h 248"/>
                  <a:gd name="T62" fmla="*/ 2147483647 w 384"/>
                  <a:gd name="T63" fmla="*/ 2147483647 h 248"/>
                  <a:gd name="T64" fmla="*/ 2147483647 w 384"/>
                  <a:gd name="T65" fmla="*/ 2147483647 h 248"/>
                  <a:gd name="T66" fmla="*/ 2147483647 w 384"/>
                  <a:gd name="T67" fmla="*/ 2147483647 h 248"/>
                  <a:gd name="T68" fmla="*/ 2147483647 w 384"/>
                  <a:gd name="T69" fmla="*/ 2147483647 h 248"/>
                  <a:gd name="T70" fmla="*/ 2147483647 w 384"/>
                  <a:gd name="T71" fmla="*/ 2147483647 h 248"/>
                  <a:gd name="T72" fmla="*/ 2147483647 w 384"/>
                  <a:gd name="T73" fmla="*/ 2147483647 h 248"/>
                  <a:gd name="T74" fmla="*/ 2147483647 w 384"/>
                  <a:gd name="T75" fmla="*/ 2147483647 h 248"/>
                  <a:gd name="T76" fmla="*/ 2147483647 w 384"/>
                  <a:gd name="T77" fmla="*/ 2147483647 h 248"/>
                  <a:gd name="T78" fmla="*/ 2147483647 w 384"/>
                  <a:gd name="T79" fmla="*/ 2147483647 h 248"/>
                  <a:gd name="T80" fmla="*/ 2147483647 w 384"/>
                  <a:gd name="T81" fmla="*/ 2147483647 h 248"/>
                  <a:gd name="T82" fmla="*/ 2147483647 w 384"/>
                  <a:gd name="T83" fmla="*/ 2147483647 h 248"/>
                  <a:gd name="T84" fmla="*/ 2147483647 w 384"/>
                  <a:gd name="T85" fmla="*/ 2147483647 h 248"/>
                  <a:gd name="T86" fmla="*/ 2147483647 w 384"/>
                  <a:gd name="T87" fmla="*/ 2147483647 h 248"/>
                  <a:gd name="T88" fmla="*/ 2147483647 w 384"/>
                  <a:gd name="T89" fmla="*/ 2147483647 h 248"/>
                  <a:gd name="T90" fmla="*/ 2147483647 w 384"/>
                  <a:gd name="T91" fmla="*/ 2147483647 h 248"/>
                  <a:gd name="T92" fmla="*/ 2147483647 w 384"/>
                  <a:gd name="T93" fmla="*/ 2147483647 h 248"/>
                  <a:gd name="T94" fmla="*/ 2147483647 w 384"/>
                  <a:gd name="T95" fmla="*/ 2147483647 h 248"/>
                  <a:gd name="T96" fmla="*/ 2147483647 w 384"/>
                  <a:gd name="T97" fmla="*/ 2147483647 h 248"/>
                  <a:gd name="T98" fmla="*/ 2147483647 w 384"/>
                  <a:gd name="T99" fmla="*/ 2147483647 h 248"/>
                  <a:gd name="T100" fmla="*/ 2147483647 w 384"/>
                  <a:gd name="T101" fmla="*/ 2147483647 h 248"/>
                  <a:gd name="T102" fmla="*/ 2147483647 w 384"/>
                  <a:gd name="T103" fmla="*/ 2147483647 h 248"/>
                  <a:gd name="T104" fmla="*/ 2147483647 w 384"/>
                  <a:gd name="T105" fmla="*/ 2147483647 h 248"/>
                  <a:gd name="T106" fmla="*/ 2147483647 w 384"/>
                  <a:gd name="T107" fmla="*/ 2147483647 h 248"/>
                  <a:gd name="T108" fmla="*/ 2147483647 w 384"/>
                  <a:gd name="T109" fmla="*/ 2147483647 h 248"/>
                  <a:gd name="T110" fmla="*/ 2147483647 w 384"/>
                  <a:gd name="T111" fmla="*/ 2147483647 h 24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84"/>
                  <a:gd name="T169" fmla="*/ 0 h 248"/>
                  <a:gd name="T170" fmla="*/ 384 w 384"/>
                  <a:gd name="T171" fmla="*/ 248 h 24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84" h="248">
                    <a:moveTo>
                      <a:pt x="320" y="232"/>
                    </a:moveTo>
                    <a:lnTo>
                      <a:pt x="336" y="232"/>
                    </a:lnTo>
                    <a:lnTo>
                      <a:pt x="328" y="216"/>
                    </a:lnTo>
                    <a:lnTo>
                      <a:pt x="336" y="208"/>
                    </a:lnTo>
                    <a:lnTo>
                      <a:pt x="352" y="208"/>
                    </a:lnTo>
                    <a:lnTo>
                      <a:pt x="360" y="200"/>
                    </a:lnTo>
                    <a:lnTo>
                      <a:pt x="376" y="192"/>
                    </a:lnTo>
                    <a:lnTo>
                      <a:pt x="384" y="160"/>
                    </a:lnTo>
                    <a:lnTo>
                      <a:pt x="336" y="168"/>
                    </a:lnTo>
                    <a:lnTo>
                      <a:pt x="312" y="192"/>
                    </a:lnTo>
                    <a:lnTo>
                      <a:pt x="280" y="200"/>
                    </a:lnTo>
                    <a:lnTo>
                      <a:pt x="248" y="160"/>
                    </a:lnTo>
                    <a:lnTo>
                      <a:pt x="248" y="104"/>
                    </a:lnTo>
                    <a:lnTo>
                      <a:pt x="256" y="96"/>
                    </a:lnTo>
                    <a:lnTo>
                      <a:pt x="232" y="88"/>
                    </a:lnTo>
                    <a:lnTo>
                      <a:pt x="216" y="72"/>
                    </a:lnTo>
                    <a:lnTo>
                      <a:pt x="208" y="56"/>
                    </a:lnTo>
                    <a:lnTo>
                      <a:pt x="192" y="40"/>
                    </a:lnTo>
                    <a:lnTo>
                      <a:pt x="168" y="48"/>
                    </a:lnTo>
                    <a:lnTo>
                      <a:pt x="136" y="16"/>
                    </a:lnTo>
                    <a:lnTo>
                      <a:pt x="112" y="8"/>
                    </a:lnTo>
                    <a:lnTo>
                      <a:pt x="104" y="16"/>
                    </a:lnTo>
                    <a:lnTo>
                      <a:pt x="72" y="16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24" y="48"/>
                    </a:lnTo>
                    <a:lnTo>
                      <a:pt x="40" y="72"/>
                    </a:lnTo>
                    <a:lnTo>
                      <a:pt x="32" y="80"/>
                    </a:lnTo>
                    <a:lnTo>
                      <a:pt x="64" y="96"/>
                    </a:lnTo>
                    <a:lnTo>
                      <a:pt x="64" y="120"/>
                    </a:lnTo>
                    <a:lnTo>
                      <a:pt x="80" y="128"/>
                    </a:lnTo>
                    <a:lnTo>
                      <a:pt x="96" y="144"/>
                    </a:lnTo>
                    <a:lnTo>
                      <a:pt x="96" y="128"/>
                    </a:lnTo>
                    <a:lnTo>
                      <a:pt x="80" y="120"/>
                    </a:lnTo>
                    <a:lnTo>
                      <a:pt x="64" y="80"/>
                    </a:lnTo>
                    <a:lnTo>
                      <a:pt x="40" y="40"/>
                    </a:lnTo>
                    <a:lnTo>
                      <a:pt x="32" y="16"/>
                    </a:lnTo>
                    <a:lnTo>
                      <a:pt x="48" y="24"/>
                    </a:lnTo>
                    <a:lnTo>
                      <a:pt x="72" y="64"/>
                    </a:lnTo>
                    <a:lnTo>
                      <a:pt x="80" y="80"/>
                    </a:lnTo>
                    <a:lnTo>
                      <a:pt x="96" y="88"/>
                    </a:lnTo>
                    <a:lnTo>
                      <a:pt x="96" y="104"/>
                    </a:lnTo>
                    <a:lnTo>
                      <a:pt x="112" y="112"/>
                    </a:lnTo>
                    <a:lnTo>
                      <a:pt x="120" y="120"/>
                    </a:lnTo>
                    <a:lnTo>
                      <a:pt x="144" y="144"/>
                    </a:lnTo>
                    <a:lnTo>
                      <a:pt x="144" y="168"/>
                    </a:lnTo>
                    <a:lnTo>
                      <a:pt x="144" y="184"/>
                    </a:lnTo>
                    <a:lnTo>
                      <a:pt x="200" y="216"/>
                    </a:lnTo>
                    <a:lnTo>
                      <a:pt x="224" y="224"/>
                    </a:lnTo>
                    <a:lnTo>
                      <a:pt x="264" y="240"/>
                    </a:lnTo>
                    <a:lnTo>
                      <a:pt x="280" y="232"/>
                    </a:lnTo>
                    <a:lnTo>
                      <a:pt x="288" y="232"/>
                    </a:lnTo>
                    <a:lnTo>
                      <a:pt x="312" y="248"/>
                    </a:lnTo>
                    <a:lnTo>
                      <a:pt x="312" y="240"/>
                    </a:lnTo>
                    <a:lnTo>
                      <a:pt x="320" y="232"/>
                    </a:lnTo>
                    <a:close/>
                  </a:path>
                </a:pathLst>
              </a:custGeom>
              <a:solidFill>
                <a:srgbClr val="FA2AC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57" name="Freeform 778"/>
            <p:cNvSpPr>
              <a:spLocks/>
            </p:cNvSpPr>
            <p:nvPr/>
          </p:nvSpPr>
          <p:spPr bwMode="auto">
            <a:xfrm>
              <a:off x="1390650" y="1496541"/>
              <a:ext cx="1806575" cy="1357313"/>
            </a:xfrm>
            <a:custGeom>
              <a:avLst/>
              <a:gdLst>
                <a:gd name="T0" fmla="*/ 2147483647 w 1080"/>
                <a:gd name="T1" fmla="*/ 2147483647 h 744"/>
                <a:gd name="T2" fmla="*/ 2147483647 w 1080"/>
                <a:gd name="T3" fmla="*/ 2147483647 h 744"/>
                <a:gd name="T4" fmla="*/ 2147483647 w 1080"/>
                <a:gd name="T5" fmla="*/ 2147483647 h 744"/>
                <a:gd name="T6" fmla="*/ 2147483647 w 1080"/>
                <a:gd name="T7" fmla="*/ 2147483647 h 744"/>
                <a:gd name="T8" fmla="*/ 2147483647 w 1080"/>
                <a:gd name="T9" fmla="*/ 2147483647 h 744"/>
                <a:gd name="T10" fmla="*/ 2147483647 w 1080"/>
                <a:gd name="T11" fmla="*/ 2147483647 h 744"/>
                <a:gd name="T12" fmla="*/ 2147483647 w 1080"/>
                <a:gd name="T13" fmla="*/ 2147483647 h 744"/>
                <a:gd name="T14" fmla="*/ 2147483647 w 1080"/>
                <a:gd name="T15" fmla="*/ 2147483647 h 744"/>
                <a:gd name="T16" fmla="*/ 2147483647 w 1080"/>
                <a:gd name="T17" fmla="*/ 2147483647 h 744"/>
                <a:gd name="T18" fmla="*/ 2147483647 w 1080"/>
                <a:gd name="T19" fmla="*/ 2147483647 h 744"/>
                <a:gd name="T20" fmla="*/ 2147483647 w 1080"/>
                <a:gd name="T21" fmla="*/ 2147483647 h 744"/>
                <a:gd name="T22" fmla="*/ 2147483647 w 1080"/>
                <a:gd name="T23" fmla="*/ 2147483647 h 744"/>
                <a:gd name="T24" fmla="*/ 2147483647 w 1080"/>
                <a:gd name="T25" fmla="*/ 2147483647 h 744"/>
                <a:gd name="T26" fmla="*/ 2147483647 w 1080"/>
                <a:gd name="T27" fmla="*/ 2147483647 h 744"/>
                <a:gd name="T28" fmla="*/ 2147483647 w 1080"/>
                <a:gd name="T29" fmla="*/ 2147483647 h 744"/>
                <a:gd name="T30" fmla="*/ 2147483647 w 1080"/>
                <a:gd name="T31" fmla="*/ 2147483647 h 744"/>
                <a:gd name="T32" fmla="*/ 2147483647 w 1080"/>
                <a:gd name="T33" fmla="*/ 2147483647 h 744"/>
                <a:gd name="T34" fmla="*/ 2147483647 w 1080"/>
                <a:gd name="T35" fmla="*/ 2147483647 h 744"/>
                <a:gd name="T36" fmla="*/ 2147483647 w 1080"/>
                <a:gd name="T37" fmla="*/ 2147483647 h 744"/>
                <a:gd name="T38" fmla="*/ 2147483647 w 1080"/>
                <a:gd name="T39" fmla="*/ 2147483647 h 744"/>
                <a:gd name="T40" fmla="*/ 2147483647 w 1080"/>
                <a:gd name="T41" fmla="*/ 2147483647 h 744"/>
                <a:gd name="T42" fmla="*/ 2147483647 w 1080"/>
                <a:gd name="T43" fmla="*/ 2147483647 h 744"/>
                <a:gd name="T44" fmla="*/ 2147483647 w 1080"/>
                <a:gd name="T45" fmla="*/ 2147483647 h 744"/>
                <a:gd name="T46" fmla="*/ 2147483647 w 1080"/>
                <a:gd name="T47" fmla="*/ 2147483647 h 744"/>
                <a:gd name="T48" fmla="*/ 2147483647 w 1080"/>
                <a:gd name="T49" fmla="*/ 2147483647 h 744"/>
                <a:gd name="T50" fmla="*/ 2147483647 w 1080"/>
                <a:gd name="T51" fmla="*/ 2147483647 h 744"/>
                <a:gd name="T52" fmla="*/ 2147483647 w 1080"/>
                <a:gd name="T53" fmla="*/ 2147483647 h 744"/>
                <a:gd name="T54" fmla="*/ 2147483647 w 1080"/>
                <a:gd name="T55" fmla="*/ 2147483647 h 744"/>
                <a:gd name="T56" fmla="*/ 2147483647 w 1080"/>
                <a:gd name="T57" fmla="*/ 2147483647 h 744"/>
                <a:gd name="T58" fmla="*/ 2147483647 w 1080"/>
                <a:gd name="T59" fmla="*/ 2147483647 h 744"/>
                <a:gd name="T60" fmla="*/ 2147483647 w 1080"/>
                <a:gd name="T61" fmla="*/ 2147483647 h 744"/>
                <a:gd name="T62" fmla="*/ 2147483647 w 1080"/>
                <a:gd name="T63" fmla="*/ 2147483647 h 744"/>
                <a:gd name="T64" fmla="*/ 2147483647 w 1080"/>
                <a:gd name="T65" fmla="*/ 2147483647 h 744"/>
                <a:gd name="T66" fmla="*/ 2147483647 w 1080"/>
                <a:gd name="T67" fmla="*/ 2147483647 h 744"/>
                <a:gd name="T68" fmla="*/ 2147483647 w 1080"/>
                <a:gd name="T69" fmla="*/ 2147483647 h 744"/>
                <a:gd name="T70" fmla="*/ 2147483647 w 1080"/>
                <a:gd name="T71" fmla="*/ 2147483647 h 744"/>
                <a:gd name="T72" fmla="*/ 2147483647 w 1080"/>
                <a:gd name="T73" fmla="*/ 2147483647 h 744"/>
                <a:gd name="T74" fmla="*/ 2147483647 w 1080"/>
                <a:gd name="T75" fmla="*/ 2147483647 h 744"/>
                <a:gd name="T76" fmla="*/ 2147483647 w 1080"/>
                <a:gd name="T77" fmla="*/ 2147483647 h 744"/>
                <a:gd name="T78" fmla="*/ 2147483647 w 1080"/>
                <a:gd name="T79" fmla="*/ 2147483647 h 744"/>
                <a:gd name="T80" fmla="*/ 2147483647 w 1080"/>
                <a:gd name="T81" fmla="*/ 0 h 744"/>
                <a:gd name="T82" fmla="*/ 2147483647 w 1080"/>
                <a:gd name="T83" fmla="*/ 2147483647 h 744"/>
                <a:gd name="T84" fmla="*/ 2147483647 w 1080"/>
                <a:gd name="T85" fmla="*/ 2147483647 h 744"/>
                <a:gd name="T86" fmla="*/ 2147483647 w 1080"/>
                <a:gd name="T87" fmla="*/ 2147483647 h 744"/>
                <a:gd name="T88" fmla="*/ 2147483647 w 1080"/>
                <a:gd name="T89" fmla="*/ 2147483647 h 744"/>
                <a:gd name="T90" fmla="*/ 2147483647 w 1080"/>
                <a:gd name="T91" fmla="*/ 2147483647 h 744"/>
                <a:gd name="T92" fmla="*/ 2147483647 w 1080"/>
                <a:gd name="T93" fmla="*/ 2147483647 h 744"/>
                <a:gd name="T94" fmla="*/ 2147483647 w 1080"/>
                <a:gd name="T95" fmla="*/ 2147483647 h 744"/>
                <a:gd name="T96" fmla="*/ 2147483647 w 1080"/>
                <a:gd name="T97" fmla="*/ 2147483647 h 744"/>
                <a:gd name="T98" fmla="*/ 2147483647 w 1080"/>
                <a:gd name="T99" fmla="*/ 2147483647 h 744"/>
                <a:gd name="T100" fmla="*/ 2147483647 w 1080"/>
                <a:gd name="T101" fmla="*/ 2147483647 h 744"/>
                <a:gd name="T102" fmla="*/ 2147483647 w 1080"/>
                <a:gd name="T103" fmla="*/ 2147483647 h 744"/>
                <a:gd name="T104" fmla="*/ 2147483647 w 1080"/>
                <a:gd name="T105" fmla="*/ 2147483647 h 744"/>
                <a:gd name="T106" fmla="*/ 2147483647 w 1080"/>
                <a:gd name="T107" fmla="*/ 2147483647 h 744"/>
                <a:gd name="T108" fmla="*/ 2147483647 w 1080"/>
                <a:gd name="T109" fmla="*/ 2147483647 h 744"/>
                <a:gd name="T110" fmla="*/ 0 w 1080"/>
                <a:gd name="T111" fmla="*/ 2147483647 h 744"/>
                <a:gd name="T112" fmla="*/ 2147483647 w 1080"/>
                <a:gd name="T113" fmla="*/ 2147483647 h 744"/>
                <a:gd name="T114" fmla="*/ 2147483647 w 1080"/>
                <a:gd name="T115" fmla="*/ 2147483647 h 744"/>
                <a:gd name="T116" fmla="*/ 2147483647 w 1080"/>
                <a:gd name="T117" fmla="*/ 2147483647 h 744"/>
                <a:gd name="T118" fmla="*/ 2147483647 w 1080"/>
                <a:gd name="T119" fmla="*/ 2147483647 h 744"/>
                <a:gd name="T120" fmla="*/ 2147483647 w 1080"/>
                <a:gd name="T121" fmla="*/ 2147483647 h 744"/>
                <a:gd name="T122" fmla="*/ 2147483647 w 1080"/>
                <a:gd name="T123" fmla="*/ 2147483647 h 7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80"/>
                <a:gd name="T187" fmla="*/ 0 h 744"/>
                <a:gd name="T188" fmla="*/ 1080 w 1080"/>
                <a:gd name="T189" fmla="*/ 744 h 7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80" h="744">
                  <a:moveTo>
                    <a:pt x="624" y="632"/>
                  </a:moveTo>
                  <a:lnTo>
                    <a:pt x="648" y="640"/>
                  </a:lnTo>
                  <a:lnTo>
                    <a:pt x="720" y="672"/>
                  </a:lnTo>
                  <a:lnTo>
                    <a:pt x="744" y="720"/>
                  </a:lnTo>
                  <a:lnTo>
                    <a:pt x="744" y="744"/>
                  </a:lnTo>
                  <a:lnTo>
                    <a:pt x="792" y="728"/>
                  </a:lnTo>
                  <a:lnTo>
                    <a:pt x="824" y="704"/>
                  </a:lnTo>
                  <a:lnTo>
                    <a:pt x="840" y="704"/>
                  </a:lnTo>
                  <a:lnTo>
                    <a:pt x="880" y="696"/>
                  </a:lnTo>
                  <a:lnTo>
                    <a:pt x="912" y="656"/>
                  </a:lnTo>
                  <a:lnTo>
                    <a:pt x="928" y="656"/>
                  </a:lnTo>
                  <a:lnTo>
                    <a:pt x="936" y="696"/>
                  </a:lnTo>
                  <a:lnTo>
                    <a:pt x="952" y="688"/>
                  </a:lnTo>
                  <a:lnTo>
                    <a:pt x="968" y="688"/>
                  </a:lnTo>
                  <a:lnTo>
                    <a:pt x="960" y="704"/>
                  </a:lnTo>
                  <a:lnTo>
                    <a:pt x="968" y="720"/>
                  </a:lnTo>
                  <a:lnTo>
                    <a:pt x="1000" y="688"/>
                  </a:lnTo>
                  <a:lnTo>
                    <a:pt x="1016" y="672"/>
                  </a:lnTo>
                  <a:lnTo>
                    <a:pt x="976" y="672"/>
                  </a:lnTo>
                  <a:lnTo>
                    <a:pt x="960" y="648"/>
                  </a:lnTo>
                  <a:lnTo>
                    <a:pt x="976" y="632"/>
                  </a:lnTo>
                  <a:lnTo>
                    <a:pt x="976" y="616"/>
                  </a:lnTo>
                  <a:lnTo>
                    <a:pt x="920" y="632"/>
                  </a:lnTo>
                  <a:lnTo>
                    <a:pt x="896" y="656"/>
                  </a:lnTo>
                  <a:lnTo>
                    <a:pt x="904" y="624"/>
                  </a:lnTo>
                  <a:lnTo>
                    <a:pt x="936" y="608"/>
                  </a:lnTo>
                  <a:lnTo>
                    <a:pt x="952" y="592"/>
                  </a:lnTo>
                  <a:lnTo>
                    <a:pt x="1000" y="600"/>
                  </a:lnTo>
                  <a:lnTo>
                    <a:pt x="1032" y="592"/>
                  </a:lnTo>
                  <a:lnTo>
                    <a:pt x="1064" y="576"/>
                  </a:lnTo>
                  <a:lnTo>
                    <a:pt x="1080" y="560"/>
                  </a:lnTo>
                  <a:lnTo>
                    <a:pt x="1064" y="520"/>
                  </a:lnTo>
                  <a:lnTo>
                    <a:pt x="1064" y="496"/>
                  </a:lnTo>
                  <a:lnTo>
                    <a:pt x="1008" y="472"/>
                  </a:lnTo>
                  <a:lnTo>
                    <a:pt x="1008" y="456"/>
                  </a:lnTo>
                  <a:lnTo>
                    <a:pt x="968" y="368"/>
                  </a:lnTo>
                  <a:lnTo>
                    <a:pt x="952" y="408"/>
                  </a:lnTo>
                  <a:lnTo>
                    <a:pt x="928" y="416"/>
                  </a:lnTo>
                  <a:lnTo>
                    <a:pt x="920" y="408"/>
                  </a:lnTo>
                  <a:lnTo>
                    <a:pt x="904" y="408"/>
                  </a:lnTo>
                  <a:lnTo>
                    <a:pt x="904" y="352"/>
                  </a:lnTo>
                  <a:lnTo>
                    <a:pt x="880" y="344"/>
                  </a:lnTo>
                  <a:lnTo>
                    <a:pt x="864" y="320"/>
                  </a:lnTo>
                  <a:lnTo>
                    <a:pt x="840" y="320"/>
                  </a:lnTo>
                  <a:lnTo>
                    <a:pt x="816" y="312"/>
                  </a:lnTo>
                  <a:lnTo>
                    <a:pt x="800" y="320"/>
                  </a:lnTo>
                  <a:lnTo>
                    <a:pt x="800" y="336"/>
                  </a:lnTo>
                  <a:lnTo>
                    <a:pt x="800" y="360"/>
                  </a:lnTo>
                  <a:lnTo>
                    <a:pt x="800" y="400"/>
                  </a:lnTo>
                  <a:lnTo>
                    <a:pt x="792" y="416"/>
                  </a:lnTo>
                  <a:lnTo>
                    <a:pt x="816" y="464"/>
                  </a:lnTo>
                  <a:lnTo>
                    <a:pt x="776" y="504"/>
                  </a:lnTo>
                  <a:lnTo>
                    <a:pt x="784" y="560"/>
                  </a:lnTo>
                  <a:lnTo>
                    <a:pt x="768" y="576"/>
                  </a:lnTo>
                  <a:lnTo>
                    <a:pt x="752" y="568"/>
                  </a:lnTo>
                  <a:lnTo>
                    <a:pt x="744" y="496"/>
                  </a:lnTo>
                  <a:lnTo>
                    <a:pt x="704" y="488"/>
                  </a:lnTo>
                  <a:lnTo>
                    <a:pt x="632" y="448"/>
                  </a:lnTo>
                  <a:lnTo>
                    <a:pt x="616" y="448"/>
                  </a:lnTo>
                  <a:lnTo>
                    <a:pt x="600" y="408"/>
                  </a:lnTo>
                  <a:lnTo>
                    <a:pt x="592" y="400"/>
                  </a:lnTo>
                  <a:lnTo>
                    <a:pt x="624" y="304"/>
                  </a:lnTo>
                  <a:lnTo>
                    <a:pt x="640" y="280"/>
                  </a:lnTo>
                  <a:lnTo>
                    <a:pt x="664" y="272"/>
                  </a:lnTo>
                  <a:lnTo>
                    <a:pt x="672" y="272"/>
                  </a:lnTo>
                  <a:lnTo>
                    <a:pt x="688" y="232"/>
                  </a:lnTo>
                  <a:lnTo>
                    <a:pt x="696" y="200"/>
                  </a:lnTo>
                  <a:lnTo>
                    <a:pt x="736" y="192"/>
                  </a:lnTo>
                  <a:lnTo>
                    <a:pt x="752" y="176"/>
                  </a:lnTo>
                  <a:lnTo>
                    <a:pt x="744" y="136"/>
                  </a:lnTo>
                  <a:lnTo>
                    <a:pt x="752" y="112"/>
                  </a:lnTo>
                  <a:lnTo>
                    <a:pt x="736" y="96"/>
                  </a:lnTo>
                  <a:lnTo>
                    <a:pt x="712" y="88"/>
                  </a:lnTo>
                  <a:lnTo>
                    <a:pt x="704" y="128"/>
                  </a:lnTo>
                  <a:lnTo>
                    <a:pt x="680" y="168"/>
                  </a:lnTo>
                  <a:lnTo>
                    <a:pt x="672" y="120"/>
                  </a:lnTo>
                  <a:lnTo>
                    <a:pt x="656" y="104"/>
                  </a:lnTo>
                  <a:lnTo>
                    <a:pt x="640" y="128"/>
                  </a:lnTo>
                  <a:lnTo>
                    <a:pt x="632" y="104"/>
                  </a:lnTo>
                  <a:lnTo>
                    <a:pt x="616" y="80"/>
                  </a:lnTo>
                  <a:lnTo>
                    <a:pt x="608" y="40"/>
                  </a:lnTo>
                  <a:lnTo>
                    <a:pt x="584" y="0"/>
                  </a:lnTo>
                  <a:lnTo>
                    <a:pt x="568" y="56"/>
                  </a:lnTo>
                  <a:lnTo>
                    <a:pt x="568" y="80"/>
                  </a:lnTo>
                  <a:lnTo>
                    <a:pt x="592" y="104"/>
                  </a:lnTo>
                  <a:lnTo>
                    <a:pt x="600" y="128"/>
                  </a:lnTo>
                  <a:lnTo>
                    <a:pt x="576" y="144"/>
                  </a:lnTo>
                  <a:lnTo>
                    <a:pt x="568" y="136"/>
                  </a:lnTo>
                  <a:lnTo>
                    <a:pt x="552" y="136"/>
                  </a:lnTo>
                  <a:lnTo>
                    <a:pt x="544" y="160"/>
                  </a:lnTo>
                  <a:lnTo>
                    <a:pt x="512" y="152"/>
                  </a:lnTo>
                  <a:lnTo>
                    <a:pt x="472" y="152"/>
                  </a:lnTo>
                  <a:lnTo>
                    <a:pt x="448" y="136"/>
                  </a:lnTo>
                  <a:lnTo>
                    <a:pt x="416" y="144"/>
                  </a:lnTo>
                  <a:lnTo>
                    <a:pt x="416" y="152"/>
                  </a:lnTo>
                  <a:lnTo>
                    <a:pt x="424" y="176"/>
                  </a:lnTo>
                  <a:lnTo>
                    <a:pt x="408" y="176"/>
                  </a:lnTo>
                  <a:lnTo>
                    <a:pt x="392" y="152"/>
                  </a:lnTo>
                  <a:lnTo>
                    <a:pt x="344" y="160"/>
                  </a:lnTo>
                  <a:lnTo>
                    <a:pt x="328" y="144"/>
                  </a:lnTo>
                  <a:lnTo>
                    <a:pt x="336" y="128"/>
                  </a:lnTo>
                  <a:lnTo>
                    <a:pt x="304" y="120"/>
                  </a:lnTo>
                  <a:lnTo>
                    <a:pt x="272" y="104"/>
                  </a:lnTo>
                  <a:lnTo>
                    <a:pt x="232" y="88"/>
                  </a:lnTo>
                  <a:lnTo>
                    <a:pt x="200" y="96"/>
                  </a:lnTo>
                  <a:lnTo>
                    <a:pt x="176" y="64"/>
                  </a:lnTo>
                  <a:lnTo>
                    <a:pt x="96" y="104"/>
                  </a:lnTo>
                  <a:lnTo>
                    <a:pt x="80" y="120"/>
                  </a:lnTo>
                  <a:lnTo>
                    <a:pt x="48" y="112"/>
                  </a:lnTo>
                  <a:lnTo>
                    <a:pt x="24" y="96"/>
                  </a:lnTo>
                  <a:lnTo>
                    <a:pt x="0" y="88"/>
                  </a:lnTo>
                  <a:lnTo>
                    <a:pt x="0" y="368"/>
                  </a:lnTo>
                  <a:lnTo>
                    <a:pt x="40" y="392"/>
                  </a:lnTo>
                  <a:lnTo>
                    <a:pt x="72" y="376"/>
                  </a:lnTo>
                  <a:lnTo>
                    <a:pt x="120" y="456"/>
                  </a:lnTo>
                  <a:lnTo>
                    <a:pt x="144" y="472"/>
                  </a:lnTo>
                  <a:lnTo>
                    <a:pt x="144" y="504"/>
                  </a:lnTo>
                  <a:lnTo>
                    <a:pt x="152" y="528"/>
                  </a:lnTo>
                  <a:lnTo>
                    <a:pt x="184" y="576"/>
                  </a:lnTo>
                  <a:lnTo>
                    <a:pt x="232" y="600"/>
                  </a:lnTo>
                  <a:lnTo>
                    <a:pt x="232" y="624"/>
                  </a:lnTo>
                  <a:lnTo>
                    <a:pt x="584" y="624"/>
                  </a:lnTo>
                  <a:lnTo>
                    <a:pt x="624" y="632"/>
                  </a:lnTo>
                  <a:close/>
                </a:path>
              </a:pathLst>
            </a:custGeom>
            <a:solidFill>
              <a:srgbClr val="66CC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59" name="Rounded Rectangular Callout 270"/>
          <p:cNvSpPr>
            <a:spLocks noChangeArrowheads="1"/>
          </p:cNvSpPr>
          <p:nvPr/>
        </p:nvSpPr>
        <p:spPr bwMode="auto">
          <a:xfrm>
            <a:off x="2411760" y="5445224"/>
            <a:ext cx="2520280" cy="1296144"/>
          </a:xfrm>
          <a:prstGeom prst="wedgeRoundRectCallout">
            <a:avLst>
              <a:gd name="adj1" fmla="val 66491"/>
              <a:gd name="adj2" fmla="val -246746"/>
              <a:gd name="adj3" fmla="val 16667"/>
            </a:avLst>
          </a:prstGeom>
          <a:noFill/>
          <a:ln w="25400">
            <a:solidFill>
              <a:srgbClr val="FF9966">
                <a:alpha val="99000"/>
              </a:srgbClr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GB" sz="1300" b="1" u="sng" dirty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Middle East &amp; </a:t>
            </a:r>
            <a:r>
              <a:rPr lang="en-GB" sz="1300" b="1" u="sng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Africa</a:t>
            </a:r>
            <a:endParaRPr lang="en-GB" sz="1300" b="1" u="sng" dirty="0">
              <a:solidFill>
                <a:srgbClr val="4D4D4D"/>
              </a:solidFill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IDEX </a:t>
            </a: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– Abu Dhabi (UAE)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ISS – Dubai (UAE)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CYBER SECURITY – Dubai (UAE)</a:t>
            </a:r>
          </a:p>
          <a:p>
            <a:pPr>
              <a:defRPr/>
            </a:pPr>
            <a:endParaRPr lang="en-GB" sz="1300" dirty="0" smtClean="0">
              <a:solidFill>
                <a:srgbClr val="4D4D4D"/>
              </a:solidFill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GB" sz="1300" dirty="0" smtClean="0">
              <a:solidFill>
                <a:srgbClr val="4D4D4D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61" name="Rounded Rectangular Callout 272"/>
          <p:cNvSpPr>
            <a:spLocks noChangeArrowheads="1"/>
          </p:cNvSpPr>
          <p:nvPr/>
        </p:nvSpPr>
        <p:spPr bwMode="auto">
          <a:xfrm>
            <a:off x="3419872" y="188640"/>
            <a:ext cx="2664296" cy="1157799"/>
          </a:xfrm>
          <a:prstGeom prst="wedgeRoundRectCallout">
            <a:avLst>
              <a:gd name="adj1" fmla="val -9924"/>
              <a:gd name="adj2" fmla="val 142977"/>
              <a:gd name="adj3" fmla="val 16667"/>
            </a:avLst>
          </a:prstGeom>
          <a:noFill/>
          <a:ln w="25400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1300" b="1" u="sng" dirty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Europe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HOSDB – Farnborough (UK)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COUNTER TERROR – Olympia  (UK)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ISS – Prague (CZECH REP)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MILIPOL – Paris (FRANCE)</a:t>
            </a:r>
          </a:p>
        </p:txBody>
      </p:sp>
      <p:sp>
        <p:nvSpPr>
          <p:cNvPr id="271" name="Rounded Rectangular Callout 271"/>
          <p:cNvSpPr>
            <a:spLocks noChangeArrowheads="1"/>
          </p:cNvSpPr>
          <p:nvPr/>
        </p:nvSpPr>
        <p:spPr bwMode="auto">
          <a:xfrm>
            <a:off x="179512" y="116632"/>
            <a:ext cx="2304256" cy="1296144"/>
          </a:xfrm>
          <a:prstGeom prst="wedgeRoundRectCallout">
            <a:avLst>
              <a:gd name="adj1" fmla="val 58469"/>
              <a:gd name="adj2" fmla="val 153470"/>
              <a:gd name="adj3" fmla="val 16667"/>
            </a:avLst>
          </a:prstGeom>
          <a:noFill/>
          <a:ln w="25400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1300" b="1" u="sng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North America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IALEIA – Chicago (USA)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HTCIA – Nevada (USA)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NATIA – Austin (USA)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ISS – Washington (USA)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MATIA – (USA)</a:t>
            </a:r>
          </a:p>
        </p:txBody>
      </p:sp>
      <p:sp>
        <p:nvSpPr>
          <p:cNvPr id="262" name="Rounded Rectangular Callout 276"/>
          <p:cNvSpPr>
            <a:spLocks noChangeArrowheads="1"/>
          </p:cNvSpPr>
          <p:nvPr/>
        </p:nvSpPr>
        <p:spPr bwMode="auto">
          <a:xfrm>
            <a:off x="5220072" y="5229200"/>
            <a:ext cx="3672407" cy="1517972"/>
          </a:xfrm>
          <a:prstGeom prst="wedgeRoundRectCallout">
            <a:avLst>
              <a:gd name="adj1" fmla="val -12609"/>
              <a:gd name="adj2" fmla="val -152003"/>
              <a:gd name="adj3" fmla="val 16667"/>
            </a:avLst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GB" sz="1300" b="1" u="sng" dirty="0" smtClean="0">
              <a:solidFill>
                <a:srgbClr val="4D4D4D"/>
              </a:solidFill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GB" sz="1300" b="1" u="sng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Russia &amp; Asia</a:t>
            </a:r>
            <a:endParaRPr lang="en-GB" sz="1300" b="1" u="sng" dirty="0">
              <a:solidFill>
                <a:srgbClr val="4D4D4D"/>
              </a:solidFill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CYBERSEC GOV ASIA - Kuala Lumpur (MALAYSIA)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CYBER INTELLIGENCE – Kuala Lumpur (MALAYSIA)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GSA – </a:t>
            </a:r>
            <a:r>
              <a:rPr lang="en-GB" sz="1300" dirty="0" err="1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Suntec</a:t>
            </a: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 (SINGAPORE)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IDEC – Moscow (RUSSIA)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GPEC – Kuala Lumpur (MALAYSIA)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ISS – Kuala Lumpur (MALAYSIA)</a:t>
            </a:r>
          </a:p>
          <a:p>
            <a:pPr>
              <a:defRPr/>
            </a:pPr>
            <a:endParaRPr lang="en-GB" sz="1300" dirty="0">
              <a:solidFill>
                <a:srgbClr val="4D4D4D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58" name="Rounded Rectangular Callout 271"/>
          <p:cNvSpPr>
            <a:spLocks noChangeArrowheads="1"/>
          </p:cNvSpPr>
          <p:nvPr/>
        </p:nvSpPr>
        <p:spPr bwMode="auto">
          <a:xfrm>
            <a:off x="395536" y="5085184"/>
            <a:ext cx="1512168" cy="936104"/>
          </a:xfrm>
          <a:prstGeom prst="wedgeRoundRectCallout">
            <a:avLst>
              <a:gd name="adj1" fmla="val 145651"/>
              <a:gd name="adj2" fmla="val -149896"/>
              <a:gd name="adj3" fmla="val 16667"/>
            </a:avLst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1300" b="1" u="sng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Latin Americas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ISS – Brasilia (BRAZIL)</a:t>
            </a:r>
            <a:endParaRPr lang="en-GB" sz="1300" dirty="0">
              <a:solidFill>
                <a:srgbClr val="4D4D4D"/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74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192688" cy="113972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Cyber Sec – Cyber Security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Government</a:t>
            </a:r>
            <a:r>
              <a:rPr lang="it-IT" dirty="0" smtClean="0"/>
              <a:t> Asia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b="0" dirty="0" err="1" smtClean="0"/>
              <a:t>January</a:t>
            </a:r>
            <a:r>
              <a:rPr lang="it-IT" b="0" dirty="0" smtClean="0"/>
              <a:t> 29 – 30                                           Kuala Lumpur - Malaysia  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029420"/>
              </p:ext>
            </p:extLst>
          </p:nvPr>
        </p:nvGraphicFramePr>
        <p:xfrm>
          <a:off x="539552" y="1412776"/>
          <a:ext cx="8147250" cy="5402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Conference</a:t>
                      </a: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Exhibition</a:t>
                      </a: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TBC</a:t>
                      </a:r>
                      <a:endParaRPr lang="it-IT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Governmental</a:t>
                      </a:r>
                      <a:r>
                        <a:rPr lang="en-US" sz="1500" baseline="0" dirty="0" smtClean="0"/>
                        <a:t> + Private Reseller</a:t>
                      </a:r>
                      <a:endParaRPr lang="it-IT" sz="1500" dirty="0" smtClean="0"/>
                    </a:p>
                  </a:txBody>
                  <a:tcPr anchor="ctr"/>
                </a:tc>
              </a:tr>
              <a:tr h="377700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€ 5.000,00</a:t>
                      </a:r>
                      <a:endParaRPr lang="it-IT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aseline="0" dirty="0" err="1" smtClean="0"/>
                        <a:t>Exposition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costs</a:t>
                      </a:r>
                      <a:endParaRPr lang="it-IT" sz="1500" baseline="0" dirty="0" smtClean="0"/>
                    </a:p>
                    <a:p>
                      <a:r>
                        <a:rPr lang="it-IT" sz="1500" baseline="0" dirty="0" smtClean="0"/>
                        <a:t>(Meeting </a:t>
                      </a:r>
                      <a:r>
                        <a:rPr lang="it-IT" sz="1500" baseline="0" dirty="0" err="1" smtClean="0"/>
                        <a:t>room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Speech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Furniture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€ 1.000,00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HT&amp;Extra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costs</a:t>
                      </a:r>
                      <a:endParaRPr lang="it-IT" sz="1500" dirty="0" smtClean="0"/>
                    </a:p>
                    <a:p>
                      <a:r>
                        <a:rPr lang="it-IT" sz="1500" baseline="0" dirty="0" smtClean="0"/>
                        <a:t>(</a:t>
                      </a:r>
                      <a:r>
                        <a:rPr lang="it-IT" sz="1500" baseline="0" dirty="0" err="1" smtClean="0"/>
                        <a:t>T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ransport&amp;Accommodation</a:t>
                      </a:r>
                      <a:r>
                        <a:rPr lang="it-IT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500" baseline="0" dirty="0" err="1" smtClean="0"/>
                        <a:t>ustoms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€ 1.500,00 (Hotel)</a:t>
                      </a:r>
                    </a:p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€ 3.800,00 (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Flights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Stand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shipping</a:t>
                      </a:r>
                      <a:r>
                        <a:rPr lang="it-IT" sz="1500" baseline="0" dirty="0" smtClean="0"/>
                        <a:t>/</a:t>
                      </a:r>
                      <a:r>
                        <a:rPr lang="it-IT" sz="1500" baseline="0" dirty="0" err="1" smtClean="0"/>
                        <a:t>construction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€ 4.000,00 (</a:t>
                      </a:r>
                      <a:r>
                        <a:rPr lang="it-IT" sz="1500" dirty="0" err="1" smtClean="0"/>
                        <a:t>Nomadic</a:t>
                      </a:r>
                      <a:r>
                        <a:rPr lang="it-IT" sz="1500" dirty="0" smtClean="0"/>
                        <a:t> –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Shipping</a:t>
                      </a:r>
                      <a:r>
                        <a:rPr lang="it-IT" sz="1500" baseline="0" dirty="0" smtClean="0"/>
                        <a:t>)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http://www.cybersecurityasia.com/</a:t>
                      </a:r>
                      <a:r>
                        <a:rPr lang="it-IT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Event.aspx</a:t>
                      </a: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?id=829356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Contacts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sponsorship@iqpc.com.sg</a:t>
                      </a:r>
                      <a:endParaRPr lang="it-IT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2 Sales + 1 </a:t>
                      </a:r>
                      <a:r>
                        <a:rPr lang="it-IT" sz="1500" dirty="0" err="1" smtClean="0"/>
                        <a:t>Field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/>
                        <a:t>TOTAL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€ 15.300,00</a:t>
                      </a:r>
                      <a:endParaRPr lang="it-IT" sz="15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6660232" y="332656"/>
            <a:ext cx="1944216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5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920564"/>
              </p:ext>
            </p:extLst>
          </p:nvPr>
        </p:nvGraphicFramePr>
        <p:xfrm>
          <a:off x="539552" y="1412776"/>
          <a:ext cx="8147250" cy="5402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Exhibition</a:t>
                      </a: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it-IT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Governmental</a:t>
                      </a:r>
                      <a:r>
                        <a:rPr lang="en-US" sz="1500" baseline="0" dirty="0" smtClean="0"/>
                        <a:t> + Private Reseller</a:t>
                      </a:r>
                      <a:endParaRPr lang="it-IT" sz="1500" dirty="0" smtClean="0"/>
                    </a:p>
                  </a:txBody>
                  <a:tcPr anchor="ctr"/>
                </a:tc>
              </a:tr>
              <a:tr h="377700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€ 8.500,00</a:t>
                      </a:r>
                      <a:endParaRPr lang="it-IT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baseline="0" dirty="0" err="1" smtClean="0"/>
                        <a:t>Exposition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costs</a:t>
                      </a:r>
                      <a:endParaRPr lang="it-IT" sz="1500" baseline="0" dirty="0" smtClean="0"/>
                    </a:p>
                    <a:p>
                      <a:r>
                        <a:rPr lang="it-IT" sz="1500" baseline="0" dirty="0" smtClean="0"/>
                        <a:t>(Meeting </a:t>
                      </a:r>
                      <a:r>
                        <a:rPr lang="it-IT" sz="1500" baseline="0" dirty="0" err="1" smtClean="0"/>
                        <a:t>room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Speech</a:t>
                      </a:r>
                      <a:r>
                        <a:rPr lang="it-IT" sz="1500" baseline="0" dirty="0" smtClean="0"/>
                        <a:t>, </a:t>
                      </a:r>
                      <a:r>
                        <a:rPr lang="it-IT" sz="1500" baseline="0" dirty="0" err="1" smtClean="0"/>
                        <a:t>Furniture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€ 2.000,00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HT&amp;Extra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costs</a:t>
                      </a:r>
                      <a:endParaRPr lang="it-IT" sz="1500" dirty="0" smtClean="0"/>
                    </a:p>
                    <a:p>
                      <a:r>
                        <a:rPr lang="it-IT" sz="1500" baseline="0" dirty="0" smtClean="0"/>
                        <a:t>(</a:t>
                      </a:r>
                      <a:r>
                        <a:rPr lang="it-IT" sz="1500" baseline="0" dirty="0" err="1" smtClean="0"/>
                        <a:t>T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ransport&amp;Accommodation</a:t>
                      </a:r>
                      <a:r>
                        <a:rPr lang="it-IT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it-IT" sz="1500" baseline="0" dirty="0" err="1" smtClean="0"/>
                        <a:t>ustoms</a:t>
                      </a:r>
                      <a:r>
                        <a:rPr lang="it-IT" sz="1500" baseline="0" dirty="0" smtClean="0"/>
                        <a:t> etc.)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€ 4.000,00 (Hotel)</a:t>
                      </a:r>
                    </a:p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 2.500,00 (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Flights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Stand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shipping</a:t>
                      </a:r>
                      <a:r>
                        <a:rPr lang="it-IT" sz="1500" baseline="0" dirty="0" smtClean="0"/>
                        <a:t>/</a:t>
                      </a:r>
                      <a:r>
                        <a:rPr lang="it-IT" sz="1500" baseline="0" dirty="0" err="1" smtClean="0"/>
                        <a:t>construction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</a:t>
                      </a:r>
                      <a:r>
                        <a:rPr lang="it-IT" sz="1500" baseline="0" dirty="0" smtClean="0"/>
                        <a:t> 2.800,00 (</a:t>
                      </a:r>
                      <a:r>
                        <a:rPr lang="it-IT" sz="1500" baseline="0" dirty="0" err="1" smtClean="0"/>
                        <a:t>Pon</a:t>
                      </a:r>
                      <a:r>
                        <a:rPr lang="it-IT" sz="1500" baseline="0" dirty="0" smtClean="0"/>
                        <a:t> – </a:t>
                      </a:r>
                      <a:r>
                        <a:rPr lang="it-IT" sz="1500" baseline="0" dirty="0" err="1" smtClean="0"/>
                        <a:t>Shipping</a:t>
                      </a:r>
                      <a:r>
                        <a:rPr lang="it-IT" sz="1500" baseline="0" dirty="0" smtClean="0"/>
                        <a:t>)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http://www.idexuae.ae/</a:t>
                      </a:r>
                      <a:r>
                        <a:rPr lang="it-IT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page.cfm</a:t>
                      </a: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/Link=1/</a:t>
                      </a:r>
                      <a:r>
                        <a:rPr lang="it-IT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t=m</a:t>
                      </a: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/goSection=1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Contacts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500" dirty="0" smtClean="0">
                          <a:hlinkClick r:id="rId2"/>
                        </a:rPr>
                        <a:t>shahla.karim@adnec.ae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2 Sales + 1 </a:t>
                      </a:r>
                      <a:r>
                        <a:rPr lang="it-IT" sz="1500" dirty="0" err="1" smtClean="0"/>
                        <a:t>Field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1" dirty="0" smtClean="0"/>
                        <a:t>TOTAL 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1" dirty="0" smtClean="0"/>
                        <a:t>€ 19.800,00</a:t>
                      </a:r>
                      <a:endParaRPr lang="it-IT" sz="15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6660232" y="332656"/>
            <a:ext cx="1944216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11560" y="332656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IDEX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February</a:t>
            </a:r>
            <a:r>
              <a:rPr lang="it-IT" dirty="0" smtClean="0"/>
              <a:t> 17– 21                                          Abu Dhabi - UAE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865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2169</Words>
  <Application>Microsoft Macintosh PowerPoint</Application>
  <PresentationFormat>Presentazione su schermo (4:3)</PresentationFormat>
  <Paragraphs>709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Office Theme</vt:lpstr>
      <vt:lpstr>Fairs&amp;Events 2013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 Cyber Sec – Cyber Security for Government Asia  January 29 – 30                                           Kuala Lumpur - Malaysia  </vt:lpstr>
      <vt:lpstr>Presentazione di PowerPoint</vt:lpstr>
      <vt:lpstr>Presentazione di PowerPoint</vt:lpstr>
      <vt:lpstr>HOSDB - Security &amp; Policing   March 12 - 14                                            Farnborough - UK</vt:lpstr>
      <vt:lpstr> Cyber Intelligence Asia  March 12 - 15                                   Kuala Lumpur - Malaysia </vt:lpstr>
      <vt:lpstr> Cyber Security UAE  March 18 - 19                                   Dubai - UAE</vt:lpstr>
      <vt:lpstr> GSA – Global Security Asia  April 02 - 04                      Singapore</vt:lpstr>
      <vt:lpstr>    IALEIA   April  08 - 12                                                 Chicago - USA</vt:lpstr>
      <vt:lpstr> Counter Terror  Expo  April 24 - 25                                     London – UK</vt:lpstr>
      <vt:lpstr>IDEC XXIX 2012 Exhibition  June 03 - 06                                                 Moscow – Russia </vt:lpstr>
      <vt:lpstr>ISS – Intelligence Surveillance System  Europe  June 6 – 7                                                    Prague - Czech Rep.  </vt:lpstr>
      <vt:lpstr> GPEC - Asia General Police &amp; Special Equipment Exhibition   June 17 - 19                                    Kuala Lumpur - Malaysia </vt:lpstr>
      <vt:lpstr>NATIA –  27° Annual Training Conference and Technology Exhibition July  7 -13                                                      Austin - Texas</vt:lpstr>
      <vt:lpstr>ISS – Intelligence Surveillance System  Latin Am.  July 26 – 28                                         Brasilia - Brazil</vt:lpstr>
      <vt:lpstr>    HTCIA -  High Technology Crime Investigation Association  September 08 – 11                                    Nevada - USA</vt:lpstr>
      <vt:lpstr>ISS – Intelligence Surveillance System  USA  October 10-12                                              Washington - USA</vt:lpstr>
      <vt:lpstr> INTERPOL – 82th General Assembly  November  04                                    Cartagena - Colombia</vt:lpstr>
      <vt:lpstr>Milipol Parigi  November 19-22                                      Parigi - France</vt:lpstr>
      <vt:lpstr> MATIA – Mid Atlantic Chapter Meeting   November  ?                                    USA</vt:lpstr>
      <vt:lpstr>ISS – Intelligence Surveillance System  Far East  December 4-6                                      Kuala Lumpur - Malaysia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ELENCO FIERE 2012</dc:title>
  <dc:creator>Giancarlo</dc:creator>
  <cp:lastModifiedBy>Utente di Microsoft Office</cp:lastModifiedBy>
  <cp:revision>258</cp:revision>
  <cp:lastPrinted>2012-01-09T12:28:32Z</cp:lastPrinted>
  <dcterms:created xsi:type="dcterms:W3CDTF">2011-12-06T18:02:20Z</dcterms:created>
  <dcterms:modified xsi:type="dcterms:W3CDTF">2012-11-09T11:19:29Z</dcterms:modified>
</cp:coreProperties>
</file>