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7" r:id="rId4"/>
    <p:sldId id="269" r:id="rId5"/>
    <p:sldId id="272" r:id="rId6"/>
    <p:sldId id="275" r:id="rId7"/>
    <p:sldId id="274" r:id="rId8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E7E7E7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85" d="100"/>
          <a:sy n="85" d="100"/>
        </p:scale>
        <p:origin x="289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7329-F8C3-47CF-A747-11A9F6B42896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9D2D3-B2FE-4015-A9EB-C6ED441FD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05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D2D3-B2FE-4015-A9EB-C6ED441FD8B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05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04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09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44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51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9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4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02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3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07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21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75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4" y="364069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4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69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7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3B88-F732-47E4-AF3C-BF7A2CD9133F}" type="datetimeFigureOut">
              <a:rPr lang="it-IT" smtClean="0"/>
              <a:t>09/06/2015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5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hdphoto" Target="../media/hdphoto3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microsoft.com/office/2007/relationships/hdphoto" Target="../media/hdphoto2.wdp"/><Relationship Id="rId4" Type="http://schemas.openxmlformats.org/officeDocument/2006/relationships/image" Target="../media/image2.jpg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12.jpeg"/><Relationship Id="rId3" Type="http://schemas.openxmlformats.org/officeDocument/2006/relationships/image" Target="../media/image19.png"/><Relationship Id="rId21" Type="http://schemas.openxmlformats.org/officeDocument/2006/relationships/image" Target="../media/image11.gif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37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1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16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13.png"/><Relationship Id="rId27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1.png"/><Relationship Id="rId18" Type="http://schemas.openxmlformats.org/officeDocument/2006/relationships/image" Target="../media/image11.gif"/><Relationship Id="rId3" Type="http://schemas.openxmlformats.org/officeDocument/2006/relationships/image" Target="../media/image19.png"/><Relationship Id="rId21" Type="http://schemas.openxmlformats.org/officeDocument/2006/relationships/image" Target="../media/image15.png"/><Relationship Id="rId7" Type="http://schemas.openxmlformats.org/officeDocument/2006/relationships/image" Target="../media/image23.png"/><Relationship Id="rId12" Type="http://schemas.openxmlformats.org/officeDocument/2006/relationships/image" Target="../media/image30.png"/><Relationship Id="rId17" Type="http://schemas.openxmlformats.org/officeDocument/2006/relationships/image" Target="../media/image36.png"/><Relationship Id="rId2" Type="http://schemas.openxmlformats.org/officeDocument/2006/relationships/image" Target="../media/image18.png"/><Relationship Id="rId16" Type="http://schemas.openxmlformats.org/officeDocument/2006/relationships/image" Target="../media/image35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38.png"/><Relationship Id="rId5" Type="http://schemas.openxmlformats.org/officeDocument/2006/relationships/image" Target="../media/image21.png"/><Relationship Id="rId15" Type="http://schemas.openxmlformats.org/officeDocument/2006/relationships/image" Target="../media/image34.png"/><Relationship Id="rId23" Type="http://schemas.openxmlformats.org/officeDocument/2006/relationships/image" Target="../media/image12.jpeg"/><Relationship Id="rId10" Type="http://schemas.openxmlformats.org/officeDocument/2006/relationships/image" Target="../media/image26.png"/><Relationship Id="rId19" Type="http://schemas.openxmlformats.org/officeDocument/2006/relationships/image" Target="../media/image13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2.png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819715" y="363455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Bold" panose="02000506040000020003" pitchFamily="50" charset="0"/>
                <a:cs typeface="Arabic Typesetting" pitchFamily="66" charset="-78"/>
              </a:rPr>
              <a:t>- 9.6.0 -</a:t>
            </a:r>
            <a:endParaRPr lang="it-IT" sz="2000" b="1" dirty="0">
              <a:solidFill>
                <a:schemeClr val="tx1">
                  <a:lumMod val="50000"/>
                  <a:lumOff val="50000"/>
                </a:schemeClr>
              </a:solidFill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19715" y="3244897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latin typeface="Bariol Bold" panose="02000506040000020003" pitchFamily="50" charset="0"/>
                <a:cs typeface="Arabic Typesetting" pitchFamily="66" charset="-78"/>
              </a:rPr>
              <a:t>Features</a:t>
            </a:r>
            <a:r>
              <a:rPr lang="it-IT" sz="2400" b="1" dirty="0" smtClean="0">
                <a:latin typeface="Bariol Bold" panose="02000506040000020003" pitchFamily="50" charset="0"/>
                <a:cs typeface="Arabic Typesetting" pitchFamily="66" charset="-78"/>
              </a:rPr>
              <a:t> Compatibility</a:t>
            </a:r>
            <a:endParaRPr lang="it-IT" sz="2400" b="1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8028384"/>
            <a:ext cx="6858000" cy="11156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94" y="8381363"/>
            <a:ext cx="2933612" cy="409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8" y="899592"/>
            <a:ext cx="4912814" cy="1656184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479" y="5704013"/>
            <a:ext cx="3868521" cy="2321112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0603" y="4605114"/>
            <a:ext cx="528517" cy="419659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4499992"/>
            <a:ext cx="479042" cy="630714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40" y="4512517"/>
            <a:ext cx="513134" cy="604854"/>
          </a:xfrm>
          <a:prstGeom prst="rect">
            <a:avLst/>
          </a:prstGeom>
        </p:spPr>
      </p:pic>
      <p:pic>
        <p:nvPicPr>
          <p:cNvPr id="28" name="Picture 3" descr="android_logo.jpg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663" y="5363550"/>
            <a:ext cx="570282" cy="62993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33165" y="5508060"/>
            <a:ext cx="490983" cy="39471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63629" y="5458978"/>
            <a:ext cx="449294" cy="48320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414277" y="5496554"/>
            <a:ext cx="451815" cy="43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7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Platforms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3534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078"/>
                <a:gridCol w="1368152"/>
                <a:gridCol w="360040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OSX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Linux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Windows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Yosemite (10.10)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Debian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10*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Mavericks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10.9)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Fedora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8.1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Mountain 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10.8)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Mageia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10.7)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Mint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Snow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Leopard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10.6)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Ubuntu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Vista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XP SP3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710802"/>
              </p:ext>
            </p:extLst>
          </p:nvPr>
        </p:nvGraphicFramePr>
        <p:xfrm>
          <a:off x="1403738" y="4518063"/>
          <a:ext cx="5049598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190"/>
                <a:gridCol w="1152128"/>
                <a:gridCol w="1224136"/>
                <a:gridCol w="129614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Android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BlackBerry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iOS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</a:t>
                      </a:r>
                      <a:r>
                        <a:rPr lang="it-IT" sz="1200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 Phone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8.1*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4.4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7.0.2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8.0.10327.77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4.3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6.1.2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8.0.10211.204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4.2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8.0.9903.10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4.1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4.6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4.0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4.5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3.x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2.2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 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340768" y="7982798"/>
            <a:ext cx="1750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*</a:t>
            </a:r>
            <a:r>
              <a:rPr lang="it-IT" sz="11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Experimental</a:t>
            </a:r>
            <a:endParaRPr lang="it-IT" sz="1100" i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9" name="Immagin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964737"/>
              </p:ext>
            </p:extLst>
          </p:nvPr>
        </p:nvGraphicFramePr>
        <p:xfrm>
          <a:off x="1403738" y="4518063"/>
          <a:ext cx="5049597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720080"/>
                <a:gridCol w="720080"/>
                <a:gridCol w="790184"/>
                <a:gridCol w="649975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2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Installation Package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Local Installation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Persistent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Installation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QR Code / Web Link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WAP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1200" baseline="0" dirty="0" err="1" smtClean="0">
                          <a:latin typeface="Bariol Regular" panose="02000506040000020003" pitchFamily="50" charset="0"/>
                        </a:rPr>
                        <a:t>Push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Message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269" y="449876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063" y="455456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329" y="449876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147" y="451995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579316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Network </a:t>
                      </a: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Injection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Offline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Persistent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Silent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U3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magine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49" name="CasellaDiTesto 4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Agents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06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83397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71061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750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4934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934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469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46467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0141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28627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738943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95981"/>
              </p:ext>
            </p:extLst>
          </p:nvPr>
        </p:nvGraphicFramePr>
        <p:xfrm>
          <a:off x="1700807" y="1498041"/>
          <a:ext cx="4752528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File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Infection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Money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Mouse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Photo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0" name="CasellaDiTesto 39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5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398406" y="5734021"/>
            <a:ext cx="216000" cy="216000"/>
          </a:xfrm>
          <a:prstGeom prst="rect">
            <a:avLst/>
          </a:prstGeom>
        </p:spPr>
      </p:pic>
      <p:pic>
        <p:nvPicPr>
          <p:cNvPr id="64" name="Immagine 63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65" name="CasellaDiTesto 6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398406" y="6571179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0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7332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601502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666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3768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6325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140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629111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58965"/>
              </p:ext>
            </p:extLst>
          </p:nvPr>
        </p:nvGraphicFramePr>
        <p:xfrm>
          <a:off x="1700807" y="1498041"/>
          <a:ext cx="4752528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720080"/>
                <a:gridCol w="720080"/>
                <a:gridCol w="720080"/>
                <a:gridCol w="72007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Photo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CasellaDiTesto 6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4" name="Picture 1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91" y="147565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656" y="153145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1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911" y="147565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1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871" y="149684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Immagine 67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69" name="CasellaDiTesto 6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398406" y="5468532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206366"/>
              </p:ext>
            </p:extLst>
          </p:nvPr>
        </p:nvGraphicFramePr>
        <p:xfrm>
          <a:off x="1401890" y="1498041"/>
          <a:ext cx="5051445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Idle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Quota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Screensaver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Window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WinEvent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02732"/>
              </p:ext>
            </p:extLst>
          </p:nvPr>
        </p:nvGraphicFramePr>
        <p:xfrm>
          <a:off x="1403738" y="4734087"/>
          <a:ext cx="5049597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720080"/>
                <a:gridCol w="720080"/>
                <a:gridCol w="720080"/>
                <a:gridCol w="720079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Battery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SimChange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Standby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sp>
        <p:nvSpPr>
          <p:cNvPr id="29" name="CasellaDiTesto 28"/>
          <p:cNvSpPr txBox="1"/>
          <p:nvPr/>
        </p:nvSpPr>
        <p:spPr>
          <a:xfrm>
            <a:off x="1341906" y="4499992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Events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91" y="4716163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063" y="4771963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329" y="4716163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69" y="4737347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1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55481"/>
              </p:ext>
            </p:extLst>
          </p:nvPr>
        </p:nvGraphicFramePr>
        <p:xfrm>
          <a:off x="1401890" y="1498041"/>
          <a:ext cx="505144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Destroy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726880"/>
              </p:ext>
            </p:extLst>
          </p:nvPr>
        </p:nvGraphicFramePr>
        <p:xfrm>
          <a:off x="1403738" y="4230031"/>
          <a:ext cx="5049597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720080"/>
                <a:gridCol w="720080"/>
                <a:gridCol w="720080"/>
                <a:gridCol w="720079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Destroy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900" i="1" dirty="0" smtClean="0">
                          <a:latin typeface="Bariol Regular" panose="02000506040000020003" pitchFamily="50" charset="0"/>
                        </a:rPr>
                        <a:t>(Start/Stop)</a:t>
                      </a:r>
                      <a:endParaRPr lang="it-IT" sz="900" i="1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44" y="8532440"/>
            <a:ext cx="1982012" cy="299837"/>
          </a:xfrm>
          <a:prstGeom prst="rect">
            <a:avLst/>
          </a:prstGeom>
        </p:spPr>
      </p:pic>
      <p:sp>
        <p:nvSpPr>
          <p:cNvPr id="29" name="CasellaDiTesto 28"/>
          <p:cNvSpPr txBox="1"/>
          <p:nvPr/>
        </p:nvSpPr>
        <p:spPr>
          <a:xfrm>
            <a:off x="1341906" y="3995936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99" y="323528"/>
            <a:ext cx="1728192" cy="582600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Actions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91" y="4211960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063" y="426776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329" y="4211960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69" y="4233144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9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423</Words>
  <Application>Microsoft Office PowerPoint</Application>
  <PresentationFormat>Presentazione su schermo (4:3)</PresentationFormat>
  <Paragraphs>375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Arabic Typesetting</vt:lpstr>
      <vt:lpstr>Arial</vt:lpstr>
      <vt:lpstr>Bariol Bold</vt:lpstr>
      <vt:lpstr>Bariol Regular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RCS 9.4 Features_Compatibility v1.1</dc:title>
  <dc:creator/>
  <cp:lastModifiedBy/>
  <cp:revision>164</cp:revision>
  <cp:lastPrinted>2013-03-25T08:03:52Z</cp:lastPrinted>
  <dcterms:created xsi:type="dcterms:W3CDTF">2012-06-05T07:45:48Z</dcterms:created>
  <dcterms:modified xsi:type="dcterms:W3CDTF">2015-06-09T11:44:41Z</dcterms:modified>
</cp:coreProperties>
</file>