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7" r:id="rId4"/>
    <p:sldId id="269" r:id="rId5"/>
    <p:sldId id="272" r:id="rId6"/>
    <p:sldId id="275" r:id="rId7"/>
    <p:sldId id="274" r:id="rId8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E9EDF4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88" d="100"/>
          <a:sy n="88" d="100"/>
        </p:scale>
        <p:origin x="290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329-F8C3-47CF-A747-11A9F6B42896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D2D3-B2FE-4015-A9EB-C6ED441FD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05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D2D3-B2FE-4015-A9EB-C6ED441FD8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05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04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09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4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51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9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4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2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07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2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4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4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6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5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2.jp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26" Type="http://schemas.openxmlformats.org/officeDocument/2006/relationships/image" Target="../media/image13.jpeg"/><Relationship Id="rId3" Type="http://schemas.openxmlformats.org/officeDocument/2006/relationships/image" Target="../media/image21.png"/><Relationship Id="rId21" Type="http://schemas.openxmlformats.org/officeDocument/2006/relationships/image" Target="../media/image12.gif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5" Type="http://schemas.openxmlformats.org/officeDocument/2006/relationships/image" Target="../media/image39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1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18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3.png"/><Relationship Id="rId18" Type="http://schemas.openxmlformats.org/officeDocument/2006/relationships/image" Target="../media/image12.gif"/><Relationship Id="rId3" Type="http://schemas.openxmlformats.org/officeDocument/2006/relationships/image" Target="../media/image21.png"/><Relationship Id="rId21" Type="http://schemas.openxmlformats.org/officeDocument/2006/relationships/image" Target="../media/image16.png"/><Relationship Id="rId7" Type="http://schemas.openxmlformats.org/officeDocument/2006/relationships/image" Target="../media/image25.png"/><Relationship Id="rId12" Type="http://schemas.openxmlformats.org/officeDocument/2006/relationships/image" Target="../media/image32.png"/><Relationship Id="rId17" Type="http://schemas.openxmlformats.org/officeDocument/2006/relationships/image" Target="../media/image38.png"/><Relationship Id="rId2" Type="http://schemas.openxmlformats.org/officeDocument/2006/relationships/image" Target="../media/image20.png"/><Relationship Id="rId16" Type="http://schemas.openxmlformats.org/officeDocument/2006/relationships/image" Target="../media/image37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13.jpeg"/><Relationship Id="rId5" Type="http://schemas.openxmlformats.org/officeDocument/2006/relationships/image" Target="../media/image23.png"/><Relationship Id="rId15" Type="http://schemas.openxmlformats.org/officeDocument/2006/relationships/image" Target="../media/image36.png"/><Relationship Id="rId23" Type="http://schemas.openxmlformats.org/officeDocument/2006/relationships/image" Target="../media/image18.png"/><Relationship Id="rId10" Type="http://schemas.openxmlformats.org/officeDocument/2006/relationships/image" Target="../media/image28.png"/><Relationship Id="rId19" Type="http://schemas.openxmlformats.org/officeDocument/2006/relationships/image" Target="../media/image14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4.png"/><Relationship Id="rId22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819715" y="363455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Bold" panose="02000506040000020003" pitchFamily="50" charset="0"/>
                <a:cs typeface="Arabic Typesetting" pitchFamily="66" charset="-78"/>
              </a:rPr>
              <a:t>- </a:t>
            </a:r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Bold" panose="02000506040000020003" pitchFamily="50" charset="0"/>
                <a:cs typeface="Arabic Typesetting" pitchFamily="66" charset="-78"/>
              </a:rPr>
              <a:t>9.5.0 </a:t>
            </a:r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Bold" panose="02000506040000020003" pitchFamily="50" charset="0"/>
                <a:cs typeface="Arabic Typesetting" pitchFamily="66" charset="-78"/>
              </a:rPr>
              <a:t>-</a:t>
            </a:r>
            <a:endParaRPr lang="it-IT" sz="2000" b="1" dirty="0">
              <a:solidFill>
                <a:schemeClr val="tx1">
                  <a:lumMod val="50000"/>
                  <a:lumOff val="50000"/>
                </a:schemeClr>
              </a:solidFill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9715" y="3244897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latin typeface="Bariol Bold" panose="02000506040000020003" pitchFamily="50" charset="0"/>
                <a:cs typeface="Arabic Typesetting" pitchFamily="66" charset="-78"/>
              </a:rPr>
              <a:t>Features</a:t>
            </a:r>
            <a:r>
              <a:rPr lang="it-IT" sz="2400" b="1" dirty="0" smtClean="0">
                <a:latin typeface="Bariol Bold" panose="02000506040000020003" pitchFamily="50" charset="0"/>
                <a:cs typeface="Arabic Typesetting" pitchFamily="66" charset="-78"/>
              </a:rPr>
              <a:t> Compatibility</a:t>
            </a:r>
            <a:endParaRPr lang="it-IT" sz="2400" b="1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8028384"/>
            <a:ext cx="6858000" cy="11156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94" y="8381363"/>
            <a:ext cx="2933612" cy="40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899592"/>
            <a:ext cx="4912814" cy="1656184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479" y="5704013"/>
            <a:ext cx="3868521" cy="2321112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0603" y="4605114"/>
            <a:ext cx="528517" cy="41965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4499992"/>
            <a:ext cx="479042" cy="630714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0" y="4512517"/>
            <a:ext cx="513134" cy="604854"/>
          </a:xfrm>
          <a:prstGeom prst="rect">
            <a:avLst/>
          </a:prstGeom>
        </p:spPr>
      </p:pic>
      <p:pic>
        <p:nvPicPr>
          <p:cNvPr id="28" name="Picture 3" descr="android_logo.jpg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394" y="5363550"/>
            <a:ext cx="570282" cy="62993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92896" y="5508060"/>
            <a:ext cx="490983" cy="39471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23360" y="5458978"/>
            <a:ext cx="449294" cy="48320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05377" y="5507843"/>
            <a:ext cx="451815" cy="4362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33056" y="5512030"/>
            <a:ext cx="511919" cy="33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Platforms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3534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078"/>
                <a:gridCol w="1368152"/>
                <a:gridCol w="360040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OSX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Linux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Windows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Yosemite (10.10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)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Debian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10*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Mavericks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10.9)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Fedora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Mountain 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10.8)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Mageia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10.7)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Mint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Snow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Leopard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10.6)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Ubuntu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Vista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XP SP3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22831"/>
              </p:ext>
            </p:extLst>
          </p:nvPr>
        </p:nvGraphicFramePr>
        <p:xfrm>
          <a:off x="1403738" y="4518063"/>
          <a:ext cx="5051445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134"/>
                <a:gridCol w="1080120"/>
                <a:gridCol w="936104"/>
                <a:gridCol w="1008112"/>
                <a:gridCol w="11539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Android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BlackBerry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iOS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Symbian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</a:t>
                      </a:r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 Phone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5.0*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Symbian3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8.1*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4.4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9.4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(5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th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8.0.10327.77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4.3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9.3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FP2)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8.0.10211.204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4.2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9.2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FP1)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8.0.9903.10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4.1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4.6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9.1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MR)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4.0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4.5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3.x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2.3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2.2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 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40768" y="7982798"/>
            <a:ext cx="1750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*</a:t>
            </a:r>
            <a:r>
              <a:rPr lang="it-IT" sz="11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Experimental</a:t>
            </a:r>
            <a:endParaRPr lang="it-IT" sz="1100" i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24029"/>
              </p:ext>
            </p:extLst>
          </p:nvPr>
        </p:nvGraphicFramePr>
        <p:xfrm>
          <a:off x="1403738" y="4518063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2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Installation Package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Local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QR Code / Web Link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WAP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1200" baseline="0" dirty="0" err="1" smtClean="0">
                          <a:latin typeface="Bariol Regular" panose="02000506040000020003" pitchFamily="50" charset="0"/>
                        </a:rPr>
                        <a:t>Push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Message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025" y="4573616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49876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55456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49876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51995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04457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Network </a:t>
                      </a: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Injection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Offline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Silent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U3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magine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49" name="CasellaDiTesto 4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Agents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06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559467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683162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750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4934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934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469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467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0141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28627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71058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41596"/>
              </p:ext>
            </p:extLst>
          </p:nvPr>
        </p:nvGraphicFramePr>
        <p:xfrm>
          <a:off x="1700807" y="1498041"/>
          <a:ext cx="4752528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File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Infection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Money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Mouse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0" name="CasellaDiTesto 39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398406" y="5734021"/>
            <a:ext cx="216000" cy="216000"/>
          </a:xfrm>
          <a:prstGeom prst="rect">
            <a:avLst/>
          </a:prstGeom>
        </p:spPr>
      </p:pic>
      <p:pic>
        <p:nvPicPr>
          <p:cNvPr id="64" name="Immagine 63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65" name="CasellaDiTesto 6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80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643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573606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666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3768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6325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140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60121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91963"/>
              </p:ext>
            </p:extLst>
          </p:nvPr>
        </p:nvGraphicFramePr>
        <p:xfrm>
          <a:off x="1700807" y="1498041"/>
          <a:ext cx="4752528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576064"/>
                <a:gridCol w="576064"/>
                <a:gridCol w="576064"/>
                <a:gridCol w="576064"/>
                <a:gridCol w="5760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CasellaDiTesto 6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1550506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147565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153145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147565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1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149684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Immagine 67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69" name="CasellaDiTesto 6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06366"/>
              </p:ext>
            </p:extLst>
          </p:nvPr>
        </p:nvGraphicFramePr>
        <p:xfrm>
          <a:off x="1401890" y="1498041"/>
          <a:ext cx="505144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Idle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Quota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Screensaver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Window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WinEvent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4049"/>
              </p:ext>
            </p:extLst>
          </p:nvPr>
        </p:nvGraphicFramePr>
        <p:xfrm>
          <a:off x="1403738" y="4734087"/>
          <a:ext cx="5051445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Battery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SimChange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Standby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4789640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714790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77059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714790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735974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499992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Events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41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71472"/>
              </p:ext>
            </p:extLst>
          </p:nvPr>
        </p:nvGraphicFramePr>
        <p:xfrm>
          <a:off x="1401890" y="1498041"/>
          <a:ext cx="505144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31577"/>
              </p:ext>
            </p:extLst>
          </p:nvPr>
        </p:nvGraphicFramePr>
        <p:xfrm>
          <a:off x="1403738" y="423003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Destroy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900" i="1" dirty="0" smtClean="0">
                          <a:latin typeface="Bariol Regular" panose="02000506040000020003" pitchFamily="50" charset="0"/>
                        </a:rPr>
                        <a:t>(Start/Stop)</a:t>
                      </a:r>
                      <a:endParaRPr lang="it-IT" sz="900" i="1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4285584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210734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266534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210734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231918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3995936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Actions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9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479</Words>
  <Application>Microsoft Office PowerPoint</Application>
  <PresentationFormat>Presentazione su schermo (4:3)</PresentationFormat>
  <Paragraphs>408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Bariol Bold</vt:lpstr>
      <vt:lpstr>Bariol Regular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RCS 9.4 Features_Compatibility v1.1</dc:title>
  <dc:creator/>
  <cp:lastModifiedBy/>
  <cp:revision>164</cp:revision>
  <cp:lastPrinted>2013-03-25T08:03:52Z</cp:lastPrinted>
  <dcterms:created xsi:type="dcterms:W3CDTF">2012-06-05T07:45:48Z</dcterms:created>
  <dcterms:modified xsi:type="dcterms:W3CDTF">2014-12-11T11:01:24Z</dcterms:modified>
</cp:coreProperties>
</file>