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7" r:id="rId4"/>
    <p:sldId id="272" r:id="rId5"/>
    <p:sldId id="275" r:id="rId6"/>
    <p:sldId id="274" r:id="rId7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E9EDF4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88" d="100"/>
          <a:sy n="88" d="100"/>
        </p:scale>
        <p:origin x="29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329-F8C3-47CF-A747-11A9F6B42896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D2D3-B2FE-4015-A9EB-C6ED441FD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5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D2D3-B2FE-4015-A9EB-C6ED441FD8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0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1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9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4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7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4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6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B88-F732-47E4-AF3C-BF7A2CD9133F}" type="datetimeFigureOut">
              <a:rPr lang="it-IT" smtClean="0"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5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5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6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19715" y="363455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- 9.4.0 -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715" y="324489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Features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 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Compatibility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8028384"/>
            <a:ext cx="6858000" cy="11156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94" y="8381363"/>
            <a:ext cx="2933612" cy="40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899592"/>
            <a:ext cx="4912814" cy="165618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79" y="5704013"/>
            <a:ext cx="3868521" cy="2321112"/>
          </a:xfrm>
          <a:prstGeom prst="rect">
            <a:avLst/>
          </a:prstGeom>
        </p:spPr>
      </p:pic>
      <p:pic>
        <p:nvPicPr>
          <p:cNvPr id="1028" name="Picture 4" descr="http://www.kartamobile.com/gtdoutlook/images/blackber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386" y="4860032"/>
            <a:ext cx="1015498" cy="77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asellaDiTesto 17"/>
          <p:cNvSpPr txBox="1"/>
          <p:nvPr/>
        </p:nvSpPr>
        <p:spPr>
          <a:xfrm>
            <a:off x="814940" y="5868144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BlackBerry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39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Platforms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9136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78"/>
                <a:gridCol w="1368152"/>
                <a:gridCol w="36004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 gridSpan="4"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O.S. </a:t>
                      </a:r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Supported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 smtClean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 smtClean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030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7.1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4.6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4.5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Bariol Bold" panose="02000506040000020003" pitchFamily="50" charset="0"/>
                <a:cs typeface="Arabic Typesetting" pitchFamily="66" charset="-78"/>
              </a:rPr>
              <a:t>BlackBerry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64" y="1329998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851011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Installation Package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Local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QR Code / Web Link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WAP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Bariol Regular" panose="02000506040000020003" pitchFamily="50" charset="0"/>
                        </a:rPr>
                        <a:t>Push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Message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Bariol Bold" panose="02000506040000020003" pitchFamily="50" charset="0"/>
                <a:cs typeface="Arabic Typesetting" pitchFamily="66" charset="-78"/>
              </a:rPr>
              <a:t>BlackBerry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48" name="Immagin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49" name="CasellaDiTesto 4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Agents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64" y="1329998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6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643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573606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666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3768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6325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140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60121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72564"/>
              </p:ext>
            </p:extLst>
          </p:nvPr>
        </p:nvGraphicFramePr>
        <p:xfrm>
          <a:off x="1700807" y="1498041"/>
          <a:ext cx="475252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576064"/>
                <a:gridCol w="576064"/>
                <a:gridCol w="576064"/>
                <a:gridCol w="576064"/>
                <a:gridCol w="5760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CasellaDiTesto 6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Bariol Bold" panose="02000506040000020003" pitchFamily="50" charset="0"/>
                <a:cs typeface="Arabic Typesetting" pitchFamily="66" charset="-78"/>
              </a:rPr>
              <a:t>BlackBerry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69" name="CasellaDiTesto 6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30" name="Picture 1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64" y="1329998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71780"/>
              </p:ext>
            </p:extLst>
          </p:nvPr>
        </p:nvGraphicFramePr>
        <p:xfrm>
          <a:off x="1401890" y="1498041"/>
          <a:ext cx="505144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Battery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SimChange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Standby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Bariol Bold" panose="02000506040000020003" pitchFamily="50" charset="0"/>
                <a:cs typeface="Arabic Typesetting" pitchFamily="66" charset="-78"/>
              </a:rPr>
              <a:t>BlackBerry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Events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64" y="1329998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82688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900" i="1" dirty="0" smtClean="0">
                          <a:latin typeface="Bariol Regular" panose="02000506040000020003" pitchFamily="50" charset="0"/>
                        </a:rPr>
                        <a:t>(Start/Stop)</a:t>
                      </a:r>
                      <a:endParaRPr lang="it-IT" sz="900" i="1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Bariol Bold" panose="02000506040000020003" pitchFamily="50" charset="0"/>
                <a:cs typeface="Arabic Typesetting" pitchFamily="66" charset="-78"/>
              </a:rPr>
              <a:t>BlackBerry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Actions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64" y="1329998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111</Words>
  <Application>Microsoft Office PowerPoint</Application>
  <PresentationFormat>Presentazione su schermo (4:3)</PresentationFormat>
  <Paragraphs>94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Arabic Typesetting</vt:lpstr>
      <vt:lpstr>Arial</vt:lpstr>
      <vt:lpstr>Bariol Bold</vt:lpstr>
      <vt:lpstr>Bariol Regular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 9.4 Features_Compatibility v1.1</dc:title>
  <dc:creator/>
  <cp:lastModifiedBy/>
  <cp:revision>164</cp:revision>
  <cp:lastPrinted>2013-03-25T08:03:52Z</cp:lastPrinted>
  <dcterms:created xsi:type="dcterms:W3CDTF">2012-06-05T07:45:48Z</dcterms:created>
  <dcterms:modified xsi:type="dcterms:W3CDTF">2014-10-23T08:15:58Z</dcterms:modified>
</cp:coreProperties>
</file>