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2" r:id="rId6"/>
    <p:sldId id="275" r:id="rId7"/>
    <p:sldId id="274" r:id="rId8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7E7E7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5" d="100"/>
          <a:sy n="85" d="100"/>
        </p:scale>
        <p:origin x="289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09/04/2015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21" Type="http://schemas.openxmlformats.org/officeDocument/2006/relationships/image" Target="../media/image9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4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13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7.png"/><Relationship Id="rId18" Type="http://schemas.openxmlformats.org/officeDocument/2006/relationships/image" Target="../media/image9.png"/><Relationship Id="rId3" Type="http://schemas.openxmlformats.org/officeDocument/2006/relationships/image" Target="../media/image15.png"/><Relationship Id="rId21" Type="http://schemas.openxmlformats.org/officeDocument/2006/relationships/image" Target="../media/image12.png"/><Relationship Id="rId7" Type="http://schemas.openxmlformats.org/officeDocument/2006/relationships/image" Target="../media/image19.png"/><Relationship Id="rId12" Type="http://schemas.openxmlformats.org/officeDocument/2006/relationships/image" Target="../media/image26.png"/><Relationship Id="rId17" Type="http://schemas.openxmlformats.org/officeDocument/2006/relationships/image" Target="../media/image32.png"/><Relationship Id="rId2" Type="http://schemas.openxmlformats.org/officeDocument/2006/relationships/image" Target="../media/image14.png"/><Relationship Id="rId16" Type="http://schemas.openxmlformats.org/officeDocument/2006/relationships/image" Target="../media/image31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30.png"/><Relationship Id="rId10" Type="http://schemas.openxmlformats.org/officeDocument/2006/relationships/image" Target="../media/image22.png"/><Relationship Id="rId19" Type="http://schemas.openxmlformats.org/officeDocument/2006/relationships/image" Target="../media/image10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8.png"/><Relationship Id="rId22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- 9.6.0 -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603" y="4605114"/>
            <a:ext cx="528517" cy="41965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499992"/>
            <a:ext cx="479042" cy="63071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0" y="4512517"/>
            <a:ext cx="513134" cy="604854"/>
          </a:xfrm>
          <a:prstGeom prst="rect">
            <a:avLst/>
          </a:prstGeom>
        </p:spPr>
      </p:pic>
      <p:pic>
        <p:nvPicPr>
          <p:cNvPr id="28" name="Picture 3" descr="android_logo.jpg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663" y="5363550"/>
            <a:ext cx="570282" cy="6299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3165" y="5508060"/>
            <a:ext cx="490983" cy="3947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63629" y="5458978"/>
            <a:ext cx="449294" cy="4832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14277" y="5496554"/>
            <a:ext cx="451815" cy="43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3534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OSX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Linux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Windows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Yosemite (10.10)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Debian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10*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Mavericks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10.9)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Fedora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Mountain 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10.8)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Mageia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10.7)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Mint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Snow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Leopard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10.6)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Ubuntu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Vista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XP SP3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10802"/>
              </p:ext>
            </p:extLst>
          </p:nvPr>
        </p:nvGraphicFramePr>
        <p:xfrm>
          <a:off x="1403738" y="4518063"/>
          <a:ext cx="5049598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190"/>
                <a:gridCol w="1152128"/>
                <a:gridCol w="1224136"/>
                <a:gridCol w="12961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Android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BlackBerry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iOS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 Phone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8.1*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4.4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8.0.10327.77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4.3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8.0.10211.204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8.0.9903.10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4.1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4.0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2.2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 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40768" y="7982798"/>
            <a:ext cx="1750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*</a:t>
            </a:r>
            <a:r>
              <a:rPr lang="it-IT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Experimental</a:t>
            </a:r>
            <a:endParaRPr lang="it-IT" sz="1100" i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64737"/>
              </p:ext>
            </p:extLst>
          </p:nvPr>
        </p:nvGraphicFramePr>
        <p:xfrm>
          <a:off x="1403738" y="4518063"/>
          <a:ext cx="504959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720080"/>
                <a:gridCol w="720080"/>
                <a:gridCol w="790184"/>
                <a:gridCol w="649975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2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269" y="449876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63" y="455456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29" y="449876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147" y="451995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04457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Network </a:t>
                      </a: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Injection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Offline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Silent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U3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8339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71061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750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4934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934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469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46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0141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28627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7389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95981"/>
              </p:ext>
            </p:extLst>
          </p:nvPr>
        </p:nvGraphicFramePr>
        <p:xfrm>
          <a:off x="1700807" y="1498041"/>
          <a:ext cx="4752528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File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Infection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Money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Mouse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Photo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0" name="CasellaDiTesto 39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98406" y="5734021"/>
            <a:ext cx="216000" cy="216000"/>
          </a:xfrm>
          <a:prstGeom prst="rect">
            <a:avLst/>
          </a:prstGeom>
        </p:spPr>
      </p:pic>
      <p:sp>
        <p:nvSpPr>
          <p:cNvPr id="65" name="CasellaDiTesto 6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398406" y="6571179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7332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601502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29111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58965"/>
              </p:ext>
            </p:extLst>
          </p:nvPr>
        </p:nvGraphicFramePr>
        <p:xfrm>
          <a:off x="1700807" y="1498041"/>
          <a:ext cx="4752528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720080"/>
                <a:gridCol w="720080"/>
                <a:gridCol w="720080"/>
                <a:gridCol w="72007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Photo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1" y="147565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56" y="153145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911" y="147565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71" y="149684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398406" y="5468532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06366"/>
              </p:ext>
            </p:extLst>
          </p:nvPr>
        </p:nvGraphicFramePr>
        <p:xfrm>
          <a:off x="1401890" y="1498041"/>
          <a:ext cx="505144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Idle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Quota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Screensaver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Window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WinEvent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02732"/>
              </p:ext>
            </p:extLst>
          </p:nvPr>
        </p:nvGraphicFramePr>
        <p:xfrm>
          <a:off x="1403738" y="4734087"/>
          <a:ext cx="504959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720080"/>
                <a:gridCol w="720080"/>
                <a:gridCol w="720080"/>
                <a:gridCol w="72007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9" name="CasellaDiTesto 28"/>
          <p:cNvSpPr txBox="1"/>
          <p:nvPr/>
        </p:nvSpPr>
        <p:spPr>
          <a:xfrm>
            <a:off x="1341906" y="4499992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1" y="4716163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63" y="4771963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29" y="4716163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69" y="4737347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55481"/>
              </p:ext>
            </p:extLst>
          </p:nvPr>
        </p:nvGraphicFramePr>
        <p:xfrm>
          <a:off x="1401890" y="1498041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726880"/>
              </p:ext>
            </p:extLst>
          </p:nvPr>
        </p:nvGraphicFramePr>
        <p:xfrm>
          <a:off x="1403738" y="4230031"/>
          <a:ext cx="504959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720080"/>
                <a:gridCol w="720080"/>
                <a:gridCol w="720080"/>
                <a:gridCol w="72007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29" name="CasellaDiTesto 28"/>
          <p:cNvSpPr txBox="1"/>
          <p:nvPr/>
        </p:nvSpPr>
        <p:spPr>
          <a:xfrm>
            <a:off x="1341906" y="3995936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91" y="4211960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63" y="426776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29" y="4211960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69" y="4233144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425</Words>
  <Application>Microsoft Office PowerPoint</Application>
  <PresentationFormat>Presentazione su schermo (4:3)</PresentationFormat>
  <Paragraphs>377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 9.4 Features_Compatibility v1.1</dc:title>
  <dc:creator/>
  <cp:lastModifiedBy/>
  <cp:revision>164</cp:revision>
  <cp:lastPrinted>2013-03-25T08:03:52Z</cp:lastPrinted>
  <dcterms:created xsi:type="dcterms:W3CDTF">2012-06-05T07:45:48Z</dcterms:created>
  <dcterms:modified xsi:type="dcterms:W3CDTF">2015-04-09T09:36:19Z</dcterms:modified>
</cp:coreProperties>
</file>