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7" r:id="rId4"/>
    <p:sldId id="269" r:id="rId5"/>
    <p:sldId id="272" r:id="rId6"/>
    <p:sldId id="275" r:id="rId7"/>
    <p:sldId id="274" r:id="rId8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E7E7E7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886" autoAdjust="0"/>
  </p:normalViewPr>
  <p:slideViewPr>
    <p:cSldViewPr>
      <p:cViewPr varScale="1">
        <p:scale>
          <a:sx n="85" d="100"/>
          <a:sy n="85" d="100"/>
        </p:scale>
        <p:origin x="289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B7329-F8C3-47CF-A747-11A9F6B42896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9D2D3-B2FE-4015-A9EB-C6ED441FD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05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9D2D3-B2FE-4015-A9EB-C6ED441FD8B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05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04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909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2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488952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18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44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51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9" y="2844802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4" y="2844802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02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3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07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21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75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4" y="364069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91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4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69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7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E3B88-F732-47E4-AF3C-BF7A2CD9133F}" type="datetimeFigureOut">
              <a:rPr lang="it-IT" smtClean="0"/>
              <a:t>09/04/2015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57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21" Type="http://schemas.openxmlformats.org/officeDocument/2006/relationships/image" Target="../media/image9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5" Type="http://schemas.openxmlformats.org/officeDocument/2006/relationships/image" Target="../media/image34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3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13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7.png"/><Relationship Id="rId18" Type="http://schemas.openxmlformats.org/officeDocument/2006/relationships/image" Target="../media/image9.png"/><Relationship Id="rId3" Type="http://schemas.openxmlformats.org/officeDocument/2006/relationships/image" Target="../media/image15.png"/><Relationship Id="rId21" Type="http://schemas.openxmlformats.org/officeDocument/2006/relationships/image" Target="../media/image12.png"/><Relationship Id="rId7" Type="http://schemas.openxmlformats.org/officeDocument/2006/relationships/image" Target="../media/image19.png"/><Relationship Id="rId12" Type="http://schemas.openxmlformats.org/officeDocument/2006/relationships/image" Target="../media/image26.png"/><Relationship Id="rId17" Type="http://schemas.openxmlformats.org/officeDocument/2006/relationships/image" Target="../media/image32.png"/><Relationship Id="rId2" Type="http://schemas.openxmlformats.org/officeDocument/2006/relationships/image" Target="../media/image14.png"/><Relationship Id="rId16" Type="http://schemas.openxmlformats.org/officeDocument/2006/relationships/image" Target="../media/image31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30.png"/><Relationship Id="rId10" Type="http://schemas.openxmlformats.org/officeDocument/2006/relationships/image" Target="../media/image22.png"/><Relationship Id="rId19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8.png"/><Relationship Id="rId22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819715" y="363455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Bold" panose="02000506040000020003" pitchFamily="50" charset="0"/>
                <a:cs typeface="Arabic Typesetting" pitchFamily="66" charset="-78"/>
              </a:rPr>
              <a:t>- 9.6.0 -</a:t>
            </a:r>
            <a:endParaRPr lang="it-IT" sz="2000" b="1" dirty="0">
              <a:solidFill>
                <a:schemeClr val="tx1">
                  <a:lumMod val="50000"/>
                  <a:lumOff val="50000"/>
                </a:schemeClr>
              </a:solidFill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19715" y="3244897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 smtClean="0">
                <a:latin typeface="Bariol Bold" panose="02000506040000020003" pitchFamily="50" charset="0"/>
                <a:cs typeface="Arabic Typesetting" pitchFamily="66" charset="-78"/>
              </a:rPr>
              <a:t>Features</a:t>
            </a:r>
            <a:r>
              <a:rPr lang="it-IT" sz="2400" b="1" dirty="0" smtClean="0">
                <a:latin typeface="Bariol Bold" panose="02000506040000020003" pitchFamily="50" charset="0"/>
                <a:cs typeface="Arabic Typesetting" pitchFamily="66" charset="-78"/>
              </a:rPr>
              <a:t> Compatibility</a:t>
            </a:r>
            <a:endParaRPr lang="it-IT" sz="2400" b="1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8028384"/>
            <a:ext cx="6858000" cy="11156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479" y="5704013"/>
            <a:ext cx="3868521" cy="2321112"/>
          </a:xfrm>
          <a:prstGeom prst="rect">
            <a:avLst/>
          </a:prstGeom>
        </p:spPr>
      </p:pic>
      <p:pic>
        <p:nvPicPr>
          <p:cNvPr id="25" name="Immagin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0603" y="4605114"/>
            <a:ext cx="528517" cy="419659"/>
          </a:xfrm>
          <a:prstGeom prst="rect">
            <a:avLst/>
          </a:prstGeom>
        </p:spPr>
      </p:pic>
      <p:pic>
        <p:nvPicPr>
          <p:cNvPr id="26" name="Immagine 25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96" y="4499992"/>
            <a:ext cx="479042" cy="630714"/>
          </a:xfrm>
          <a:prstGeom prst="rect">
            <a:avLst/>
          </a:prstGeom>
        </p:spPr>
      </p:pic>
      <p:pic>
        <p:nvPicPr>
          <p:cNvPr id="27" name="Immagine 26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440" y="4512517"/>
            <a:ext cx="513134" cy="604854"/>
          </a:xfrm>
          <a:prstGeom prst="rect">
            <a:avLst/>
          </a:prstGeom>
        </p:spPr>
      </p:pic>
      <p:pic>
        <p:nvPicPr>
          <p:cNvPr id="28" name="Picture 3" descr="android_logo.jpg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663" y="5363550"/>
            <a:ext cx="570282" cy="62993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33165" y="5508060"/>
            <a:ext cx="490983" cy="39471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63629" y="5458978"/>
            <a:ext cx="449294" cy="48320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14277" y="5496554"/>
            <a:ext cx="451815" cy="43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7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Platforms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3534"/>
              </p:ext>
            </p:extLst>
          </p:nvPr>
        </p:nvGraphicFramePr>
        <p:xfrm>
          <a:off x="1401890" y="1498041"/>
          <a:ext cx="505144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078"/>
                <a:gridCol w="1368152"/>
                <a:gridCol w="360040"/>
                <a:gridCol w="158417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66308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OSX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Linux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Windows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1303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Yosemite (10.10)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Debian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10*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Mavericks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(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10.9)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Fedora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8.1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Mountain Lion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(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10.8)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Mageia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Lion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(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10.7)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Mint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Snow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Leopard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(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10.6)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Ubuntu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Vista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XP SP3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graphicFrame>
        <p:nvGraphicFramePr>
          <p:cNvPr id="20" name="Tabel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710802"/>
              </p:ext>
            </p:extLst>
          </p:nvPr>
        </p:nvGraphicFramePr>
        <p:xfrm>
          <a:off x="1403738" y="4518063"/>
          <a:ext cx="5049598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190"/>
                <a:gridCol w="1152128"/>
                <a:gridCol w="1224136"/>
                <a:gridCol w="129614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Android</a:t>
                      </a:r>
                      <a:endParaRPr lang="it-IT" sz="1200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BlackBerry</a:t>
                      </a:r>
                      <a:endParaRPr lang="it-IT" sz="1200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iOS</a:t>
                      </a:r>
                      <a:endParaRPr lang="it-IT" sz="1200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Win</a:t>
                      </a:r>
                      <a:r>
                        <a:rPr lang="it-IT" sz="1200" dirty="0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 Phone</a:t>
                      </a:r>
                      <a:endParaRPr lang="it-IT" sz="1200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5.0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7.1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8.1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8.1*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4.4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7.0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7.0.2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8.0.10327.77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4.3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6.0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6.1.2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8.0.10211.204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4.2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5.0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6.1.1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8.0.9903.10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4.1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4.6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6.0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4.0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4.5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5.1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3.x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5.0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2.3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4.x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2.2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3. x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6" name="CasellaDiTesto 25"/>
          <p:cNvSpPr txBox="1"/>
          <p:nvPr/>
        </p:nvSpPr>
        <p:spPr>
          <a:xfrm>
            <a:off x="1341906" y="4283968"/>
            <a:ext cx="175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340768" y="7982798"/>
            <a:ext cx="1750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*</a:t>
            </a:r>
            <a:r>
              <a:rPr lang="it-IT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Experimental</a:t>
            </a:r>
            <a:endParaRPr lang="it-IT" sz="1100" i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156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964737"/>
              </p:ext>
            </p:extLst>
          </p:nvPr>
        </p:nvGraphicFramePr>
        <p:xfrm>
          <a:off x="1403738" y="4518063"/>
          <a:ext cx="5049597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278"/>
                <a:gridCol w="720080"/>
                <a:gridCol w="720080"/>
                <a:gridCol w="790184"/>
                <a:gridCol w="649975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27421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Exploit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Installation Package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Local Installation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Melted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Application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Persistent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Installation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QR Code / Web Link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WAP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</a:t>
                      </a:r>
                      <a:r>
                        <a:rPr lang="it-IT" sz="1200" baseline="0" dirty="0" err="1" smtClean="0">
                          <a:latin typeface="Bariol Regular" panose="02000506040000020003" pitchFamily="50" charset="0"/>
                        </a:rPr>
                        <a:t>Push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Message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3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269" y="4498766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063" y="4554566"/>
            <a:ext cx="30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329" y="4498766"/>
            <a:ext cx="241309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147" y="4519950"/>
            <a:ext cx="304800" cy="26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sellaDiTesto 28"/>
          <p:cNvSpPr txBox="1"/>
          <p:nvPr/>
        </p:nvSpPr>
        <p:spPr>
          <a:xfrm>
            <a:off x="1341906" y="4283968"/>
            <a:ext cx="175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804457"/>
              </p:ext>
            </p:extLst>
          </p:nvPr>
        </p:nvGraphicFramePr>
        <p:xfrm>
          <a:off x="1401890" y="1498041"/>
          <a:ext cx="505144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126"/>
                <a:gridCol w="936104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663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Exploit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3030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Melted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Application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Network </a:t>
                      </a: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Injection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Offline Installation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Persistent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Installation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Silent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Installer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U3 Installation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41" name="CasellaDiTesto 40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4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024" y="1499679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12" y="1517379"/>
            <a:ext cx="304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935" y="1460229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CasellaDiTesto 48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Agents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06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2994295"/>
            <a:ext cx="2143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683397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06" y="7106128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1907728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419" y="2173732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2724419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27268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548013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09552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820170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37502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64934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919340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1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519469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546467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6014119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628627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21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998" y="7389434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06" y="244510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2" name="Tabel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95981"/>
              </p:ext>
            </p:extLst>
          </p:nvPr>
        </p:nvGraphicFramePr>
        <p:xfrm>
          <a:off x="1700807" y="1498041"/>
          <a:ext cx="4752528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936104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Addressbook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238316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Application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Calendar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663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030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Camera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Chat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Clipboard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Crisis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Device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File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Infection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Keylog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Messages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Mic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Money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Mouse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Password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Photo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Position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Screenshot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Url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40" name="CasellaDiTesto 39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61" name="Picture 1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024" y="1499679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15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12" y="1517379"/>
            <a:ext cx="304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935" y="1460229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398406" y="5734021"/>
            <a:ext cx="216000" cy="216000"/>
          </a:xfrm>
          <a:prstGeom prst="rect">
            <a:avLst/>
          </a:prstGeom>
        </p:spPr>
      </p:pic>
      <p:sp>
        <p:nvSpPr>
          <p:cNvPr id="65" name="CasellaDiTesto 64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Modules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31" name="Immagine 30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398406" y="6571179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0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2994295"/>
            <a:ext cx="2143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573322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06" y="6015022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1907728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419" y="2173732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2724419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27268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548013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09552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820170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366660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637682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916325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5191404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2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998" y="6291118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06" y="244510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2" name="Tabel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858965"/>
              </p:ext>
            </p:extLst>
          </p:nvPr>
        </p:nvGraphicFramePr>
        <p:xfrm>
          <a:off x="1700807" y="1498041"/>
          <a:ext cx="4752528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720080"/>
                <a:gridCol w="720080"/>
                <a:gridCol w="720080"/>
                <a:gridCol w="72007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Addressbook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238316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Application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Calendar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663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030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Camera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Chat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Clipboard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Crisis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Device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Keylog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Messages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Mic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Password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Photo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Position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Screenshot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Url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1" name="CasellaDiTesto 60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64" name="Picture 1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91" y="1475656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1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656" y="1531456"/>
            <a:ext cx="30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1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911" y="1475656"/>
            <a:ext cx="241309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1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871" y="1496840"/>
            <a:ext cx="304800" cy="26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CasellaDiTesto 68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Modules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398406" y="5468532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206366"/>
              </p:ext>
            </p:extLst>
          </p:nvPr>
        </p:nvGraphicFramePr>
        <p:xfrm>
          <a:off x="1401890" y="1498041"/>
          <a:ext cx="5051445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126"/>
                <a:gridCol w="936104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2841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Connection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825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Idle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6602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Process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Quota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Screensaver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Timer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Window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WinEvent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02732"/>
              </p:ext>
            </p:extLst>
          </p:nvPr>
        </p:nvGraphicFramePr>
        <p:xfrm>
          <a:off x="1403738" y="4734087"/>
          <a:ext cx="5049597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278"/>
                <a:gridCol w="720080"/>
                <a:gridCol w="720080"/>
                <a:gridCol w="720080"/>
                <a:gridCol w="720079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48603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AC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222886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Battery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97169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71451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Connection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4573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Position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20017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Process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SimChange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Sms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Standby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Timer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9" name="CasellaDiTesto 28"/>
          <p:cNvSpPr txBox="1"/>
          <p:nvPr/>
        </p:nvSpPr>
        <p:spPr>
          <a:xfrm>
            <a:off x="1341906" y="4499992"/>
            <a:ext cx="175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024" y="1499679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12" y="1517379"/>
            <a:ext cx="304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935" y="1460229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CasellaDiTesto 24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Events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91" y="4716163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063" y="4771963"/>
            <a:ext cx="30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329" y="4716163"/>
            <a:ext cx="241309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69" y="4737347"/>
            <a:ext cx="304800" cy="26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1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455481"/>
              </p:ext>
            </p:extLst>
          </p:nvPr>
        </p:nvGraphicFramePr>
        <p:xfrm>
          <a:off x="1401890" y="1498041"/>
          <a:ext cx="5051445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126"/>
                <a:gridCol w="936104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284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Destroy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825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Execute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6602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Log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Module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Synchronize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Uninstall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726880"/>
              </p:ext>
            </p:extLst>
          </p:nvPr>
        </p:nvGraphicFramePr>
        <p:xfrm>
          <a:off x="1403738" y="4230031"/>
          <a:ext cx="5049597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278"/>
                <a:gridCol w="720080"/>
                <a:gridCol w="720080"/>
                <a:gridCol w="720080"/>
                <a:gridCol w="720079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48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Destroy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22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Execute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97169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Log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71451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Module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</a:t>
                      </a:r>
                      <a:r>
                        <a:rPr lang="it-IT" sz="900" i="1" dirty="0" smtClean="0">
                          <a:latin typeface="Bariol Regular" panose="02000506040000020003" pitchFamily="50" charset="0"/>
                        </a:rPr>
                        <a:t>(Start/Stop)</a:t>
                      </a:r>
                      <a:endParaRPr lang="it-IT" sz="900" i="1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4573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Synchronize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20017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Sms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Uninstall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9" name="CasellaDiTesto 28"/>
          <p:cNvSpPr txBox="1"/>
          <p:nvPr/>
        </p:nvSpPr>
        <p:spPr>
          <a:xfrm>
            <a:off x="1341906" y="3995936"/>
            <a:ext cx="175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024" y="1499679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12" y="1517379"/>
            <a:ext cx="304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935" y="1460229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CasellaDiTesto 24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Actions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91" y="4211960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063" y="4267760"/>
            <a:ext cx="30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329" y="4211960"/>
            <a:ext cx="241309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69" y="4233144"/>
            <a:ext cx="304800" cy="26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595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0</TotalTime>
  <Words>425</Words>
  <Application>Microsoft Office PowerPoint</Application>
  <PresentationFormat>Presentazione su schermo (4:3)</PresentationFormat>
  <Paragraphs>377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Arabic Typesetting</vt:lpstr>
      <vt:lpstr>Arial</vt:lpstr>
      <vt:lpstr>Bariol Bold</vt:lpstr>
      <vt:lpstr>Bariol Regular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RCS 9.4 Features_Compatibility v1.1</dc:title>
  <dc:creator/>
  <cp:lastModifiedBy/>
  <cp:revision>164</cp:revision>
  <cp:lastPrinted>2013-03-25T08:03:52Z</cp:lastPrinted>
  <dcterms:created xsi:type="dcterms:W3CDTF">2012-06-05T07:45:48Z</dcterms:created>
  <dcterms:modified xsi:type="dcterms:W3CDTF">2015-04-09T09:36:19Z</dcterms:modified>
</cp:coreProperties>
</file>