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9"/>
  </p:notesMasterIdLst>
  <p:sldIdLst>
    <p:sldId id="256" r:id="rId2"/>
    <p:sldId id="268" r:id="rId3"/>
    <p:sldId id="267" r:id="rId4"/>
    <p:sldId id="269" r:id="rId5"/>
    <p:sldId id="272" r:id="rId6"/>
    <p:sldId id="275" r:id="rId7"/>
    <p:sldId id="274" r:id="rId8"/>
  </p:sldIdLst>
  <p:sldSz cx="6858000" cy="9144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7E7"/>
    <a:srgbClr val="E9EDF4"/>
    <a:srgbClr val="CBCB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1886" autoAdjust="0"/>
  </p:normalViewPr>
  <p:slideViewPr>
    <p:cSldViewPr>
      <p:cViewPr varScale="1">
        <p:scale>
          <a:sx n="88" d="100"/>
          <a:sy n="88" d="100"/>
        </p:scale>
        <p:origin x="2904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B7329-F8C3-47CF-A747-11A9F6B42896}" type="datetimeFigureOut">
              <a:rPr lang="it-IT" smtClean="0"/>
              <a:t>11/12/2014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89D2D3-B2FE-4015-A9EB-C6ED441FD8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1059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89D2D3-B2FE-4015-A9EB-C6ED441FD8B4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9057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70"/>
            <a:ext cx="5829300" cy="196003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3B88-F732-47E4-AF3C-BF7A2CD9133F}" type="datetimeFigureOut">
              <a:rPr lang="it-IT" smtClean="0"/>
              <a:t>11/12/2014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AE6A8-31B3-457F-9BCB-376F40A4FD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1044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3B88-F732-47E4-AF3C-BF7A2CD9133F}" type="datetimeFigureOut">
              <a:rPr lang="it-IT" smtClean="0"/>
              <a:t>11/12/2014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AE6A8-31B3-457F-9BCB-376F40A4FD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9099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3729037" y="488952"/>
            <a:ext cx="1157288" cy="104013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7176" y="488952"/>
            <a:ext cx="3357563" cy="104013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3B88-F732-47E4-AF3C-BF7A2CD9133F}" type="datetimeFigureOut">
              <a:rPr lang="it-IT" smtClean="0"/>
              <a:t>11/12/2014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AE6A8-31B3-457F-9BCB-376F40A4FD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2181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3B88-F732-47E4-AF3C-BF7A2CD9133F}" type="datetimeFigureOut">
              <a:rPr lang="it-IT" smtClean="0"/>
              <a:t>11/12/2014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AE6A8-31B3-457F-9BCB-376F40A4FD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7440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3B88-F732-47E4-AF3C-BF7A2CD9133F}" type="datetimeFigureOut">
              <a:rPr lang="it-IT" smtClean="0"/>
              <a:t>11/12/2014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AE6A8-31B3-457F-9BCB-376F40A4FD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2512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7179" y="2844802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628904" y="2844802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3B88-F732-47E4-AF3C-BF7A2CD9133F}" type="datetimeFigureOut">
              <a:rPr lang="it-IT" smtClean="0"/>
              <a:t>11/12/2014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AE6A8-31B3-457F-9BCB-376F40A4FD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1022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8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73" y="2046818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73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3B88-F732-47E4-AF3C-BF7A2CD9133F}" type="datetimeFigureOut">
              <a:rPr lang="it-IT" smtClean="0"/>
              <a:t>11/12/2014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AE6A8-31B3-457F-9BCB-376F40A4FD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8073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3B88-F732-47E4-AF3C-BF7A2CD9133F}" type="datetimeFigureOut">
              <a:rPr lang="it-IT" smtClean="0"/>
              <a:t>11/12/2014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AE6A8-31B3-457F-9BCB-376F40A4FD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9210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3B88-F732-47E4-AF3C-BF7A2CD9133F}" type="datetimeFigureOut">
              <a:rPr lang="it-IT" smtClean="0"/>
              <a:t>11/12/2014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AE6A8-31B3-457F-9BCB-376F40A4FD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2756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4" y="364069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91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4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3B88-F732-47E4-AF3C-BF7A2CD9133F}" type="datetimeFigureOut">
              <a:rPr lang="it-IT" smtClean="0"/>
              <a:t>11/12/2014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AE6A8-31B3-457F-9BCB-376F40A4FD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0692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2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3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3B88-F732-47E4-AF3C-BF7A2CD9133F}" type="datetimeFigureOut">
              <a:rPr lang="it-IT" smtClean="0"/>
              <a:t>11/12/2014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AE6A8-31B3-457F-9BCB-376F40A4FD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670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3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E3B88-F732-47E4-AF3C-BF7A2CD9133F}" type="datetimeFigureOut">
              <a:rPr lang="it-IT" smtClean="0"/>
              <a:t>11/12/2014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AE6A8-31B3-457F-9BCB-376F40A4FD5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6573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0" Type="http://schemas.microsoft.com/office/2007/relationships/hdphoto" Target="../media/hdphoto3.wdp"/><Relationship Id="rId4" Type="http://schemas.openxmlformats.org/officeDocument/2006/relationships/image" Target="../media/image2.png"/><Relationship Id="rId9" Type="http://schemas.openxmlformats.org/officeDocument/2006/relationships/image" Target="../media/image5.png"/><Relationship Id="rId1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png"/><Relationship Id="rId18" Type="http://schemas.openxmlformats.org/officeDocument/2006/relationships/image" Target="../media/image32.png"/><Relationship Id="rId3" Type="http://schemas.openxmlformats.org/officeDocument/2006/relationships/image" Target="../media/image17.png"/><Relationship Id="rId21" Type="http://schemas.openxmlformats.org/officeDocument/2006/relationships/image" Target="../media/image11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17" Type="http://schemas.openxmlformats.org/officeDocument/2006/relationships/image" Target="../media/image31.png"/><Relationship Id="rId2" Type="http://schemas.openxmlformats.org/officeDocument/2006/relationships/image" Target="../media/image16.png"/><Relationship Id="rId16" Type="http://schemas.openxmlformats.org/officeDocument/2006/relationships/image" Target="../media/image30.png"/><Relationship Id="rId20" Type="http://schemas.openxmlformats.org/officeDocument/2006/relationships/image" Target="../media/image3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24" Type="http://schemas.openxmlformats.org/officeDocument/2006/relationships/image" Target="../media/image35.png"/><Relationship Id="rId5" Type="http://schemas.openxmlformats.org/officeDocument/2006/relationships/image" Target="../media/image19.png"/><Relationship Id="rId15" Type="http://schemas.openxmlformats.org/officeDocument/2006/relationships/image" Target="../media/image29.png"/><Relationship Id="rId23" Type="http://schemas.openxmlformats.org/officeDocument/2006/relationships/image" Target="../media/image15.png"/><Relationship Id="rId10" Type="http://schemas.openxmlformats.org/officeDocument/2006/relationships/image" Target="../media/image24.png"/><Relationship Id="rId19" Type="http://schemas.openxmlformats.org/officeDocument/2006/relationships/image" Target="../media/image33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Relationship Id="rId14" Type="http://schemas.openxmlformats.org/officeDocument/2006/relationships/image" Target="../media/image28.png"/><Relationship Id="rId22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9.png"/><Relationship Id="rId18" Type="http://schemas.openxmlformats.org/officeDocument/2006/relationships/image" Target="../media/image10.png"/><Relationship Id="rId3" Type="http://schemas.openxmlformats.org/officeDocument/2006/relationships/image" Target="../media/image17.png"/><Relationship Id="rId21" Type="http://schemas.openxmlformats.org/officeDocument/2006/relationships/image" Target="../media/image13.png"/><Relationship Id="rId7" Type="http://schemas.openxmlformats.org/officeDocument/2006/relationships/image" Target="../media/image21.png"/><Relationship Id="rId12" Type="http://schemas.openxmlformats.org/officeDocument/2006/relationships/image" Target="../media/image28.png"/><Relationship Id="rId17" Type="http://schemas.openxmlformats.org/officeDocument/2006/relationships/image" Target="../media/image34.png"/><Relationship Id="rId2" Type="http://schemas.openxmlformats.org/officeDocument/2006/relationships/image" Target="../media/image16.png"/><Relationship Id="rId16" Type="http://schemas.openxmlformats.org/officeDocument/2006/relationships/image" Target="../media/image33.png"/><Relationship Id="rId20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5" Type="http://schemas.openxmlformats.org/officeDocument/2006/relationships/image" Target="../media/image32.png"/><Relationship Id="rId10" Type="http://schemas.openxmlformats.org/officeDocument/2006/relationships/image" Target="../media/image24.png"/><Relationship Id="rId19" Type="http://schemas.openxmlformats.org/officeDocument/2006/relationships/image" Target="../media/image11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Relationship Id="rId14" Type="http://schemas.openxmlformats.org/officeDocument/2006/relationships/image" Target="../media/image30.png"/><Relationship Id="rId22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819715" y="3634554"/>
            <a:ext cx="52565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ariol Bold" panose="02000506040000020003" pitchFamily="50" charset="0"/>
                <a:cs typeface="Arabic Typesetting" pitchFamily="66" charset="-78"/>
              </a:rPr>
              <a:t>- 9.5.0 -</a:t>
            </a:r>
            <a:endParaRPr lang="it-IT" sz="2000" b="1" dirty="0">
              <a:solidFill>
                <a:schemeClr val="tx1">
                  <a:lumMod val="50000"/>
                  <a:lumOff val="50000"/>
                </a:schemeClr>
              </a:solidFill>
              <a:latin typeface="Bariol Bold" panose="02000506040000020003" pitchFamily="50" charset="0"/>
              <a:cs typeface="Arabic Typesetting" pitchFamily="66" charset="-78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819715" y="3244897"/>
            <a:ext cx="5256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 err="1" smtClean="0">
                <a:latin typeface="Bariol Bold" panose="02000506040000020003" pitchFamily="50" charset="0"/>
                <a:cs typeface="Arabic Typesetting" pitchFamily="66" charset="-78"/>
              </a:rPr>
              <a:t>Features</a:t>
            </a:r>
            <a:r>
              <a:rPr lang="it-IT" sz="2400" b="1" dirty="0" smtClean="0">
                <a:latin typeface="Bariol Bold" panose="02000506040000020003" pitchFamily="50" charset="0"/>
                <a:cs typeface="Arabic Typesetting" pitchFamily="66" charset="-78"/>
              </a:rPr>
              <a:t> Compatibility</a:t>
            </a:r>
            <a:endParaRPr lang="it-IT" sz="2400" b="1" dirty="0">
              <a:latin typeface="Bariol Bold" panose="02000506040000020003" pitchFamily="50" charset="0"/>
              <a:cs typeface="Arabic Typesetting" pitchFamily="66" charset="-78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0" y="8028384"/>
            <a:ext cx="6858000" cy="111561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9479" y="5704013"/>
            <a:ext cx="3868521" cy="2321112"/>
          </a:xfrm>
          <a:prstGeom prst="rect">
            <a:avLst/>
          </a:prstGeom>
        </p:spPr>
      </p:pic>
      <p:pic>
        <p:nvPicPr>
          <p:cNvPr id="25" name="Immagine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80603" y="4605114"/>
            <a:ext cx="528517" cy="419659"/>
          </a:xfrm>
          <a:prstGeom prst="rect">
            <a:avLst/>
          </a:prstGeom>
        </p:spPr>
      </p:pic>
      <p:pic>
        <p:nvPicPr>
          <p:cNvPr id="26" name="Immagine 25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896" y="4499992"/>
            <a:ext cx="479042" cy="630714"/>
          </a:xfrm>
          <a:prstGeom prst="rect">
            <a:avLst/>
          </a:prstGeom>
        </p:spPr>
      </p:pic>
      <p:pic>
        <p:nvPicPr>
          <p:cNvPr id="27" name="Immagine 26"/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1440" y="4512517"/>
            <a:ext cx="513134" cy="604854"/>
          </a:xfrm>
          <a:prstGeom prst="rect">
            <a:avLst/>
          </a:prstGeom>
        </p:spPr>
      </p:pic>
      <p:pic>
        <p:nvPicPr>
          <p:cNvPr id="28" name="Picture 3" descr="android_logo.jpg"/>
          <p:cNvPicPr>
            <a:picLocks noChangeAspect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394" y="5363550"/>
            <a:ext cx="570282" cy="629935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492896" y="5508060"/>
            <a:ext cx="490983" cy="394712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223360" y="5458978"/>
            <a:ext cx="449294" cy="483203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705377" y="5507843"/>
            <a:ext cx="451815" cy="436235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933056" y="5512030"/>
            <a:ext cx="511919" cy="332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971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1097360" cy="914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CasellaDiTesto 13"/>
          <p:cNvSpPr txBox="1"/>
          <p:nvPr/>
        </p:nvSpPr>
        <p:spPr>
          <a:xfrm>
            <a:off x="1307507" y="323528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Bariol Regular" panose="02000506040000020003" pitchFamily="50" charset="0"/>
                <a:cs typeface="Arabic Typesetting" pitchFamily="66" charset="-78"/>
              </a:rPr>
              <a:t>Platforms</a:t>
            </a:r>
            <a:endParaRPr lang="it-IT" sz="2400" b="1" dirty="0">
              <a:solidFill>
                <a:schemeClr val="tx1">
                  <a:lumMod val="50000"/>
                  <a:lumOff val="50000"/>
                </a:schemeClr>
              </a:solidFill>
              <a:latin typeface="Bariol Regular" panose="02000506040000020003" pitchFamily="50" charset="0"/>
              <a:cs typeface="Arabic Typesetting" pitchFamily="66" charset="-78"/>
            </a:endParaRPr>
          </a:p>
        </p:txBody>
      </p:sp>
      <p:graphicFrame>
        <p:nvGraphicFramePr>
          <p:cNvPr id="15" name="Tabel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73534"/>
              </p:ext>
            </p:extLst>
          </p:nvPr>
        </p:nvGraphicFramePr>
        <p:xfrm>
          <a:off x="1401890" y="1498041"/>
          <a:ext cx="5051445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9078"/>
                <a:gridCol w="1368152"/>
                <a:gridCol w="360040"/>
                <a:gridCol w="1584175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66308"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 smtClean="0">
                          <a:solidFill>
                            <a:schemeClr val="bg1"/>
                          </a:solidFill>
                          <a:latin typeface="Bariol Regular" panose="02000506040000020003" pitchFamily="50" charset="0"/>
                        </a:rPr>
                        <a:t>OSX</a:t>
                      </a:r>
                      <a:endParaRPr lang="it-IT" sz="1200" b="1" dirty="0">
                        <a:solidFill>
                          <a:schemeClr val="bg1"/>
                        </a:solidFill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smtClean="0">
                          <a:solidFill>
                            <a:schemeClr val="bg1"/>
                          </a:solidFill>
                          <a:latin typeface="Bariol Regular" panose="02000506040000020003" pitchFamily="50" charset="0"/>
                        </a:rPr>
                        <a:t>Linux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1" dirty="0" smtClean="0">
                          <a:solidFill>
                            <a:schemeClr val="bg1"/>
                          </a:solidFill>
                          <a:latin typeface="Bariol Regular" panose="02000506040000020003" pitchFamily="50" charset="0"/>
                        </a:rPr>
                        <a:t>Windows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</a:tr>
              <a:tr h="13030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Yosemite (10.10)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Debian</a:t>
                      </a: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 10*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Mavericks</a:t>
                      </a:r>
                      <a:r>
                        <a:rPr lang="it-IT" sz="1200" baseline="0" dirty="0" smtClean="0">
                          <a:latin typeface="Bariol Regular" panose="02000506040000020003" pitchFamily="50" charset="0"/>
                        </a:rPr>
                        <a:t> (</a:t>
                      </a: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10.9)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Fedora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8.1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Mountain Lion</a:t>
                      </a:r>
                      <a:r>
                        <a:rPr lang="it-IT" sz="1200" baseline="0" dirty="0" smtClean="0">
                          <a:latin typeface="Bariol Regular" panose="02000506040000020003" pitchFamily="50" charset="0"/>
                        </a:rPr>
                        <a:t> (</a:t>
                      </a: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10.8)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Mageia</a:t>
                      </a: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8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Lion</a:t>
                      </a:r>
                      <a:r>
                        <a:rPr lang="it-IT" sz="1200" baseline="0" dirty="0" smtClean="0">
                          <a:latin typeface="Bariol Regular" panose="02000506040000020003" pitchFamily="50" charset="0"/>
                        </a:rPr>
                        <a:t> (</a:t>
                      </a: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10.7)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Mint</a:t>
                      </a: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7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Snow</a:t>
                      </a: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 Leopard</a:t>
                      </a:r>
                      <a:r>
                        <a:rPr lang="it-IT" sz="1200" baseline="0" dirty="0" smtClean="0">
                          <a:latin typeface="Bariol Regular" panose="02000506040000020003" pitchFamily="50" charset="0"/>
                        </a:rPr>
                        <a:t> (</a:t>
                      </a: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10.6)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Ubuntu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Vista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XP SP3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16" name="CasellaDiTesto 15"/>
          <p:cNvSpPr txBox="1"/>
          <p:nvPr/>
        </p:nvSpPr>
        <p:spPr>
          <a:xfrm>
            <a:off x="1340768" y="125963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Bariol Bold" panose="02000506040000020003" pitchFamily="50" charset="0"/>
                <a:cs typeface="Arabic Typesetting" pitchFamily="66" charset="-78"/>
              </a:rPr>
              <a:t>Desktop</a:t>
            </a:r>
            <a:endParaRPr lang="it-IT" dirty="0">
              <a:latin typeface="Bariol Bold" panose="02000506040000020003" pitchFamily="50" charset="0"/>
              <a:cs typeface="Arabic Typesetting" pitchFamily="66" charset="-78"/>
            </a:endParaRPr>
          </a:p>
        </p:txBody>
      </p:sp>
      <p:graphicFrame>
        <p:nvGraphicFramePr>
          <p:cNvPr id="20" name="Tabel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422831"/>
              </p:ext>
            </p:extLst>
          </p:nvPr>
        </p:nvGraphicFramePr>
        <p:xfrm>
          <a:off x="1403738" y="4518063"/>
          <a:ext cx="5051445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3134"/>
                <a:gridCol w="1080120"/>
                <a:gridCol w="936104"/>
                <a:gridCol w="1008112"/>
                <a:gridCol w="1153975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solidFill>
                            <a:schemeClr val="bg1"/>
                          </a:solidFill>
                          <a:latin typeface="Bariol Regular" panose="02000506040000020003" pitchFamily="50" charset="0"/>
                        </a:rPr>
                        <a:t>Android</a:t>
                      </a:r>
                      <a:endParaRPr lang="it-IT" sz="1200" dirty="0">
                        <a:solidFill>
                          <a:schemeClr val="bg1"/>
                        </a:solidFill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solidFill>
                            <a:schemeClr val="bg1"/>
                          </a:solidFill>
                          <a:latin typeface="Bariol Regular" panose="02000506040000020003" pitchFamily="50" charset="0"/>
                        </a:rPr>
                        <a:t>BlackBerry</a:t>
                      </a:r>
                      <a:endParaRPr lang="it-IT" sz="1200" dirty="0">
                        <a:solidFill>
                          <a:schemeClr val="bg1"/>
                        </a:solidFill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solidFill>
                            <a:schemeClr val="bg1"/>
                          </a:solidFill>
                          <a:latin typeface="Bariol Regular" panose="02000506040000020003" pitchFamily="50" charset="0"/>
                        </a:rPr>
                        <a:t>iOS</a:t>
                      </a:r>
                      <a:endParaRPr lang="it-IT" sz="1200" dirty="0">
                        <a:solidFill>
                          <a:schemeClr val="bg1"/>
                        </a:solidFill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solidFill>
                            <a:schemeClr val="bg1"/>
                          </a:solidFill>
                          <a:latin typeface="Bariol Regular" panose="02000506040000020003" pitchFamily="50" charset="0"/>
                        </a:rPr>
                        <a:t>Symbian</a:t>
                      </a:r>
                      <a:endParaRPr lang="it-IT" sz="1200" dirty="0">
                        <a:solidFill>
                          <a:schemeClr val="bg1"/>
                        </a:solidFill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err="1" smtClean="0">
                          <a:solidFill>
                            <a:schemeClr val="bg1"/>
                          </a:solidFill>
                          <a:latin typeface="Bariol Regular" panose="02000506040000020003" pitchFamily="50" charset="0"/>
                        </a:rPr>
                        <a:t>Win</a:t>
                      </a:r>
                      <a:r>
                        <a:rPr lang="it-IT" sz="1200" dirty="0" smtClean="0">
                          <a:solidFill>
                            <a:schemeClr val="bg1"/>
                          </a:solidFill>
                          <a:latin typeface="Bariol Regular" panose="02000506040000020003" pitchFamily="50" charset="0"/>
                        </a:rPr>
                        <a:t> Phone</a:t>
                      </a:r>
                      <a:endParaRPr lang="it-IT" sz="1200" dirty="0">
                        <a:solidFill>
                          <a:schemeClr val="bg1"/>
                        </a:solidFill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5.0*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7.1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8.1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Symbian3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 8.1*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4.4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7.0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7.0.2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9.4 </a:t>
                      </a:r>
                      <a:r>
                        <a:rPr lang="it-IT" sz="800" dirty="0" smtClean="0">
                          <a:latin typeface="Bariol Regular" panose="02000506040000020003" pitchFamily="50" charset="0"/>
                        </a:rPr>
                        <a:t>(5</a:t>
                      </a:r>
                      <a:r>
                        <a:rPr lang="it-IT" sz="800" baseline="30000" dirty="0" smtClean="0">
                          <a:latin typeface="Bariol Regular" panose="02000506040000020003" pitchFamily="50" charset="0"/>
                        </a:rPr>
                        <a:t>th</a:t>
                      </a:r>
                      <a:r>
                        <a:rPr lang="it-IT" sz="800" dirty="0" smtClean="0">
                          <a:latin typeface="Bariol Regular" panose="02000506040000020003" pitchFamily="50" charset="0"/>
                        </a:rPr>
                        <a:t> ed.)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8.0.10327.77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4.3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6.0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6.1.2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9.3 </a:t>
                      </a:r>
                      <a:r>
                        <a:rPr lang="it-IT" sz="800" dirty="0" smtClean="0">
                          <a:latin typeface="Bariol Regular" panose="02000506040000020003" pitchFamily="50" charset="0"/>
                        </a:rPr>
                        <a:t>(3</a:t>
                      </a:r>
                      <a:r>
                        <a:rPr lang="it-IT" sz="800" baseline="30000" dirty="0" smtClean="0">
                          <a:latin typeface="Bariol Regular" panose="02000506040000020003" pitchFamily="50" charset="0"/>
                        </a:rPr>
                        <a:t>rd</a:t>
                      </a:r>
                      <a:r>
                        <a:rPr lang="it-IT" sz="800" dirty="0" smtClean="0">
                          <a:latin typeface="Bariol Regular" panose="02000506040000020003" pitchFamily="50" charset="0"/>
                        </a:rPr>
                        <a:t> ed. FP2)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8.0.10211.204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4.2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5.0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6.1.1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9.2 </a:t>
                      </a:r>
                      <a:r>
                        <a:rPr lang="it-IT" sz="800" dirty="0" smtClean="0">
                          <a:latin typeface="Bariol Regular" panose="02000506040000020003" pitchFamily="50" charset="0"/>
                        </a:rPr>
                        <a:t>(3</a:t>
                      </a:r>
                      <a:r>
                        <a:rPr lang="it-IT" sz="800" baseline="30000" dirty="0" smtClean="0">
                          <a:latin typeface="Bariol Regular" panose="02000506040000020003" pitchFamily="50" charset="0"/>
                        </a:rPr>
                        <a:t>rd</a:t>
                      </a:r>
                      <a:r>
                        <a:rPr lang="it-IT" sz="800" dirty="0" smtClean="0">
                          <a:latin typeface="Bariol Regular" panose="02000506040000020003" pitchFamily="50" charset="0"/>
                        </a:rPr>
                        <a:t> ed. FP1)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8.0.9903.10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4.1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4.6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6.0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9.1 </a:t>
                      </a:r>
                      <a:r>
                        <a:rPr lang="it-IT" sz="800" dirty="0" smtClean="0">
                          <a:latin typeface="Bariol Regular" panose="02000506040000020003" pitchFamily="50" charset="0"/>
                        </a:rPr>
                        <a:t>(3</a:t>
                      </a:r>
                      <a:r>
                        <a:rPr lang="it-IT" sz="800" baseline="30000" dirty="0" smtClean="0">
                          <a:latin typeface="Bariol Regular" panose="02000506040000020003" pitchFamily="50" charset="0"/>
                        </a:rPr>
                        <a:t>rd</a:t>
                      </a:r>
                      <a:r>
                        <a:rPr lang="it-IT" sz="800" dirty="0" smtClean="0">
                          <a:latin typeface="Bariol Regular" panose="02000506040000020003" pitchFamily="50" charset="0"/>
                        </a:rPr>
                        <a:t> ed. MR)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4.0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4.5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5.1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3.x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5.0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2.3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4.x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2.2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3. x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26" name="CasellaDiTesto 25"/>
          <p:cNvSpPr txBox="1"/>
          <p:nvPr/>
        </p:nvSpPr>
        <p:spPr>
          <a:xfrm>
            <a:off x="1341906" y="4283968"/>
            <a:ext cx="1750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Bariol Bold" panose="02000506040000020003" pitchFamily="50" charset="0"/>
                <a:cs typeface="Arabic Typesetting" pitchFamily="66" charset="-78"/>
              </a:rPr>
              <a:t>Mobile</a:t>
            </a:r>
            <a:endParaRPr lang="it-IT" dirty="0">
              <a:latin typeface="Bariol Bold" panose="02000506040000020003" pitchFamily="50" charset="0"/>
              <a:cs typeface="Arabic Typesetting" pitchFamily="66" charset="-78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340768" y="7982798"/>
            <a:ext cx="17509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ariol Regular" panose="02000506040000020003" pitchFamily="50" charset="0"/>
                <a:cs typeface="Arabic Typesetting" pitchFamily="66" charset="-78"/>
              </a:rPr>
              <a:t>*</a:t>
            </a:r>
            <a:r>
              <a:rPr lang="it-IT" sz="11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Bariol Regular" panose="02000506040000020003" pitchFamily="50" charset="0"/>
                <a:cs typeface="Arabic Typesetting" pitchFamily="66" charset="-78"/>
              </a:rPr>
              <a:t>Experimental</a:t>
            </a:r>
            <a:endParaRPr lang="it-IT" sz="1100" i="1" dirty="0">
              <a:solidFill>
                <a:schemeClr val="tx1">
                  <a:lumMod val="50000"/>
                  <a:lumOff val="50000"/>
                </a:schemeClr>
              </a:solidFill>
              <a:latin typeface="Bariol Regular" panose="02000506040000020003" pitchFamily="50" charset="0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4156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1097360" cy="914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30" name="Tabella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6924029"/>
              </p:ext>
            </p:extLst>
          </p:nvPr>
        </p:nvGraphicFramePr>
        <p:xfrm>
          <a:off x="1403738" y="4518063"/>
          <a:ext cx="5051445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9278"/>
                <a:gridCol w="576064"/>
                <a:gridCol w="577912"/>
                <a:gridCol w="576064"/>
                <a:gridCol w="576064"/>
                <a:gridCol w="576063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27421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Exploit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Installation Package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Local Installation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Melted</a:t>
                      </a: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 Application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Persistent</a:t>
                      </a: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 Installation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QR Code / Web Link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WAP</a:t>
                      </a:r>
                      <a:r>
                        <a:rPr lang="it-IT" sz="1200" baseline="0" dirty="0" smtClean="0">
                          <a:latin typeface="Bariol Regular" panose="02000506040000020003" pitchFamily="50" charset="0"/>
                        </a:rPr>
                        <a:t> </a:t>
                      </a:r>
                      <a:r>
                        <a:rPr lang="it-IT" sz="1200" baseline="0" dirty="0" err="1" smtClean="0">
                          <a:latin typeface="Bariol Regular" panose="02000506040000020003" pitchFamily="50" charset="0"/>
                        </a:rPr>
                        <a:t>Push</a:t>
                      </a:r>
                      <a:r>
                        <a:rPr lang="it-IT" sz="1200" baseline="0" dirty="0" smtClean="0">
                          <a:latin typeface="Bariol Regular" panose="02000506040000020003" pitchFamily="50" charset="0"/>
                        </a:rPr>
                        <a:t> Message</a:t>
                      </a: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pic>
        <p:nvPicPr>
          <p:cNvPr id="3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1025" y="4573616"/>
            <a:ext cx="295275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3749" y="4498766"/>
            <a:ext cx="239963" cy="28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602" y="4554566"/>
            <a:ext cx="3048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6946" y="4498766"/>
            <a:ext cx="241309" cy="28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" name="Picture 1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94" y="4519950"/>
            <a:ext cx="304800" cy="266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CasellaDiTesto 28"/>
          <p:cNvSpPr txBox="1"/>
          <p:nvPr/>
        </p:nvSpPr>
        <p:spPr>
          <a:xfrm>
            <a:off x="1341906" y="4283968"/>
            <a:ext cx="1750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Bariol Bold" panose="02000506040000020003" pitchFamily="50" charset="0"/>
                <a:cs typeface="Arabic Typesetting" pitchFamily="66" charset="-78"/>
              </a:rPr>
              <a:t>Mobile</a:t>
            </a:r>
            <a:endParaRPr lang="it-IT" dirty="0">
              <a:latin typeface="Bariol Bold" panose="02000506040000020003" pitchFamily="50" charset="0"/>
              <a:cs typeface="Arabic Typesetting" pitchFamily="66" charset="-78"/>
            </a:endParaRPr>
          </a:p>
        </p:txBody>
      </p:sp>
      <p:graphicFrame>
        <p:nvGraphicFramePr>
          <p:cNvPr id="24" name="Tabella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9804457"/>
              </p:ext>
            </p:extLst>
          </p:nvPr>
        </p:nvGraphicFramePr>
        <p:xfrm>
          <a:off x="1401890" y="1498041"/>
          <a:ext cx="5051445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1126"/>
                <a:gridCol w="936104"/>
                <a:gridCol w="1008112"/>
                <a:gridCol w="936103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66308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Exploit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130304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Melted</a:t>
                      </a: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 Application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Network </a:t>
                      </a:r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Injection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Offline Installation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Persistent</a:t>
                      </a: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 Installation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Silent</a:t>
                      </a: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 Installer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U3 Installation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41" name="CasellaDiTesto 40"/>
          <p:cNvSpPr txBox="1"/>
          <p:nvPr/>
        </p:nvSpPr>
        <p:spPr>
          <a:xfrm>
            <a:off x="1340768" y="125963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Bariol Bold" panose="02000506040000020003" pitchFamily="50" charset="0"/>
                <a:cs typeface="Arabic Typesetting" pitchFamily="66" charset="-78"/>
              </a:rPr>
              <a:t>Desktop</a:t>
            </a:r>
            <a:endParaRPr lang="it-IT" dirty="0">
              <a:latin typeface="Bariol Bold" panose="02000506040000020003" pitchFamily="50" charset="0"/>
              <a:cs typeface="Arabic Typesetting" pitchFamily="66" charset="-78"/>
            </a:endParaRPr>
          </a:p>
        </p:txBody>
      </p:sp>
      <p:pic>
        <p:nvPicPr>
          <p:cNvPr id="45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024" y="1499679"/>
            <a:ext cx="239963" cy="28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" name="Picture 1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112" y="1517379"/>
            <a:ext cx="304800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8935" y="1460229"/>
            <a:ext cx="27622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CasellaDiTesto 48"/>
          <p:cNvSpPr txBox="1"/>
          <p:nvPr/>
        </p:nvSpPr>
        <p:spPr>
          <a:xfrm>
            <a:off x="1307507" y="323528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ariol Regular" panose="02000506040000020003" pitchFamily="50" charset="0"/>
                <a:cs typeface="Arabic Typesetting" pitchFamily="66" charset="-78"/>
              </a:rPr>
              <a:t>Agents</a:t>
            </a:r>
            <a:endParaRPr lang="it-IT" sz="2400" b="1" dirty="0">
              <a:solidFill>
                <a:schemeClr val="tx1">
                  <a:lumMod val="50000"/>
                  <a:lumOff val="50000"/>
                </a:schemeClr>
              </a:solidFill>
              <a:latin typeface="Bariol Regular" panose="02000506040000020003" pitchFamily="50" charset="0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3063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1097360" cy="914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2994295"/>
            <a:ext cx="214312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6559467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406" y="6831624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1907728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9419" y="2173732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2724419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3272681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3548013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4095526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" name="Picture 1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3820170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" name="Picture 13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4375026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" name="Picture 14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4649341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3" name="Picture 15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4919340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" name="Picture 16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5194696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" name="Picture 17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5464671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6" name="Picture 18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6014119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" name="Picture 19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6286276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9" name="Picture 21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9998" y="7105832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0" name="Picture 2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406" y="2445101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2" name="Tabella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541596"/>
              </p:ext>
            </p:extLst>
          </p:nvPr>
        </p:nvGraphicFramePr>
        <p:xfrm>
          <a:off x="1700807" y="1498041"/>
          <a:ext cx="4752528" cy="585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9"/>
                <a:gridCol w="936104"/>
                <a:gridCol w="1008112"/>
                <a:gridCol w="936103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Addressbook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238316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Application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202312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Calendar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66308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Call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130304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Camera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Chat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Clipboard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Crisis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Device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File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24003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Infection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Keylog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Messages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Mic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Money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Mouse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Password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Position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Screenshot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Url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40" name="CasellaDiTesto 39"/>
          <p:cNvSpPr txBox="1"/>
          <p:nvPr/>
        </p:nvSpPr>
        <p:spPr>
          <a:xfrm>
            <a:off x="1340768" y="125963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Bariol Bold" panose="02000506040000020003" pitchFamily="50" charset="0"/>
                <a:cs typeface="Arabic Typesetting" pitchFamily="66" charset="-78"/>
              </a:rPr>
              <a:t>Desktop</a:t>
            </a:r>
            <a:endParaRPr lang="it-IT" dirty="0">
              <a:latin typeface="Bariol Bold" panose="02000506040000020003" pitchFamily="50" charset="0"/>
              <a:cs typeface="Arabic Typesetting" pitchFamily="66" charset="-78"/>
            </a:endParaRPr>
          </a:p>
        </p:txBody>
      </p:sp>
      <p:pic>
        <p:nvPicPr>
          <p:cNvPr id="61" name="Picture 11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024" y="1499679"/>
            <a:ext cx="239963" cy="28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2" name="Picture 15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112" y="1517379"/>
            <a:ext cx="304800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" name="Picture 3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8935" y="1460229"/>
            <a:ext cx="27622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1398406" y="5734021"/>
            <a:ext cx="216000" cy="216000"/>
          </a:xfrm>
          <a:prstGeom prst="rect">
            <a:avLst/>
          </a:prstGeom>
        </p:spPr>
      </p:pic>
      <p:sp>
        <p:nvSpPr>
          <p:cNvPr id="65" name="CasellaDiTesto 64"/>
          <p:cNvSpPr txBox="1"/>
          <p:nvPr/>
        </p:nvSpPr>
        <p:spPr>
          <a:xfrm>
            <a:off x="1307507" y="323528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Bariol Regular" panose="02000506040000020003" pitchFamily="50" charset="0"/>
                <a:cs typeface="Arabic Typesetting" pitchFamily="66" charset="-78"/>
              </a:rPr>
              <a:t>Modules</a:t>
            </a:r>
            <a:endParaRPr lang="it-IT" sz="2400" b="1" dirty="0">
              <a:solidFill>
                <a:schemeClr val="tx1">
                  <a:lumMod val="50000"/>
                  <a:lumOff val="50000"/>
                </a:schemeClr>
              </a:solidFill>
              <a:latin typeface="Bariol Regular" panose="02000506040000020003" pitchFamily="50" charset="0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4800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1097360" cy="914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2994295"/>
            <a:ext cx="214312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5466434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406" y="5736064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1907728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9419" y="2173732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2724419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3272681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3548013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4095526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" name="Picture 1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3820170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3" name="Picture 15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4366660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4" name="Picture 1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4637682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" name="Picture 17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4916325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" name="Picture 19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263" y="5191404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9" name="Picture 21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9998" y="6012160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0" name="Picture 2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406" y="2445101"/>
            <a:ext cx="216000" cy="2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2" name="Tabella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4891963"/>
              </p:ext>
            </p:extLst>
          </p:nvPr>
        </p:nvGraphicFramePr>
        <p:xfrm>
          <a:off x="1700807" y="1498041"/>
          <a:ext cx="4752528" cy="475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9"/>
                <a:gridCol w="576064"/>
                <a:gridCol w="576064"/>
                <a:gridCol w="576064"/>
                <a:gridCol w="576064"/>
                <a:gridCol w="576063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Addressbook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238316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Application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202312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Calendar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166308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Call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30304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Camera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Chat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Clipboard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Crisis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Device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Keylog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24003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Messages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2057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Mic</a:t>
                      </a: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Password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Position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Screenshot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Url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61" name="CasellaDiTesto 60"/>
          <p:cNvSpPr txBox="1"/>
          <p:nvPr/>
        </p:nvSpPr>
        <p:spPr>
          <a:xfrm>
            <a:off x="1340768" y="125963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Bariol Bold" panose="02000506040000020003" pitchFamily="50" charset="0"/>
                <a:cs typeface="Arabic Typesetting" pitchFamily="66" charset="-78"/>
              </a:rPr>
              <a:t>Mobile</a:t>
            </a:r>
            <a:endParaRPr lang="it-IT" dirty="0">
              <a:latin typeface="Bariol Bold" panose="02000506040000020003" pitchFamily="50" charset="0"/>
              <a:cs typeface="Arabic Typesetting" pitchFamily="66" charset="-78"/>
            </a:endParaRPr>
          </a:p>
        </p:txBody>
      </p:sp>
      <p:pic>
        <p:nvPicPr>
          <p:cNvPr id="63" name="Picture 9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3057" y="1550506"/>
            <a:ext cx="295275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" name="Picture 11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3749" y="1475656"/>
            <a:ext cx="239963" cy="28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5" name="Picture 13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602" y="1531456"/>
            <a:ext cx="3048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6" name="Picture 14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6946" y="1475656"/>
            <a:ext cx="241309" cy="28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7" name="Picture 15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94" y="1496840"/>
            <a:ext cx="304800" cy="266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9" name="CasellaDiTesto 68"/>
          <p:cNvSpPr txBox="1"/>
          <p:nvPr/>
        </p:nvSpPr>
        <p:spPr>
          <a:xfrm>
            <a:off x="1307507" y="323528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Bariol Regular" panose="02000506040000020003" pitchFamily="50" charset="0"/>
                <a:cs typeface="Arabic Typesetting" pitchFamily="66" charset="-78"/>
              </a:rPr>
              <a:t>Modules</a:t>
            </a:r>
            <a:endParaRPr lang="it-IT" sz="2400" b="1" dirty="0">
              <a:solidFill>
                <a:schemeClr val="tx1">
                  <a:lumMod val="50000"/>
                  <a:lumOff val="50000"/>
                </a:schemeClr>
              </a:solidFill>
              <a:latin typeface="Bariol Regular" panose="02000506040000020003" pitchFamily="50" charset="0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803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1097360" cy="914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24" name="Tabella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9206366"/>
              </p:ext>
            </p:extLst>
          </p:nvPr>
        </p:nvGraphicFramePr>
        <p:xfrm>
          <a:off x="1401890" y="1498041"/>
          <a:ext cx="5051445" cy="256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1126"/>
                <a:gridCol w="936104"/>
                <a:gridCol w="1008112"/>
                <a:gridCol w="936103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228414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Connection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182508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Idle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136602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Process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Quota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Screensaver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Timer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Window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WinEvent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" name="Tabella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64049"/>
              </p:ext>
            </p:extLst>
          </p:nvPr>
        </p:nvGraphicFramePr>
        <p:xfrm>
          <a:off x="1403738" y="4734087"/>
          <a:ext cx="5051445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9278"/>
                <a:gridCol w="576064"/>
                <a:gridCol w="577912"/>
                <a:gridCol w="576064"/>
                <a:gridCol w="576064"/>
                <a:gridCol w="576063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248603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AC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222886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Battery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197169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Call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71451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Connection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45734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Position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120017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Process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SimChange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Sms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Standby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Timer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pic>
        <p:nvPicPr>
          <p:cNvPr id="3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3057" y="4789640"/>
            <a:ext cx="295275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3749" y="4714790"/>
            <a:ext cx="239963" cy="28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602" y="4770590"/>
            <a:ext cx="3048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6946" y="4714790"/>
            <a:ext cx="241309" cy="28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" name="Picture 1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94" y="4735974"/>
            <a:ext cx="304800" cy="266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CasellaDiTesto 28"/>
          <p:cNvSpPr txBox="1"/>
          <p:nvPr/>
        </p:nvSpPr>
        <p:spPr>
          <a:xfrm>
            <a:off x="1341906" y="4499992"/>
            <a:ext cx="1750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Bariol Bold" panose="02000506040000020003" pitchFamily="50" charset="0"/>
                <a:cs typeface="Arabic Typesetting" pitchFamily="66" charset="-78"/>
              </a:rPr>
              <a:t>Mobile</a:t>
            </a:r>
            <a:endParaRPr lang="it-IT" dirty="0">
              <a:latin typeface="Bariol Bold" panose="02000506040000020003" pitchFamily="50" charset="0"/>
              <a:cs typeface="Arabic Typesetting" pitchFamily="66" charset="-78"/>
            </a:endParaRPr>
          </a:p>
        </p:txBody>
      </p:sp>
      <p:sp>
        <p:nvSpPr>
          <p:cNvPr id="41" name="CasellaDiTesto 40"/>
          <p:cNvSpPr txBox="1"/>
          <p:nvPr/>
        </p:nvSpPr>
        <p:spPr>
          <a:xfrm>
            <a:off x="1340768" y="125963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Bariol Bold" panose="02000506040000020003" pitchFamily="50" charset="0"/>
                <a:cs typeface="Arabic Typesetting" pitchFamily="66" charset="-78"/>
              </a:rPr>
              <a:t>Desktop</a:t>
            </a:r>
            <a:endParaRPr lang="it-IT" dirty="0">
              <a:latin typeface="Bariol Bold" panose="02000506040000020003" pitchFamily="50" charset="0"/>
              <a:cs typeface="Arabic Typesetting" pitchFamily="66" charset="-78"/>
            </a:endParaRPr>
          </a:p>
        </p:txBody>
      </p:sp>
      <p:pic>
        <p:nvPicPr>
          <p:cNvPr id="18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024" y="1499679"/>
            <a:ext cx="239963" cy="28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1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112" y="1517379"/>
            <a:ext cx="304800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8935" y="1460229"/>
            <a:ext cx="27622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CasellaDiTesto 24"/>
          <p:cNvSpPr txBox="1"/>
          <p:nvPr/>
        </p:nvSpPr>
        <p:spPr>
          <a:xfrm>
            <a:off x="1307507" y="323528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Bariol Regular" panose="02000506040000020003" pitchFamily="50" charset="0"/>
                <a:cs typeface="Arabic Typesetting" pitchFamily="66" charset="-78"/>
              </a:rPr>
              <a:t>Events</a:t>
            </a:r>
            <a:endParaRPr lang="it-IT" sz="2400" b="1" dirty="0">
              <a:solidFill>
                <a:schemeClr val="tx1">
                  <a:lumMod val="50000"/>
                  <a:lumOff val="50000"/>
                </a:schemeClr>
              </a:solidFill>
              <a:latin typeface="Bariol Regular" panose="02000506040000020003" pitchFamily="50" charset="0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3414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0" y="0"/>
            <a:ext cx="1097360" cy="914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24" name="Tabella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0371472"/>
              </p:ext>
            </p:extLst>
          </p:nvPr>
        </p:nvGraphicFramePr>
        <p:xfrm>
          <a:off x="1401890" y="1498041"/>
          <a:ext cx="5051445" cy="201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1126"/>
                <a:gridCol w="936104"/>
                <a:gridCol w="1008112"/>
                <a:gridCol w="936103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2284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Detroy</a:t>
                      </a: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182508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Execute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136602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Log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Module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Synchronize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Uninstall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" name="Tabella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9231577"/>
              </p:ext>
            </p:extLst>
          </p:nvPr>
        </p:nvGraphicFramePr>
        <p:xfrm>
          <a:off x="1403738" y="4230031"/>
          <a:ext cx="5051445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9278"/>
                <a:gridCol w="576064"/>
                <a:gridCol w="577912"/>
                <a:gridCol w="576064"/>
                <a:gridCol w="576064"/>
                <a:gridCol w="576063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2486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Destroy</a:t>
                      </a: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2228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Execute</a:t>
                      </a: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200" dirty="0" smtClean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97169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Log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171451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Module</a:t>
                      </a:r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 </a:t>
                      </a:r>
                      <a:r>
                        <a:rPr lang="it-IT" sz="900" i="1" dirty="0" smtClean="0">
                          <a:latin typeface="Bariol Regular" panose="02000506040000020003" pitchFamily="50" charset="0"/>
                        </a:rPr>
                        <a:t>(Start/Stop)</a:t>
                      </a:r>
                      <a:endParaRPr lang="it-IT" sz="900" i="1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</a:tr>
              <a:tr h="145734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Synchronize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  <a:tr h="120017">
                <a:tc>
                  <a:txBody>
                    <a:bodyPr/>
                    <a:lstStyle/>
                    <a:p>
                      <a:pPr algn="l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Sms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it-IT" sz="1200" dirty="0" err="1" smtClean="0">
                          <a:latin typeface="Bariol Regular" panose="02000506040000020003" pitchFamily="50" charset="0"/>
                        </a:rPr>
                        <a:t>Uninstall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 smtClean="0">
                          <a:latin typeface="Bariol Regular" panose="02000506040000020003" pitchFamily="50" charset="0"/>
                        </a:rPr>
                        <a:t>✓</a:t>
                      </a:r>
                      <a:endParaRPr lang="it-IT" sz="1200" dirty="0">
                        <a:latin typeface="Bariol Regular" panose="02000506040000020003" pitchFamily="50" charset="0"/>
                      </a:endParaRPr>
                    </a:p>
                  </a:txBody>
                  <a:tcPr anchor="ctr"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pic>
        <p:nvPicPr>
          <p:cNvPr id="3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3057" y="4285584"/>
            <a:ext cx="295275" cy="20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3749" y="4210734"/>
            <a:ext cx="239963" cy="28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602" y="4266534"/>
            <a:ext cx="3048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6946" y="4210734"/>
            <a:ext cx="241309" cy="28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" name="Picture 1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94" y="4231918"/>
            <a:ext cx="304800" cy="266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CasellaDiTesto 28"/>
          <p:cNvSpPr txBox="1"/>
          <p:nvPr/>
        </p:nvSpPr>
        <p:spPr>
          <a:xfrm>
            <a:off x="1341906" y="3995936"/>
            <a:ext cx="1750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Bariol Bold" panose="02000506040000020003" pitchFamily="50" charset="0"/>
                <a:cs typeface="Arabic Typesetting" pitchFamily="66" charset="-78"/>
              </a:rPr>
              <a:t>Mobile</a:t>
            </a:r>
            <a:endParaRPr lang="it-IT" dirty="0">
              <a:latin typeface="Bariol Bold" panose="02000506040000020003" pitchFamily="50" charset="0"/>
              <a:cs typeface="Arabic Typesetting" pitchFamily="66" charset="-78"/>
            </a:endParaRPr>
          </a:p>
        </p:txBody>
      </p:sp>
      <p:sp>
        <p:nvSpPr>
          <p:cNvPr id="41" name="CasellaDiTesto 40"/>
          <p:cNvSpPr txBox="1"/>
          <p:nvPr/>
        </p:nvSpPr>
        <p:spPr>
          <a:xfrm>
            <a:off x="1340768" y="125963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>
                <a:latin typeface="Bariol Bold" panose="02000506040000020003" pitchFamily="50" charset="0"/>
                <a:cs typeface="Arabic Typesetting" pitchFamily="66" charset="-78"/>
              </a:rPr>
              <a:t>Desktop</a:t>
            </a:r>
            <a:endParaRPr lang="it-IT" dirty="0">
              <a:latin typeface="Bariol Bold" panose="02000506040000020003" pitchFamily="50" charset="0"/>
              <a:cs typeface="Arabic Typesetting" pitchFamily="66" charset="-78"/>
            </a:endParaRPr>
          </a:p>
        </p:txBody>
      </p:sp>
      <p:pic>
        <p:nvPicPr>
          <p:cNvPr id="18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024" y="1499679"/>
            <a:ext cx="239963" cy="28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1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112" y="1517379"/>
            <a:ext cx="304800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8935" y="1460229"/>
            <a:ext cx="27622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CasellaDiTesto 24"/>
          <p:cNvSpPr txBox="1"/>
          <p:nvPr/>
        </p:nvSpPr>
        <p:spPr>
          <a:xfrm>
            <a:off x="1307507" y="323528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Bariol Regular" panose="02000506040000020003" pitchFamily="50" charset="0"/>
                <a:cs typeface="Arabic Typesetting" pitchFamily="66" charset="-78"/>
              </a:rPr>
              <a:t>Actions</a:t>
            </a:r>
            <a:endParaRPr lang="it-IT" sz="2400" b="1" dirty="0">
              <a:solidFill>
                <a:schemeClr val="tx1">
                  <a:lumMod val="50000"/>
                  <a:lumOff val="50000"/>
                </a:schemeClr>
              </a:solidFill>
              <a:latin typeface="Bariol Regular" panose="02000506040000020003" pitchFamily="50" charset="0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2595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0</TotalTime>
  <Words>479</Words>
  <Application>Microsoft Office PowerPoint</Application>
  <PresentationFormat>Presentazione su schermo (4:3)</PresentationFormat>
  <Paragraphs>408</Paragraphs>
  <Slides>7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Arabic Typesetting</vt:lpstr>
      <vt:lpstr>Arial</vt:lpstr>
      <vt:lpstr>Bariol Bold</vt:lpstr>
      <vt:lpstr>Bariol Regular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RCS 9.4 Features_Compatibility v1.1</dc:title>
  <dc:creator/>
  <cp:lastModifiedBy/>
  <cp:revision>164</cp:revision>
  <cp:lastPrinted>2013-03-25T08:03:52Z</cp:lastPrinted>
  <dcterms:created xsi:type="dcterms:W3CDTF">2012-06-05T07:45:48Z</dcterms:created>
  <dcterms:modified xsi:type="dcterms:W3CDTF">2014-12-11T11:06:28Z</dcterms:modified>
</cp:coreProperties>
</file>