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7" r:id="rId4"/>
    <p:sldId id="269" r:id="rId5"/>
    <p:sldId id="272" r:id="rId6"/>
    <p:sldId id="275" r:id="rId7"/>
    <p:sldId id="274" r:id="rId8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7E7E7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88" d="100"/>
          <a:sy n="88" d="100"/>
        </p:scale>
        <p:origin x="290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329-F8C3-47CF-A747-11A9F6B42896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D2D3-B2FE-4015-A9EB-C6ED441FD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05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D2D3-B2FE-4015-A9EB-C6ED441FD8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05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04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99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2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2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44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51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9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4" y="2844802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2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07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21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5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4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4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6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B88-F732-47E4-AF3C-BF7A2CD9133F}" type="datetimeFigureOut">
              <a:rPr lang="it-IT" smtClean="0"/>
              <a:t>13/10/2014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AE6A8-31B3-457F-9BCB-376F40A4FD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5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11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15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9.png"/><Relationship Id="rId18" Type="http://schemas.openxmlformats.org/officeDocument/2006/relationships/image" Target="../media/image10.png"/><Relationship Id="rId3" Type="http://schemas.openxmlformats.org/officeDocument/2006/relationships/image" Target="../media/image17.png"/><Relationship Id="rId21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28.png"/><Relationship Id="rId17" Type="http://schemas.openxmlformats.org/officeDocument/2006/relationships/image" Target="../media/image34.png"/><Relationship Id="rId2" Type="http://schemas.openxmlformats.org/officeDocument/2006/relationships/image" Target="../media/image16.png"/><Relationship Id="rId16" Type="http://schemas.openxmlformats.org/officeDocument/2006/relationships/image" Target="../media/image33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32.png"/><Relationship Id="rId10" Type="http://schemas.openxmlformats.org/officeDocument/2006/relationships/image" Target="../media/image24.png"/><Relationship Id="rId19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30.png"/><Relationship Id="rId2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819715" y="3634554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Bold" panose="02000506040000020003" pitchFamily="50" charset="0"/>
                <a:cs typeface="Arabic Typesetting" pitchFamily="66" charset="-78"/>
              </a:rPr>
              <a:t>- 9.4.0 -</a:t>
            </a:r>
            <a:endParaRPr lang="it-IT" sz="2000" b="1" dirty="0">
              <a:solidFill>
                <a:schemeClr val="tx1">
                  <a:lumMod val="50000"/>
                  <a:lumOff val="50000"/>
                </a:schemeClr>
              </a:solidFill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19715" y="3244897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>
                <a:latin typeface="Bariol Bold" panose="02000506040000020003" pitchFamily="50" charset="0"/>
                <a:cs typeface="Arabic Typesetting" pitchFamily="66" charset="-78"/>
              </a:rPr>
              <a:t>Features</a:t>
            </a:r>
            <a:r>
              <a:rPr lang="it-IT" sz="2400" b="1" dirty="0" smtClean="0">
                <a:latin typeface="Bariol Bold" panose="02000506040000020003" pitchFamily="50" charset="0"/>
                <a:cs typeface="Arabic Typesetting" pitchFamily="66" charset="-78"/>
              </a:rPr>
              <a:t> Compatibility</a:t>
            </a:r>
            <a:endParaRPr lang="it-IT" sz="2400" b="1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8028384"/>
            <a:ext cx="6858000" cy="11156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79" y="5704013"/>
            <a:ext cx="3868521" cy="2321112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603" y="4605114"/>
            <a:ext cx="528517" cy="419659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4499992"/>
            <a:ext cx="479042" cy="630714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0" y="4512517"/>
            <a:ext cx="513134" cy="604854"/>
          </a:xfrm>
          <a:prstGeom prst="rect">
            <a:avLst/>
          </a:prstGeom>
        </p:spPr>
      </p:pic>
      <p:pic>
        <p:nvPicPr>
          <p:cNvPr id="28" name="Picture 3" descr="android_logo.jpg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394" y="5363550"/>
            <a:ext cx="570282" cy="62993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92896" y="5508060"/>
            <a:ext cx="490983" cy="39471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23360" y="5458978"/>
            <a:ext cx="449294" cy="48320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05377" y="5507843"/>
            <a:ext cx="451815" cy="4362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33056" y="5512030"/>
            <a:ext cx="511919" cy="33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7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Platforms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478949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78"/>
                <a:gridCol w="1368152"/>
                <a:gridCol w="360040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OSX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Linux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Windows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Yosemite (10.10)*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Debian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10*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Mavericks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10.9)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Fedora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Mountain 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10.8)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Mageia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Lion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10.7)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Mint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Snow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Leopard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(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10.6)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Ubuntu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Vista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XP SP3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04959"/>
              </p:ext>
            </p:extLst>
          </p:nvPr>
        </p:nvGraphicFramePr>
        <p:xfrm>
          <a:off x="1403738" y="4518063"/>
          <a:ext cx="5051445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4"/>
                <a:gridCol w="1080120"/>
                <a:gridCol w="936104"/>
                <a:gridCol w="1008112"/>
                <a:gridCol w="11539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Android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BlackBerry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iOS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Symbian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Win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latin typeface="Bariol Regular" panose="02000506040000020003" pitchFamily="50" charset="0"/>
                        </a:rPr>
                        <a:t> Phone</a:t>
                      </a:r>
                      <a:endParaRPr lang="it-IT" sz="1200" dirty="0">
                        <a:solidFill>
                          <a:schemeClr val="bg1"/>
                        </a:solidFill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Symbian3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8.1*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4.3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7.0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6.1.2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9.4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(5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th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8.0.10327.77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4.2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6.1.1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9.3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FP2)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8.0.10211.204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4.1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6.0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9.2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FP1)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8.0.9903.10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4.0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4.6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5.1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9.1 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(3</a:t>
                      </a:r>
                      <a:r>
                        <a:rPr lang="it-IT" sz="800" baseline="30000" dirty="0" smtClean="0">
                          <a:latin typeface="Bariol Regular" panose="02000506040000020003" pitchFamily="50" charset="0"/>
                        </a:rPr>
                        <a:t>rd</a:t>
                      </a:r>
                      <a:r>
                        <a:rPr lang="it-IT" sz="800" dirty="0" smtClean="0">
                          <a:latin typeface="Bariol Regular" panose="02000506040000020003" pitchFamily="50" charset="0"/>
                        </a:rPr>
                        <a:t> ed. MR)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4.5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5.0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2.3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4.x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2.2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3.x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6" name="CasellaDiTesto 25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340768" y="7731060"/>
            <a:ext cx="17509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*</a:t>
            </a:r>
            <a:r>
              <a:rPr lang="it-IT" sz="11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Experimental</a:t>
            </a:r>
            <a:endParaRPr lang="it-IT" sz="1100" i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5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30981"/>
              </p:ext>
            </p:extLst>
          </p:nvPr>
        </p:nvGraphicFramePr>
        <p:xfrm>
          <a:off x="1403738" y="4518063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2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Installation Package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Local Installation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QR Code / Web Link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WAP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Bariol Regular" panose="02000506040000020003" pitchFamily="50" charset="0"/>
                        </a:rPr>
                        <a:t>Push</a:t>
                      </a:r>
                      <a:r>
                        <a:rPr lang="it-IT" sz="1200" baseline="0" dirty="0" smtClean="0">
                          <a:latin typeface="Bariol Regular" panose="02000506040000020003" pitchFamily="50" charset="0"/>
                        </a:rPr>
                        <a:t> Message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25" y="457361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49876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55456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49876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51995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283968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04457"/>
              </p:ext>
            </p:extLst>
          </p:nvPr>
        </p:nvGraphicFramePr>
        <p:xfrm>
          <a:off x="1401890" y="149804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Exploit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Melted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Network </a:t>
                      </a: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Injection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Offline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Persistent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Silent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Installer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U3 Installation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asellaDiTesto 4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Agents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06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559467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683162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750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4934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934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469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467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0141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628627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71058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016088"/>
              </p:ext>
            </p:extLst>
          </p:nvPr>
        </p:nvGraphicFramePr>
        <p:xfrm>
          <a:off x="1700807" y="1498041"/>
          <a:ext cx="475252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File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Infection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Money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Mouse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0" name="CasellaDiTesto 39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98406" y="5734021"/>
            <a:ext cx="216000" cy="216000"/>
          </a:xfrm>
          <a:prstGeom prst="rect">
            <a:avLst/>
          </a:prstGeom>
        </p:spPr>
      </p:pic>
      <p:sp>
        <p:nvSpPr>
          <p:cNvPr id="65" name="CasellaDiTesto 6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80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994295"/>
            <a:ext cx="2143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46643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573606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1907728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19" y="217373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2724419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27268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548013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095526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382017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3666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637682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4916325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63" y="5191404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998" y="6012160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06" y="2445101"/>
            <a:ext cx="216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el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891963"/>
              </p:ext>
            </p:extLst>
          </p:nvPr>
        </p:nvGraphicFramePr>
        <p:xfrm>
          <a:off x="1700807" y="1498041"/>
          <a:ext cx="4752528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9"/>
                <a:gridCol w="576064"/>
                <a:gridCol w="576064"/>
                <a:gridCol w="576064"/>
                <a:gridCol w="576064"/>
                <a:gridCol w="5760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Addressbook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3831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Application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Calendar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663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Camera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Chat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Clipboard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Crisis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Device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Keylog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Messages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Mic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Password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Screenshot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Url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CasellaDiTesto 6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63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1550506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1475656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1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1531456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1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1475656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1496840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CasellaDiTesto 68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Modules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06366"/>
              </p:ext>
            </p:extLst>
          </p:nvPr>
        </p:nvGraphicFramePr>
        <p:xfrm>
          <a:off x="1401890" y="1498041"/>
          <a:ext cx="5051445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Idle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Quota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Screensaver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Window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WinEvent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4049"/>
              </p:ext>
            </p:extLst>
          </p:nvPr>
        </p:nvGraphicFramePr>
        <p:xfrm>
          <a:off x="1403738" y="4734087"/>
          <a:ext cx="5051445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AC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Battery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Connection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Position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Process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SimChange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Standby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Timer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789640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714790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77059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714790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735974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4499992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Events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41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1097360" cy="9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71472"/>
              </p:ext>
            </p:extLst>
          </p:nvPr>
        </p:nvGraphicFramePr>
        <p:xfrm>
          <a:off x="1401890" y="1498041"/>
          <a:ext cx="5051445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26"/>
                <a:gridCol w="936104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84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82508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36602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31577"/>
              </p:ext>
            </p:extLst>
          </p:nvPr>
        </p:nvGraphicFramePr>
        <p:xfrm>
          <a:off x="1403738" y="4230031"/>
          <a:ext cx="5051445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78"/>
                <a:gridCol w="576064"/>
                <a:gridCol w="577912"/>
                <a:gridCol w="576064"/>
                <a:gridCol w="576064"/>
                <a:gridCol w="57606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4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Destroy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2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Execute</a:t>
                      </a: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97169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Log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71451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Module</a:t>
                      </a:r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 </a:t>
                      </a:r>
                      <a:r>
                        <a:rPr lang="it-IT" sz="900" i="1" dirty="0" smtClean="0">
                          <a:latin typeface="Bariol Regular" panose="02000506040000020003" pitchFamily="50" charset="0"/>
                        </a:rPr>
                        <a:t>(Start/Stop)</a:t>
                      </a:r>
                      <a:endParaRPr lang="it-IT" sz="900" i="1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145734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Synchronize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  <a:tr h="120017"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Sms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200" dirty="0" err="1" smtClean="0">
                          <a:latin typeface="Bariol Regular" panose="02000506040000020003" pitchFamily="50" charset="0"/>
                        </a:rPr>
                        <a:t>Uninstall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ariol Regular" panose="02000506040000020003" pitchFamily="50" charset="0"/>
                        </a:rPr>
                        <a:t>✓</a:t>
                      </a:r>
                      <a:endParaRPr lang="it-IT" sz="1200" dirty="0">
                        <a:latin typeface="Bariol Regular" panose="02000506040000020003" pitchFamily="50" charset="0"/>
                      </a:endParaRPr>
                    </a:p>
                  </a:txBody>
                  <a:tcPr anchor="ctr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7" y="4285584"/>
            <a:ext cx="2952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9" y="4210734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602" y="4266534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46" y="4210734"/>
            <a:ext cx="241309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94" y="4231918"/>
            <a:ext cx="304800" cy="26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CasellaDiTesto 28"/>
          <p:cNvSpPr txBox="1"/>
          <p:nvPr/>
        </p:nvSpPr>
        <p:spPr>
          <a:xfrm>
            <a:off x="1341906" y="3995936"/>
            <a:ext cx="1750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Mobile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1340768" y="12596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riol Bold" panose="02000506040000020003" pitchFamily="50" charset="0"/>
                <a:cs typeface="Arabic Typesetting" pitchFamily="66" charset="-78"/>
              </a:rPr>
              <a:t>Desktop</a:t>
            </a:r>
            <a:endParaRPr lang="it-IT" dirty="0">
              <a:latin typeface="Bariol Bold" panose="02000506040000020003" pitchFamily="50" charset="0"/>
              <a:cs typeface="Arabic Typesetting" pitchFamily="66" charset="-78"/>
            </a:endParaRPr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024" y="1499679"/>
            <a:ext cx="239963" cy="28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12" y="1517379"/>
            <a:ext cx="304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35" y="1460229"/>
            <a:ext cx="2762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sellaDiTesto 24"/>
          <p:cNvSpPr txBox="1"/>
          <p:nvPr/>
        </p:nvSpPr>
        <p:spPr>
          <a:xfrm>
            <a:off x="1307507" y="32352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riol Regular" panose="02000506040000020003" pitchFamily="50" charset="0"/>
                <a:cs typeface="Arabic Typesetting" pitchFamily="66" charset="-78"/>
              </a:rPr>
              <a:t>Actions</a:t>
            </a:r>
            <a:endParaRPr lang="it-IT" sz="2400" b="1" dirty="0">
              <a:solidFill>
                <a:schemeClr val="tx1">
                  <a:lumMod val="50000"/>
                  <a:lumOff val="50000"/>
                </a:schemeClr>
              </a:solidFill>
              <a:latin typeface="Bariol Regular" panose="02000506040000020003" pitchFamily="50" charset="0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9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2387</TotalTime>
  <Words>470</Words>
  <Application>Microsoft Office PowerPoint</Application>
  <PresentationFormat>Presentazione su schermo (4:3)</PresentationFormat>
  <Paragraphs>403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Bariol Bold</vt:lpstr>
      <vt:lpstr>Bariol Regular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HT S.r.l.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Scarafile</dc:creator>
  <cp:lastModifiedBy>Alessandro Scarafile</cp:lastModifiedBy>
  <cp:revision>164</cp:revision>
  <cp:lastPrinted>2013-03-25T08:03:52Z</cp:lastPrinted>
  <dcterms:created xsi:type="dcterms:W3CDTF">2012-06-05T07:45:48Z</dcterms:created>
  <dcterms:modified xsi:type="dcterms:W3CDTF">2014-10-13T08:33:07Z</dcterms:modified>
</cp:coreProperties>
</file>