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77" r:id="rId11"/>
    <p:sldId id="286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99E8D-9997-4340-8938-31E6D8B988F5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F670A-DC48-4525-B732-D7C3AD3B65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4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63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03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71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28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82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4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6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70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56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02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46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CB35-169F-4C2B-B79A-76BCAA2D9D91}" type="datetimeFigureOut">
              <a:rPr lang="it-IT" smtClean="0"/>
              <a:t>24/04/2015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96DF-B1C3-44D2-A6B2-AEED92046D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9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815876" y="4374230"/>
            <a:ext cx="14303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 1.0</a:t>
            </a:r>
            <a:endParaRPr lang="it-IT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84" y="2356771"/>
            <a:ext cx="4268899" cy="1237165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"/>
            <a:ext cx="4599433" cy="273405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815876" y="3824684"/>
            <a:ext cx="4581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FAE Group Delivery Guide</a:t>
            </a:r>
            <a:endParaRPr lang="it-IT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41" y="402064"/>
            <a:ext cx="2030817" cy="3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5428" y="1363282"/>
            <a:ext cx="832962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specific and mandatory activities need to be performed with Hacking Team HQ before to leave for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Hacking Team Box, DVDs and USB Key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HASP Tokens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 File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Portal Certificate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Modules Hardware</a:t>
            </a:r>
          </a:p>
          <a:p>
            <a:pPr algn="just"/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check how to manage the list above in the proper way using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2417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to prepare a new Hacking Team white box with the following contents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DVD “Master Node - Collector - Product Documentation"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burn the last RCS installers available (Product, Console and Exploits / if licensed) plus documentation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language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00050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"Tactical Device - Network Injector Appliance"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burn the last Network Injector .ISO file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(only if TNI or NIA is included in customer’s license)</a:t>
            </a:r>
          </a:p>
          <a:p>
            <a:pPr marL="400050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USB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make a copy of the exact contents at points 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License File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(slide C.)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Support Portal Certificate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(slide D.)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Hacking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Team Box,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DVDs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USB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706115" y="4038272"/>
            <a:ext cx="7731770" cy="1405887"/>
            <a:chOff x="565523" y="4038272"/>
            <a:chExt cx="7731770" cy="1405887"/>
          </a:xfrm>
        </p:grpSpPr>
        <p:grpSp>
          <p:nvGrpSpPr>
            <p:cNvPr id="11" name="Gruppo 10"/>
            <p:cNvGrpSpPr/>
            <p:nvPr/>
          </p:nvGrpSpPr>
          <p:grpSpPr>
            <a:xfrm>
              <a:off x="565523" y="4038272"/>
              <a:ext cx="2913989" cy="1405887"/>
              <a:chOff x="3364890" y="3902470"/>
              <a:chExt cx="2913989" cy="1405887"/>
            </a:xfrm>
          </p:grpSpPr>
          <p:pic>
            <p:nvPicPr>
              <p:cNvPr id="10" name="Immagin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3943" y="3902470"/>
                <a:ext cx="2904936" cy="1405887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4890" y="3911523"/>
                <a:ext cx="1357886" cy="13793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9769" y="4079880"/>
              <a:ext cx="2913244" cy="1314215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3270" y="4462789"/>
              <a:ext cx="1404023" cy="548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2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USB dongles need to be prepared and assigned from HT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HQ.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 to bring these tokens with you, or no installation can be performed, since the license file will not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reasons, never keep the two HASP token within the Hacking Team box (point A) while travelling.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HASP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Tokens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safenet-inc.com/uploadedImages/Products/Software_Rights_Management/Sentinel_License_Management/HASP_SRM/Sentinel%20HASP%20HL%20Time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94" y="35693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fenet-inc.com/uploadedImages/Products/Software_Rights_Management/Sentinel_License_Management/HASP_SRM/Sentinel%20HASP%20HL%20Time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44" y="35693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customer's codename and connect to HT License Manager web site, in order to download the license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file, from the following URL (Milan’s local network or VPN):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://licensing.hackingteam.local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 to download the right license file, for the latest RCS release available.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License File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87" y="3391941"/>
            <a:ext cx="11144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dedicated .P12 file (+ password) needs to be assigned from HT HQ, in order to allow the customer to connect to Support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will need to be installed on EACH customer's client that will need to connect to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Support Portal.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to activate the login on the Support Portal, at least one email address needs to be provided by the customer.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Portal Certificate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304" y="3961080"/>
            <a:ext cx="20478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 if part of the equipment listed below need to travel with you at the customer's site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RMI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(Remote Mobile Infection)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Zadako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Zadacom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3G+ USB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Modem</a:t>
            </a:r>
          </a:p>
          <a:p>
            <a:pPr marL="400050" indent="-400050" algn="just">
              <a:spcAft>
                <a:spcPts val="600"/>
              </a:spcAft>
              <a:buFont typeface="+mj-lt"/>
              <a:buAutoNum type="romanLcPeriod"/>
            </a:pP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TNI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(Tactical Network Injector)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rugged bag with full internal hardware set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Optional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Hardware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68" y="3181727"/>
            <a:ext cx="2063750" cy="1943100"/>
          </a:xfrm>
          <a:prstGeom prst="rect">
            <a:avLst/>
          </a:prstGeom>
        </p:spPr>
      </p:pic>
      <p:pic>
        <p:nvPicPr>
          <p:cNvPr id="1026" name="Picture 2" descr="http://www.zadako.com/wp-content/uploads/2012/07/3_ZadaCOM-3G+1-265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19" y="3406657"/>
            <a:ext cx="1319030" cy="1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Remote Control System Delivery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5428" y="1363282"/>
            <a:ext cx="8329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FAE Group Delivery Guide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simple and comprehensive list of steps to be verified/executed before each product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delivery, by the FAE persons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involved.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 prepare a new product installation in the proper way, please check all the contents within this guide and check for updates at the following position on FAE </a:t>
            </a:r>
            <a:r>
              <a:rPr lang="en-US" sz="16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DiskStation</a:t>
            </a:r>
            <a:r>
              <a:rPr lang="en-US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[ 2. DELIVERY ]</a:t>
            </a:r>
          </a:p>
          <a:p>
            <a:pPr algn="just"/>
            <a:endParaRPr lang="en-US" sz="1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 that the customer correctly received the most updated Technical Requirements document from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Sales and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in touch with customer/partner technical department to verify that everything is ready on delivery site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find the most up-to-date Technical Requirements document at the following position:</a:t>
            </a:r>
          </a:p>
          <a:p>
            <a:pPr algn="just"/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DELIVERY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\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2.1. Technical Requirements (document) ]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Technical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Guides are very useful for systems preparation and configurations, to be executed in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 by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or partner technical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guides can be extremely useful to FAEs too, once on-site.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Technical Guides documents at the following position:</a:t>
            </a:r>
          </a:p>
          <a:p>
            <a:pPr algn="just"/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[ 2. DELIVERY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\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2.2. Technical Guides (documents) ]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Technical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Guides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Release Software represents the entire set of packages needed to install and configure all the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belonging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customer's architecture and all the modules chosen within the product license.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Release Software at the following position: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[ 2. DELIVERY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\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2.3. Software (releases) ]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Software - Release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Extra Software is a set of third party packages needed to ensure the proper functioning of product modules.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the Extra Software at the following position: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[ 2. DELIVERY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\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2.4. Software (extras) ]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Software - Extra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Product Training document of consists of 11 sections that aim to provide the minimum and mandatory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for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proper use of RCS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Galileo.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is intended to be performed on-site, during delivery days.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client’s product license, one or more sections of this training may be not available for client’s installation.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the most up-to-date Product Training document at the following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[ 2. DELIVERY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\ 2.5. Product Training (document)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Product Training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Delivery Acceptance Procedure document contains a comprehensive set of tests to be performed at the end of delivery, in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to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with the customer that the entire installation is properly configured and running.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procedure is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mandatory and should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considered neither used or shared with the customer/partner without confirmation from Sales.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the most up-to-date Delivery Acceptance Procedure document at the following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[ 2. DELIVERY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\ 2.6. Delivery Acceptance Procedure (document)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Delivery </a:t>
            </a:r>
            <a:r>
              <a:rPr lang="it-IT" sz="2400" kern="0" dirty="0" err="1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Procedure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cintosh HD:Users:daniele:Desktop:HT Documentation:Logo:Logo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69" y="6138135"/>
            <a:ext cx="1684462" cy="29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19" y="352116"/>
            <a:ext cx="1906939" cy="55216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35428" y="1363282"/>
            <a:ext cx="83296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Delivery Certificate is a one-sheet-document that confirms the acceptance of the installation by the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needs to be signed and stamped directly from the customer (NOT the partner) before leaving the delivery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site. It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extremely important in order to allow Hacking Team to start the maintenance services.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find the most up-to-date Delivery Certificate model at the following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position: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[ 2. DELIVERY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\ 2.7. Delivery Certificate (model)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just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this model need to be filled with customer's license information before customer’s sign and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stamp.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428" y="441285"/>
            <a:ext cx="584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00" kern="0" dirty="0" smtClean="0">
                <a:solidFill>
                  <a:srgbClr val="4F81B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Delivery Certificate</a:t>
            </a:r>
            <a:endParaRPr lang="it-IT" sz="2400" kern="0" dirty="0">
              <a:solidFill>
                <a:srgbClr val="4F81B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</TotalTime>
  <Words>1020</Words>
  <Application>Microsoft Office PowerPoint</Application>
  <PresentationFormat>Presentazione su schermo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Scarafile</dc:creator>
  <cp:lastModifiedBy>Alessandro Scarafile</cp:lastModifiedBy>
  <cp:revision>235</cp:revision>
  <dcterms:created xsi:type="dcterms:W3CDTF">2014-02-12T13:38:40Z</dcterms:created>
  <dcterms:modified xsi:type="dcterms:W3CDTF">2015-04-24T15:12:17Z</dcterms:modified>
</cp:coreProperties>
</file>