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278" r:id="rId4"/>
    <p:sldId id="260" r:id="rId5"/>
    <p:sldId id="279" r:id="rId6"/>
    <p:sldId id="265" r:id="rId7"/>
    <p:sldId id="266" r:id="rId8"/>
    <p:sldId id="267" r:id="rId9"/>
    <p:sldId id="268" r:id="rId10"/>
    <p:sldId id="269" r:id="rId11"/>
    <p:sldId id="272" r:id="rId12"/>
    <p:sldId id="274" r:id="rId13"/>
    <p:sldId id="273" r:id="rId14"/>
    <p:sldId id="275" r:id="rId15"/>
    <p:sldId id="27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99E8D-9997-4340-8938-31E6D8B988F5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F670A-DC48-4525-B732-D7C3AD3B65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40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63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71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8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82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4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64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70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56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02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46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CB35-169F-4C2B-B79A-76BCAA2D9D91}" type="datetimeFigureOut">
              <a:rPr lang="it-IT" smtClean="0"/>
              <a:t>13/04/2015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F96DF-B1C3-44D2-A6B2-AEED92046D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9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5.jpeg"/><Relationship Id="rId7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.jpe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2815876" y="4374230"/>
            <a:ext cx="14303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VERSION 2.6.1</a:t>
            </a:r>
            <a:endParaRPr lang="it-IT" sz="10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984" y="2356771"/>
            <a:ext cx="4268899" cy="1237165"/>
          </a:xfrm>
          <a:prstGeom prst="rect">
            <a:avLst/>
          </a:prstGeom>
        </p:spPr>
      </p:pic>
      <p:pic>
        <p:nvPicPr>
          <p:cNvPr id="12" name="Immagin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-3"/>
            <a:ext cx="4599433" cy="2734058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2815876" y="3824684"/>
            <a:ext cx="4581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FAE Group Demo Guide</a:t>
            </a:r>
            <a:endParaRPr lang="it-IT" sz="24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241" y="402064"/>
            <a:ext cx="2030817" cy="30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4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demo chain doesn’t contain all mobile devices, you can skip infections for those missing.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each demonstration, you have to prepare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 Code / Web Link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 for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Android, a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Installation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 for BlackBerry and an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Installation Package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iOS.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agents must be generated from Console and placed on RCS Server desktop.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 infection,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QR Droid Code Scanner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needs to be installed on Android target device.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BlackBerry infection,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BlackBerry Desktop Software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needs to be installed on RCS server.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infection,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Jailbreak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installed on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iOS target device.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about how to jailbreak an iOS device, please refer to FAE </a:t>
            </a:r>
            <a:r>
              <a:rPr lang="en-US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at the following position: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POST-SALES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3.5. Guides (documents)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RCS9_iOS_Jailbreak_Guide_v1.1.docx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]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Target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(Mobile)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 Infection</a:t>
            </a:r>
          </a:p>
          <a:p>
            <a:pPr algn="just"/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QR Droid Code Scanner on your Android target device and show client how the infection can be executed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graphically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scanning the QR Code agent.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BlackBerry Infection</a:t>
            </a:r>
          </a:p>
          <a:p>
            <a:pPr algn="just"/>
            <a:endParaRPr lang="en-US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your BlackBerry target device to RCS server via USB cable and show the client how the infection can be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physically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running the Local Installation agent. Then disconnect it.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iOS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Infection</a:t>
            </a:r>
          </a:p>
          <a:p>
            <a:pPr algn="just"/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the file “ios.bat” - modified accordingly - in order to show the client how the infection can be executed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the air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a wireless network.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info: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PRE-SALES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1.1. Demo Chains \ Demo Guide \ iOS Infection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iOS_Infection.txt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]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(Mobile)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infection of all mobile devices, you can proceed executing few activities in order to generate local evidence on target devices.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some camera snapshots from your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 target device.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allow the backdoor to automatically retrieve pictures using the Photo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module.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AC power to your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BlackBerry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device, for few seconds.</a:t>
            </a:r>
          </a:p>
          <a:p>
            <a:pPr algn="just"/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force the backdoor to activate the internal microphone and record surrounding audio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 Local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(Mobile)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http://www.tnstate.edu/cit/images/droi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25" y="2109065"/>
            <a:ext cx="508421" cy="47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www.gadgetsupdate.info/wp-content/uploads/2013/04/blackberry-logo-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966" y="3092269"/>
            <a:ext cx="582950" cy="58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(Mobile)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35428" y="1363282"/>
            <a:ext cx="832962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RCS Console, access the Dashboard and show collected data: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device information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all the smartphone technical data are collected.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Show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 position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retrieved via Wi-Fi, GSM or GPS.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camera pictures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captured directly from smartphone camera.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Gmail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look exactly like in the target’s inbox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Play the microphone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audio recording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retrieved during AC power.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Introduce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 System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feature, scheduling “Retrieve default” option.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333" y="5134335"/>
            <a:ext cx="447675" cy="499132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26" y="1932022"/>
            <a:ext cx="447675" cy="447675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624" y="2562604"/>
            <a:ext cx="447675" cy="447675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625" y="3849787"/>
            <a:ext cx="447675" cy="447675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625" y="4492061"/>
            <a:ext cx="447675" cy="44767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7624" y="3215720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5428" y="1363282"/>
            <a:ext cx="83296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analysis of collected evidence, move to Intelligence section and open Target card.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the target’s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identities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(Gmail, Facebook and Skype),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contacted people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visited websites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known position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introducing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visited places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algorithm.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more information about how the Intelligence section works, make a logout from the Console and access again using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 mode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pre-loaded data (entities, links and groups).</a:t>
            </a:r>
          </a:p>
        </p:txBody>
      </p:sp>
    </p:spTree>
    <p:extLst>
      <p:ext uri="{BB962C8B-B14F-4D97-AF65-F5344CB8AC3E}">
        <p14:creationId xmlns:p14="http://schemas.microsoft.com/office/powerpoint/2010/main" val="31087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5428" y="1363282"/>
            <a:ext cx="83296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guide provides a list of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features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 important and therefore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shown.</a:t>
            </a: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Each demonstration is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obviously </a:t>
            </a:r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unique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and may not have the time or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attention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required, by the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audience.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is to try to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show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features presented in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this guide, but always giving priority to the requests and questions asked by the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end-user.</a:t>
            </a: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If you feel confident and if time permits, you can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show in detail other modules (according to the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evidence recorded by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devices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infected during the 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demo) and introduce other functionalities, like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Alerting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Audit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Monitor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---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make sure that your demo chain is always properly configured and that the right software is running, please check frequently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FAE </a:t>
            </a:r>
            <a:r>
              <a:rPr lang="en-US" sz="1600" b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for changes.</a:t>
            </a:r>
          </a:p>
        </p:txBody>
      </p:sp>
    </p:spTree>
    <p:extLst>
      <p:ext uri="{BB962C8B-B14F-4D97-AF65-F5344CB8AC3E}">
        <p14:creationId xmlns:p14="http://schemas.microsoft.com/office/powerpoint/2010/main" val="24170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Remote Control System Demo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5428" y="1363282"/>
            <a:ext cx="8329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standardize the way how Remote Control System is presented and to maximize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effectiveness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pre-sales meetings, a standard demonstration has been prepared.</a:t>
            </a: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presentation contains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steps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to follow and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features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to highlight, to show the most important characteristics in a short time frame, performing thus a successful demonstration.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---</a:t>
            </a: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prepare your demo chain in the proper way (hardware, software, licenses, etc.), please check all the contents within the following position on FAE </a:t>
            </a:r>
            <a:r>
              <a:rPr lang="en-US" sz="1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[ 1. PRE-SALES \ 1.1. Demo Chains ]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To find your updated RCS license file, 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please check the following position on FAE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 INTERNAL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4.1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Product Licenses ]</a:t>
            </a:r>
            <a:endParaRPr lang="it-IT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Below are listed mandatory pre-checks to be verified on Server and Target (Desktop) systems.</a:t>
            </a: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just one of these checks fail, you may encounter problems in system usage.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and Target “hosts” files contain correct mappings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and Target are correctly connected on demo wireless network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Windows Firewall is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enabled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time zone, time and date are correctly configured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can connects to Server via HTTP, displaying “No data received” message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Make sure that you demo chain strictly follows Demo Chain Naming Conventions:</a:t>
            </a:r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[ 1. PRE-SALES \ 1.1. Demo Chains \ Demo Guide \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Demo_Chains_Naming_Conventions.txt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]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 Chain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Pre-Checks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The steps listed below must be executed only if a new product version has been released.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Steps </a:t>
            </a:r>
            <a:r>
              <a:rPr lang="en-US" sz="1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from 1 to 4 can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be skipped if you are </a:t>
            </a:r>
            <a:r>
              <a:rPr lang="en-US" sz="1600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not</a:t>
            </a:r>
            <a:r>
              <a:rPr lang="en-US" sz="1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installing </a:t>
            </a:r>
            <a:r>
              <a:rPr lang="en-US" sz="1600" dirty="0">
                <a:solidFill>
                  <a:srgbClr val="FF0000"/>
                </a:solidFill>
                <a:cs typeface="Times New Roman" panose="02020603050405020304" pitchFamily="18" charset="0"/>
              </a:rPr>
              <a:t>a new demo </a:t>
            </a:r>
            <a:r>
              <a:rPr lang="en-US" sz="1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chain, but only upgrading.</a:t>
            </a:r>
            <a:endParaRPr lang="en-US" sz="16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 the exact RCS version according to X.X.X version of the Master Server file</a:t>
            </a:r>
          </a:p>
          <a:p>
            <a:pPr algn="just"/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[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PRE-SALES \ 1.1. Demo Chains \ Demo Guide \ </a:t>
            </a:r>
            <a:r>
              <a:rPr lang="en-US" sz="12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RCS_Master_Server_X.X.X.rar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RCS Windows services</a:t>
            </a:r>
          </a:p>
          <a:p>
            <a:pPr marL="342900" indent="-342900" algn="just">
              <a:buFontTx/>
              <a:buAutoNum type="arabicPeriod" startAt="2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:\RCS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folder, using the Master Server file (</a:t>
            </a:r>
            <a:r>
              <a:rPr lang="en-US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password</a:t>
            </a: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0nlyf0rFAE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RCS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 file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(C:\RCS\DB\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config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rcs.lic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) with your assigned one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Re-start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RCS Windows services</a:t>
            </a:r>
          </a:p>
          <a:p>
            <a:pPr marL="342900" indent="-342900" algn="just">
              <a:buFont typeface="+mj-lt"/>
              <a:buAutoNum type="arabicPeriod" startAt="4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Plug your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HASP token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DOS shell and run the following commands:</a:t>
            </a:r>
          </a:p>
          <a:p>
            <a:pPr algn="just"/>
            <a:endParaRPr lang="en-US" sz="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1200" b="1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</a:t>
            </a:r>
            <a:r>
              <a:rPr lang="en-US" sz="12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</a:t>
            </a:r>
            <a:r>
              <a:rPr lang="en-US" sz="1200" b="1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db</a:t>
            </a:r>
            <a:r>
              <a:rPr lang="en-US" sz="12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-demo –r 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Master</a:t>
            </a:r>
          </a:p>
          <a:p>
            <a:pPr algn="just"/>
            <a:r>
              <a:rPr lang="en-US" sz="12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</a:t>
            </a:r>
            <a:r>
              <a:rPr lang="en-US" sz="1200" b="1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rcs-db-config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–R admin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when prompted, type: 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Password123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8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Upgrade RCS using the latest version available, providing your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 file</a:t>
            </a:r>
          </a:p>
          <a:p>
            <a:pPr algn="just"/>
            <a:r>
              <a:rPr lang="en-US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In case of error, change </a:t>
            </a:r>
            <a:r>
              <a:rPr 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the RCS </a:t>
            </a:r>
            <a:r>
              <a:rPr lang="en-US" sz="1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version file</a:t>
            </a:r>
            <a:r>
              <a:rPr 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 (C:\RCS\DB\</a:t>
            </a:r>
            <a:r>
              <a:rPr lang="en-US" sz="1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config</a:t>
            </a:r>
            <a:r>
              <a:rPr lang="en-US" sz="1200" i="1" dirty="0">
                <a:ea typeface="Calibri" panose="020F0502020204030204" pitchFamily="34" charset="0"/>
                <a:cs typeface="Times New Roman" panose="02020603050405020304" pitchFamily="18" charset="0"/>
              </a:rPr>
              <a:t>\VERSION) with a </a:t>
            </a:r>
            <a:r>
              <a:rPr lang="en-US" sz="12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different (lower) number</a:t>
            </a:r>
            <a:endParaRPr lang="en-US" sz="1200" b="1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9"/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a DOS shell and run the following commands:</a:t>
            </a:r>
          </a:p>
          <a:p>
            <a:pPr algn="just"/>
            <a:endParaRPr lang="en-US" sz="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</a:t>
            </a:r>
            <a:r>
              <a:rPr lang="en-US" sz="1200" b="1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db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-demo –d Master</a:t>
            </a:r>
          </a:p>
          <a:p>
            <a:pPr algn="just"/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</a:t>
            </a:r>
            <a:r>
              <a:rPr lang="en-US" sz="1200" b="1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db</a:t>
            </a:r>
            <a:r>
              <a:rPr lang="en-US" sz="1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-demo –b Master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Server Environment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Restore the RCS database to the previous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trusted state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running the following command: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db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-demo –r Master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to RCS Console using the following parameters: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demo</a:t>
            </a:r>
            <a:r>
              <a:rPr lang="en-US" sz="16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Password: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Password123</a:t>
            </a:r>
            <a:r>
              <a:rPr lang="en-US" sz="16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Server: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rcs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-server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308" y="2438875"/>
            <a:ext cx="3866291" cy="1701535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Server Environment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727448" y="2684855"/>
            <a:ext cx="3703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After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execution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ensure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that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all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RCS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services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are up and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running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it-IT" sz="1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If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needed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restart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them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it-IT" sz="1400" dirty="0" err="1" smtClean="0">
                <a:solidFill>
                  <a:schemeClr val="accent3">
                    <a:lumMod val="75000"/>
                  </a:schemeClr>
                </a:solidFill>
              </a:rPr>
              <a:t>manually</a:t>
            </a:r>
            <a:r>
              <a:rPr lang="it-IT" sz="14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it-IT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each demonstration, you have to copy a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Installer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 called “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a.exe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on the target drive C:\ root. This file is password protected and can be found of FAE </a:t>
            </a:r>
            <a:r>
              <a:rPr lang="en-U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[ 1. PRE-SALES \ 1.1. Demo Chains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Demo Guide \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Fake 0-day Exploit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(target Windows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14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backdoor.rar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make the fake 0-day exploit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works, a second executable file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 “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Office_Word.exe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need to be placed on target system as well. This file, available on FAE </a:t>
            </a:r>
            <a:r>
              <a:rPr lang="en-U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DiskStation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must be used as default application to open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 files on the target system.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soon as a Word file will be opened on the target, the “Office_Word.exe” application will search and run the “a.exe” file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(causing the infection) and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 open the Word document.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Target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(Desktop)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://iconbug.com/data/6a/507/fdb08b4db33d956a50a9d25370c0d11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366" y="5112027"/>
            <a:ext cx="685026" cy="69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054" y="4641137"/>
            <a:ext cx="646970" cy="752291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0562" y="4417208"/>
            <a:ext cx="704850" cy="600075"/>
          </a:xfrm>
          <a:prstGeom prst="rect">
            <a:avLst/>
          </a:prstGeom>
        </p:spPr>
      </p:pic>
      <p:cxnSp>
        <p:nvCxnSpPr>
          <p:cNvPr id="15" name="Connettore 2 14"/>
          <p:cNvCxnSpPr>
            <a:stCxn id="10" idx="3"/>
            <a:endCxn id="11" idx="1"/>
          </p:cNvCxnSpPr>
          <p:nvPr/>
        </p:nvCxnSpPr>
        <p:spPr>
          <a:xfrm flipV="1">
            <a:off x="3009024" y="4717246"/>
            <a:ext cx="1161538" cy="30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10" idx="3"/>
            <a:endCxn id="13" idx="1"/>
          </p:cNvCxnSpPr>
          <p:nvPr/>
        </p:nvCxnSpPr>
        <p:spPr>
          <a:xfrm>
            <a:off x="3009024" y="5017283"/>
            <a:ext cx="2927342" cy="440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621392" y="5304029"/>
            <a:ext cx="16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accent3">
                    <a:lumMod val="75000"/>
                  </a:schemeClr>
                </a:solidFill>
              </a:rPr>
              <a:t>Word file</a:t>
            </a:r>
            <a:endParaRPr lang="it-IT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4875412" y="4559487"/>
            <a:ext cx="1638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>
                <a:solidFill>
                  <a:schemeClr val="accent3">
                    <a:lumMod val="75000"/>
                  </a:schemeClr>
                </a:solidFill>
              </a:rPr>
              <a:t>Silent</a:t>
            </a:r>
            <a:r>
              <a:rPr lang="it-IT" sz="1400" b="1" dirty="0" smtClean="0">
                <a:solidFill>
                  <a:schemeClr val="accent3">
                    <a:lumMod val="75000"/>
                  </a:schemeClr>
                </a:solidFill>
              </a:rPr>
              <a:t> Installer</a:t>
            </a:r>
            <a:endParaRPr lang="it-IT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your personal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 identity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open a browser and connect to Gmail and Facebook fake accounts, showing stored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users/friends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Gmail window, open a previously prepared e-mail with a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.DOCX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attachment and download it.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opening the Word file, show Kaspersky Anti-Virus installed on the target system.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Target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(Desktop)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210" y="2236731"/>
            <a:ext cx="2156593" cy="811290"/>
          </a:xfrm>
          <a:prstGeom prst="rect">
            <a:avLst/>
          </a:prstGeom>
        </p:spPr>
      </p:pic>
      <p:pic>
        <p:nvPicPr>
          <p:cNvPr id="12" name="Picture 7" descr="Gmail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213" y="2377214"/>
            <a:ext cx="1489192" cy="670807"/>
          </a:xfrm>
          <a:prstGeom prst="rect">
            <a:avLst/>
          </a:prstGeom>
        </p:spPr>
      </p:pic>
      <p:pic>
        <p:nvPicPr>
          <p:cNvPr id="10" name="Picture 4" descr="http://www.batista70phone.com/wp-content/uploads/2012/02/kaspersky-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647" y="4621058"/>
            <a:ext cx="2262703" cy="65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2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35428" y="1363282"/>
            <a:ext cx="83296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 after infection, make a logout/logon on the target system, in order to show how RCS agent is persistent and always reloaded when the O.S. starts.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logout/logon action is crucial, to ensure the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 functioning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agent.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an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opening the </a:t>
            </a:r>
            <a:r>
              <a:rPr lang="en-US" sz="1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TrueCrypt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container.</a:t>
            </a: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 a VoIP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encrypted call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running Skype.</a:t>
            </a:r>
          </a:p>
          <a:p>
            <a:pPr algn="just"/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Navigate few URLs through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bouncing communications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using Tor Browser.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 Local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(Desktop)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www.graficheleone.it/image/tutorial/PDF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465" y="2721768"/>
            <a:ext cx="493871" cy="49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rinorusso.it/wp-content/uploads/2013/07/truecryp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817" y="2684915"/>
            <a:ext cx="567578" cy="56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skype-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136" y="3478851"/>
            <a:ext cx="1161074" cy="512408"/>
          </a:xfrm>
          <a:prstGeom prst="rect">
            <a:avLst/>
          </a:prstGeom>
        </p:spPr>
      </p:pic>
      <p:pic>
        <p:nvPicPr>
          <p:cNvPr id="1026" name="Picture 2" descr="http://www.windowspower.de/wp-content/uploads/2013/08/t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010" y="4084756"/>
            <a:ext cx="840258" cy="51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3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Macintosh HD:Users:daniele:Desktop:HT Documentation:Logo:Logo.t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69" y="6138135"/>
            <a:ext cx="1684462" cy="29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119" y="352116"/>
            <a:ext cx="1906939" cy="552167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5428" y="441285"/>
            <a:ext cx="5843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kern="0" dirty="0" err="1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it-IT" sz="2400" kern="0" dirty="0" smtClean="0">
                <a:solidFill>
                  <a:srgbClr val="4F81B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(Desktop)</a:t>
            </a:r>
            <a:endParaRPr lang="it-IT" sz="2400" kern="0" dirty="0">
              <a:solidFill>
                <a:srgbClr val="4F81B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35428" y="1363282"/>
            <a:ext cx="832962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RCS Console, access the Dashboard and show collected data: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Facebook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all chats are collected, even if generated before the infection!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Show Gmail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look exactly like in the target’s inbox!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collected from Facebook, Gmail and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Skype.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Play the Skype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encrypted VoIP call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recorded.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the captured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encrypted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PDF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it is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exact copy, not a screenshot!</a:t>
            </a:r>
          </a:p>
          <a:p>
            <a:pPr algn="just"/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Show stored </a:t>
            </a: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URLs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they are perfectly visible even if surfed through Tor Browser!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18" y="5124794"/>
            <a:ext cx="447675" cy="447675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920" y="1932024"/>
            <a:ext cx="447675" cy="447675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919" y="2562606"/>
            <a:ext cx="447675" cy="447675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919" y="3214905"/>
            <a:ext cx="447675" cy="447675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7918" y="3850622"/>
            <a:ext cx="447675" cy="447675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034" y="4492062"/>
            <a:ext cx="4476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1530</Words>
  <Application>Microsoft Office PowerPoint</Application>
  <PresentationFormat>Presentazione su schermo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Scarafile</dc:creator>
  <cp:lastModifiedBy>Alessandro Scarafile</cp:lastModifiedBy>
  <cp:revision>213</cp:revision>
  <dcterms:created xsi:type="dcterms:W3CDTF">2014-02-12T13:38:40Z</dcterms:created>
  <dcterms:modified xsi:type="dcterms:W3CDTF">2015-04-13T09:55:55Z</dcterms:modified>
</cp:coreProperties>
</file>