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409" r:id="rId4"/>
    <p:sldId id="424" r:id="rId5"/>
    <p:sldId id="432" r:id="rId6"/>
    <p:sldId id="433" r:id="rId7"/>
    <p:sldId id="456" r:id="rId8"/>
    <p:sldId id="29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713" autoAdjust="0"/>
  </p:normalViewPr>
  <p:slideViewPr>
    <p:cSldViewPr>
      <p:cViewPr varScale="1">
        <p:scale>
          <a:sx n="81" d="100"/>
          <a:sy n="81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1A4E-BD37-8B48-8574-4513152D9D08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B73F7-3E92-0344-AAE0-4E0DC6456E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1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B73F7-3E92-0344-AAE0-4E0DC6456E3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26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B73F7-3E92-0344-AAE0-4E0DC6456E3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26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50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523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2306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16/04/2015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74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602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322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48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7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917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712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603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FB836-D301-46A2-8E0E-FCABA41F4704}" type="datetimeFigureOut">
              <a:rPr lang="es-CO" smtClean="0"/>
              <a:pPr/>
              <a:t>16/04/2015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D943D9-0D16-48ED-8A65-DE8A60B9D60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7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-IDEC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" y="0"/>
            <a:ext cx="8869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0" y="27384"/>
            <a:ext cx="9164506" cy="6858000"/>
            <a:chOff x="0" y="27384"/>
            <a:chExt cx="9164506" cy="6858000"/>
          </a:xfrm>
        </p:grpSpPr>
        <p:pic>
          <p:nvPicPr>
            <p:cNvPr id="2" name="Imagen 1" descr="titulos y subtitulos.jp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7384"/>
              <a:ext cx="9144000" cy="6858000"/>
            </a:xfrm>
            <a:prstGeom prst="rect">
              <a:avLst/>
            </a:prstGeom>
          </p:spPr>
        </p:pic>
        <p:pic>
          <p:nvPicPr>
            <p:cNvPr id="6" name="Imagen 5" descr="titulos y subtitulos.jp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08304" y="67792"/>
              <a:ext cx="1856202" cy="1272976"/>
            </a:xfrm>
            <a:prstGeom prst="rect">
              <a:avLst/>
            </a:prstGeom>
          </p:spPr>
        </p:pic>
        <p:pic>
          <p:nvPicPr>
            <p:cNvPr id="7" name="Imagen 6" descr="blanco.jp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67422" y="2564905"/>
              <a:ext cx="3676786" cy="1827278"/>
            </a:xfrm>
            <a:prstGeom prst="rect">
              <a:avLst/>
            </a:prstGeom>
          </p:spPr>
        </p:pic>
      </p:grpSp>
      <p:sp>
        <p:nvSpPr>
          <p:cNvPr id="3" name="CuadroTexto 2"/>
          <p:cNvSpPr txBox="1"/>
          <p:nvPr/>
        </p:nvSpPr>
        <p:spPr>
          <a:xfrm>
            <a:off x="2987824" y="422108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entury Gothic"/>
                <a:cs typeface="Century Gothic"/>
              </a:rPr>
              <a:t>BOOTH DESIGN </a:t>
            </a:r>
          </a:p>
          <a:p>
            <a:pPr algn="ctr"/>
            <a:r>
              <a:rPr lang="es-ES" b="1" dirty="0" smtClean="0">
                <a:latin typeface="Century Gothic"/>
                <a:cs typeface="Century Gothic"/>
              </a:rPr>
              <a:t>IDEC 2015</a:t>
            </a:r>
          </a:p>
          <a:p>
            <a:pPr algn="ctr"/>
            <a:r>
              <a:rPr lang="es-ES" b="1" dirty="0" smtClean="0">
                <a:latin typeface="Century Gothic"/>
                <a:cs typeface="Century Gothic"/>
              </a:rPr>
              <a:t>15.04.2015</a:t>
            </a:r>
            <a:endParaRPr lang="es-ES" b="1" dirty="0">
              <a:latin typeface="Century Gothic"/>
              <a:cs typeface="Century Gothic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938404" y="5827037"/>
            <a:ext cx="620717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" dirty="0" smtClean="0">
                <a:solidFill>
                  <a:schemeClr val="tx2"/>
                </a:solidFill>
              </a:rPr>
              <a:t>COFEE STATION</a:t>
            </a:r>
          </a:p>
        </p:txBody>
      </p:sp>
    </p:spTree>
    <p:extLst>
      <p:ext uri="{BB962C8B-B14F-4D97-AF65-F5344CB8AC3E}">
        <p14:creationId xmlns:p14="http://schemas.microsoft.com/office/powerpoint/2010/main" val="9536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UEVO LOGO IDEC-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61" y="0"/>
            <a:ext cx="85600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7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UESTRACOMERCAM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10953"/>
            <a:ext cx="9144000" cy="494704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331640" y="90872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YOUR LOGO HERE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292080" y="112474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YOUR LOGO HERE</a:t>
            </a:r>
            <a:endParaRPr lang="es-ES" dirty="0"/>
          </a:p>
        </p:txBody>
      </p:sp>
      <p:cxnSp>
        <p:nvCxnSpPr>
          <p:cNvPr id="7" name="Conector recto de flecha 6"/>
          <p:cNvCxnSpPr>
            <a:stCxn id="2" idx="2"/>
          </p:cNvCxnSpPr>
          <p:nvPr/>
        </p:nvCxnSpPr>
        <p:spPr>
          <a:xfrm flipH="1">
            <a:off x="755576" y="1555051"/>
            <a:ext cx="1296144" cy="11538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3419872" y="1772816"/>
            <a:ext cx="2592288" cy="33843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5076056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Century Gothic"/>
                <a:cs typeface="Century Gothic"/>
              </a:rPr>
              <a:t>BOOTHS</a:t>
            </a:r>
            <a:endParaRPr lang="es-E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763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ESTRACOMERCAM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10953"/>
            <a:ext cx="9144000" cy="494704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796136" y="11247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 X 1 MT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771800" y="112474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145  CM X 75 CM</a:t>
            </a:r>
            <a:endParaRPr lang="es-ES" dirty="0"/>
          </a:p>
        </p:txBody>
      </p:sp>
      <p:cxnSp>
        <p:nvCxnSpPr>
          <p:cNvPr id="7" name="Conector recto de flecha 6"/>
          <p:cNvCxnSpPr>
            <a:stCxn id="5" idx="2"/>
          </p:cNvCxnSpPr>
          <p:nvPr/>
        </p:nvCxnSpPr>
        <p:spPr>
          <a:xfrm flipH="1">
            <a:off x="2771800" y="1771075"/>
            <a:ext cx="576064" cy="18019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6372200" y="1556792"/>
            <a:ext cx="792088" cy="30963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5076056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Century Gothic"/>
                <a:cs typeface="Century Gothic"/>
              </a:rPr>
              <a:t>BOOTHS</a:t>
            </a:r>
            <a:endParaRPr lang="es-E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05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UESTRACOMERCAM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10953"/>
            <a:ext cx="9144000" cy="494704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76056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Century Gothic"/>
                <a:cs typeface="Century Gothic"/>
              </a:rPr>
              <a:t>BOOTHS</a:t>
            </a:r>
            <a:endParaRPr lang="es-E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431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ESTRACOMERCAM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10953"/>
            <a:ext cx="9144000" cy="494704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76056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Century Gothic"/>
                <a:cs typeface="Century Gothic"/>
              </a:rPr>
              <a:t>BOOTHS</a:t>
            </a:r>
            <a:endParaRPr lang="es-ES" b="1" dirty="0">
              <a:latin typeface="Century Gothic"/>
              <a:cs typeface="Century Gothic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99592" y="6926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latin typeface="Century Gothic"/>
                <a:cs typeface="Century Gothic"/>
              </a:rPr>
              <a:t>SILVER/BRONZE 3X3 MTS </a:t>
            </a:r>
            <a:r>
              <a:rPr lang="es-ES" dirty="0">
                <a:latin typeface="Century Gothic"/>
                <a:cs typeface="Century Gothic"/>
              </a:rPr>
              <a:t>: </a:t>
            </a:r>
            <a:r>
              <a:rPr lang="es-ES" dirty="0" smtClean="0">
                <a:latin typeface="Century Gothic"/>
                <a:cs typeface="Century Gothic"/>
              </a:rPr>
              <a:t>20 UNITS</a:t>
            </a:r>
            <a:endParaRPr lang="es-ES" dirty="0">
              <a:latin typeface="Century Gothic"/>
              <a:cs typeface="Century Gothic"/>
            </a:endParaRPr>
          </a:p>
          <a:p>
            <a:r>
              <a:rPr lang="es-ES" dirty="0" smtClean="0">
                <a:latin typeface="Century Gothic"/>
                <a:cs typeface="Century Gothic"/>
              </a:rPr>
              <a:t>GOLD 6X3 MTS : 4 UNITS</a:t>
            </a:r>
            <a:endParaRPr lang="es-ES" dirty="0">
              <a:latin typeface="Century Gothic"/>
              <a:cs typeface="Century Gothic"/>
            </a:endParaRPr>
          </a:p>
          <a:p>
            <a:r>
              <a:rPr lang="es-ES" dirty="0" smtClean="0">
                <a:latin typeface="Century Gothic"/>
                <a:cs typeface="Century Gothic"/>
              </a:rPr>
              <a:t>PLATINUM 12 X3 MTS </a:t>
            </a:r>
            <a:r>
              <a:rPr lang="es-ES" dirty="0">
                <a:latin typeface="Century Gothic"/>
                <a:cs typeface="Century Gothic"/>
              </a:rPr>
              <a:t>: </a:t>
            </a:r>
            <a:r>
              <a:rPr lang="es-ES" dirty="0" smtClean="0">
                <a:latin typeface="Century Gothic"/>
                <a:cs typeface="Century Gothic"/>
              </a:rPr>
              <a:t>3 UNITS</a:t>
            </a:r>
            <a:endParaRPr lang="es-E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50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71600" y="134076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>
                <a:latin typeface="Century Gothic"/>
                <a:cs typeface="Century Gothic"/>
              </a:rPr>
              <a:t>Specification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>
                <a:latin typeface="Century Gothic"/>
                <a:cs typeface="Century Gothic"/>
              </a:rPr>
              <a:t>for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>
                <a:latin typeface="Century Gothic"/>
                <a:cs typeface="Century Gothic"/>
              </a:rPr>
              <a:t>the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>
                <a:latin typeface="Century Gothic"/>
                <a:cs typeface="Century Gothic"/>
              </a:rPr>
              <a:t>exhibitor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>
                <a:latin typeface="Century Gothic"/>
                <a:cs typeface="Century Gothic"/>
              </a:rPr>
              <a:t>booth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>
                <a:latin typeface="Century Gothic"/>
                <a:cs typeface="Century Gothic"/>
              </a:rPr>
              <a:t>graphics</a:t>
            </a:r>
            <a:r>
              <a:rPr lang="es-ES" dirty="0">
                <a:latin typeface="Century Gothic"/>
                <a:cs typeface="Century Gothic"/>
              </a:rPr>
              <a:t> and </a:t>
            </a:r>
            <a:r>
              <a:rPr lang="es-ES" dirty="0" err="1" smtClean="0">
                <a:latin typeface="Century Gothic"/>
                <a:cs typeface="Century Gothic"/>
              </a:rPr>
              <a:t>signage</a:t>
            </a:r>
            <a:endParaRPr lang="es-ES" dirty="0" smtClean="0">
              <a:latin typeface="Century Gothic"/>
              <a:cs typeface="Century Gothic"/>
            </a:endParaRPr>
          </a:p>
          <a:p>
            <a:endParaRPr lang="es-ES" dirty="0">
              <a:latin typeface="Century Gothic"/>
              <a:cs typeface="Century Gothic"/>
            </a:endParaRPr>
          </a:p>
          <a:p>
            <a:endParaRPr lang="es-ES" dirty="0" smtClean="0">
              <a:latin typeface="Century Gothic"/>
              <a:cs typeface="Century Gothic"/>
            </a:endParaRPr>
          </a:p>
          <a:p>
            <a:pPr marL="342900" indent="-342900">
              <a:buAutoNum type="arabicPeriod"/>
            </a:pPr>
            <a:r>
              <a:rPr lang="es-ES" dirty="0" err="1" smtClean="0">
                <a:latin typeface="Century Gothic"/>
                <a:cs typeface="Century Gothic"/>
              </a:rPr>
              <a:t>Send</a:t>
            </a:r>
            <a:r>
              <a:rPr lang="es-ES" dirty="0" smtClean="0">
                <a:latin typeface="Century Gothic"/>
                <a:cs typeface="Century Gothic"/>
              </a:rPr>
              <a:t> a file in </a:t>
            </a:r>
            <a:r>
              <a:rPr lang="es-ES" dirty="0" err="1" smtClean="0">
                <a:latin typeface="Century Gothic"/>
                <a:cs typeface="Century Gothic"/>
              </a:rPr>
              <a:t>illustrator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or</a:t>
            </a:r>
            <a:r>
              <a:rPr lang="es-ES" dirty="0" smtClean="0">
                <a:latin typeface="Century Gothic"/>
                <a:cs typeface="Century Gothic"/>
              </a:rPr>
              <a:t> PDF (</a:t>
            </a:r>
            <a:r>
              <a:rPr lang="es-ES" dirty="0" err="1" smtClean="0">
                <a:latin typeface="Century Gothic"/>
                <a:cs typeface="Century Gothic"/>
              </a:rPr>
              <a:t>Please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make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sure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is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an</a:t>
            </a:r>
            <a:r>
              <a:rPr lang="es-ES" dirty="0" smtClean="0">
                <a:latin typeface="Century Gothic"/>
                <a:cs typeface="Century Gothic"/>
              </a:rPr>
              <a:t> editable file).</a:t>
            </a:r>
          </a:p>
          <a:p>
            <a:pPr marL="342900" indent="-342900">
              <a:buAutoNum type="arabicPeriod"/>
            </a:pPr>
            <a:r>
              <a:rPr lang="es-ES" dirty="0" err="1" smtClean="0">
                <a:latin typeface="Century Gothic"/>
                <a:cs typeface="Century Gothic"/>
              </a:rPr>
              <a:t>Each</a:t>
            </a:r>
            <a:r>
              <a:rPr lang="es-ES" dirty="0" smtClean="0">
                <a:latin typeface="Century Gothic"/>
                <a:cs typeface="Century Gothic"/>
              </a:rPr>
              <a:t> file </a:t>
            </a:r>
            <a:r>
              <a:rPr lang="es-ES" dirty="0" err="1" smtClean="0">
                <a:latin typeface="Century Gothic"/>
                <a:cs typeface="Century Gothic"/>
              </a:rPr>
              <a:t>must</a:t>
            </a:r>
            <a:r>
              <a:rPr lang="es-ES" dirty="0" smtClean="0">
                <a:latin typeface="Century Gothic"/>
                <a:cs typeface="Century Gothic"/>
              </a:rPr>
              <a:t> be </a:t>
            </a:r>
            <a:r>
              <a:rPr lang="es-ES" dirty="0" err="1" smtClean="0">
                <a:latin typeface="Century Gothic"/>
                <a:cs typeface="Century Gothic"/>
              </a:rPr>
              <a:t>named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with</a:t>
            </a:r>
            <a:r>
              <a:rPr lang="es-ES" dirty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the</a:t>
            </a:r>
            <a:r>
              <a:rPr lang="es-ES" dirty="0" smtClean="0">
                <a:latin typeface="Century Gothic"/>
                <a:cs typeface="Century Gothic"/>
              </a:rPr>
              <a:t> </a:t>
            </a:r>
            <a:r>
              <a:rPr lang="es-ES" dirty="0" err="1" smtClean="0">
                <a:latin typeface="Century Gothic"/>
                <a:cs typeface="Century Gothic"/>
              </a:rPr>
              <a:t>word</a:t>
            </a:r>
            <a:r>
              <a:rPr lang="es-ES" dirty="0" smtClean="0">
                <a:latin typeface="Century Gothic"/>
                <a:cs typeface="Century Gothic"/>
              </a:rPr>
              <a:t>: </a:t>
            </a:r>
          </a:p>
          <a:p>
            <a:r>
              <a:rPr lang="es-ES" dirty="0" smtClean="0">
                <a:latin typeface="Century Gothic"/>
                <a:cs typeface="Century Gothic"/>
              </a:rPr>
              <a:t>	- COUNTER</a:t>
            </a:r>
          </a:p>
          <a:p>
            <a:r>
              <a:rPr lang="es-ES" dirty="0">
                <a:latin typeface="Century Gothic"/>
                <a:cs typeface="Century Gothic"/>
              </a:rPr>
              <a:t>	</a:t>
            </a:r>
            <a:r>
              <a:rPr lang="es-ES" dirty="0" err="1" smtClean="0">
                <a:latin typeface="Century Gothic"/>
                <a:cs typeface="Century Gothic"/>
              </a:rPr>
              <a:t>or</a:t>
            </a:r>
            <a:endParaRPr lang="es-ES" dirty="0" smtClean="0">
              <a:latin typeface="Century Gothic"/>
              <a:cs typeface="Century Gothic"/>
            </a:endParaRPr>
          </a:p>
          <a:p>
            <a:r>
              <a:rPr lang="es-ES" dirty="0">
                <a:latin typeface="Century Gothic"/>
                <a:cs typeface="Century Gothic"/>
              </a:rPr>
              <a:t>	</a:t>
            </a:r>
            <a:r>
              <a:rPr lang="es-ES" dirty="0" smtClean="0">
                <a:latin typeface="Century Gothic"/>
                <a:cs typeface="Century Gothic"/>
              </a:rPr>
              <a:t>- BACKING</a:t>
            </a:r>
          </a:p>
          <a:p>
            <a:endParaRPr lang="es-ES" dirty="0" smtClean="0">
              <a:latin typeface="Century Gothic"/>
              <a:cs typeface="Century Gothic"/>
            </a:endParaRPr>
          </a:p>
          <a:p>
            <a:endParaRPr lang="es-ES" dirty="0">
              <a:latin typeface="Century Gothic"/>
              <a:cs typeface="Century Gothic"/>
            </a:endParaRPr>
          </a:p>
          <a:p>
            <a:r>
              <a:rPr lang="es-ES" dirty="0" smtClean="0">
                <a:latin typeface="Century Gothic"/>
                <a:cs typeface="Century Gothic"/>
              </a:rPr>
              <a:t>	</a:t>
            </a:r>
            <a:endParaRPr lang="es-E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244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11733" y="3106703"/>
            <a:ext cx="74326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1600" dirty="0">
                <a:solidFill>
                  <a:srgbClr val="000000"/>
                </a:solidFill>
                <a:latin typeface="Century Gothic"/>
                <a:cs typeface="Century Gothic"/>
              </a:rPr>
              <a:t>Este documento constituye una obra de propiedad intelectual de Marketmedios Comunicaciones S.A. y está dirigida de manera personal y confidencial al (a los) destinatario (s) arriba señalado (s). Marketmedios Comunicaciones S.A., tiene el derecho exclusivo a disponer de ella, en virtud de lo cual, </a:t>
            </a:r>
            <a:r>
              <a:rPr lang="es-ES" sz="1400" dirty="0">
                <a:solidFill>
                  <a:srgbClr val="000000"/>
                </a:solidFill>
                <a:latin typeface="Century Gothic"/>
                <a:cs typeface="Century Gothic"/>
              </a:rPr>
              <a:t>prohíbe</a:t>
            </a:r>
            <a:r>
              <a:rPr lang="es-ES" sz="1600" dirty="0">
                <a:solidFill>
                  <a:srgbClr val="000000"/>
                </a:solidFill>
                <a:latin typeface="Century Gothic"/>
                <a:cs typeface="Century Gothic"/>
              </a:rPr>
              <a:t> al (los) destinatario (s) expresamente: su reproducción total o parcial; su comunicación, difusión o distribución a terceros; y su traducción, arreglo y adaptación, cualquiera que sea el medio que se utilice para ello. El presente documento, está protegido por los derechos de autor, cualquier violación a la misma, le generará al infractor las multas y sanciones establecidas en la ley.</a:t>
            </a:r>
          </a:p>
        </p:txBody>
      </p:sp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755576" y="1484784"/>
            <a:ext cx="6248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9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GRACIAS!</a:t>
            </a:r>
            <a:endParaRPr lang="es-CO" sz="9600" dirty="0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5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39344</TotalTime>
  <Words>212</Words>
  <Application>Microsoft Office PowerPoint</Application>
  <PresentationFormat>On-screen Show (4:3)</PresentationFormat>
  <Paragraphs>30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Century Gothic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</dc:creator>
  <cp:lastModifiedBy>Ernest Batista</cp:lastModifiedBy>
  <cp:revision>127</cp:revision>
  <dcterms:created xsi:type="dcterms:W3CDTF">2012-12-04T21:59:18Z</dcterms:created>
  <dcterms:modified xsi:type="dcterms:W3CDTF">2015-04-16T15:36:11Z</dcterms:modified>
</cp:coreProperties>
</file>