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557-1189-4A4D-8267-A07E601750A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4A77-595C-416D-9574-DD19F68D36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557-1189-4A4D-8267-A07E601750A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4A77-595C-416D-9574-DD19F68D36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557-1189-4A4D-8267-A07E601750A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4A77-595C-416D-9574-DD19F68D36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557-1189-4A4D-8267-A07E601750A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4A77-595C-416D-9574-DD19F68D36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557-1189-4A4D-8267-A07E601750A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4A77-595C-416D-9574-DD19F68D36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557-1189-4A4D-8267-A07E601750A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4A77-595C-416D-9574-DD19F68D36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557-1189-4A4D-8267-A07E601750A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4A77-595C-416D-9574-DD19F68D36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557-1189-4A4D-8267-A07E601750A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4A77-595C-416D-9574-DD19F68D36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557-1189-4A4D-8267-A07E601750A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4A77-595C-416D-9574-DD19F68D36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557-1189-4A4D-8267-A07E601750A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4A77-595C-416D-9574-DD19F68D36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557-1189-4A4D-8267-A07E601750A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4A77-595C-416D-9574-DD19F68D36A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44557-1189-4A4D-8267-A07E601750A9}" type="datetimeFigureOut">
              <a:rPr lang="it-IT" smtClean="0"/>
              <a:t>14/05/2015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4A77-595C-416D-9574-DD19F68D36A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MUESTRACOMERCAM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2812" t="13357" b="14440"/>
          <a:stretch>
            <a:fillRect/>
          </a:stretch>
        </p:blipFill>
        <p:spPr>
          <a:xfrm>
            <a:off x="1285852" y="1571612"/>
            <a:ext cx="6143636" cy="35719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5356" t="32143" r="72322" b="49285"/>
          <a:stretch>
            <a:fillRect/>
          </a:stretch>
        </p:blipFill>
        <p:spPr bwMode="auto">
          <a:xfrm>
            <a:off x="2214546" y="2643182"/>
            <a:ext cx="1176922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l="44196" t="43571" r="33482" b="37857"/>
          <a:stretch>
            <a:fillRect/>
          </a:stretch>
        </p:blipFill>
        <p:spPr bwMode="auto">
          <a:xfrm>
            <a:off x="4286248" y="2643182"/>
            <a:ext cx="1038462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 l="44196" t="27857" r="33482" b="21428"/>
          <a:stretch>
            <a:fillRect/>
          </a:stretch>
        </p:blipFill>
        <p:spPr bwMode="auto">
          <a:xfrm>
            <a:off x="6429388" y="4071942"/>
            <a:ext cx="126760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Connettore 2 12"/>
          <p:cNvCxnSpPr/>
          <p:nvPr/>
        </p:nvCxnSpPr>
        <p:spPr>
          <a:xfrm rot="16200000" flipV="1">
            <a:off x="2214546" y="3786190"/>
            <a:ext cx="714380" cy="7143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 l="44642" t="27857" r="33928" b="22857"/>
          <a:stretch>
            <a:fillRect/>
          </a:stretch>
        </p:blipFill>
        <p:spPr bwMode="auto">
          <a:xfrm>
            <a:off x="2786050" y="4500570"/>
            <a:ext cx="1252174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5" name="Connettore 2 14"/>
          <p:cNvCxnSpPr/>
          <p:nvPr/>
        </p:nvCxnSpPr>
        <p:spPr>
          <a:xfrm rot="16200000" flipV="1">
            <a:off x="6072198" y="3357562"/>
            <a:ext cx="714380" cy="7143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286512" y="591718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Right White </a:t>
            </a:r>
            <a:r>
              <a:rPr lang="it-IT" sz="1200" b="1" dirty="0" err="1" smtClean="0"/>
              <a:t>Wall</a:t>
            </a:r>
            <a:r>
              <a:rPr lang="it-IT" sz="1200" b="1" dirty="0" err="1"/>
              <a:t>_</a:t>
            </a:r>
            <a:r>
              <a:rPr lang="it-IT" sz="1200" b="1" dirty="0" err="1" smtClean="0"/>
              <a:t>Product</a:t>
            </a:r>
            <a:r>
              <a:rPr lang="it-IT" sz="1200" b="1" dirty="0" smtClean="0"/>
              <a:t> </a:t>
            </a:r>
            <a:r>
              <a:rPr lang="it-IT" sz="1200" b="1" dirty="0"/>
              <a:t>150x220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643174" y="627437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/>
              <a:t>Left</a:t>
            </a:r>
            <a:r>
              <a:rPr lang="it-IT" sz="1200" b="1" dirty="0" smtClean="0"/>
              <a:t> White </a:t>
            </a:r>
            <a:r>
              <a:rPr lang="it-IT" sz="1200" b="1" dirty="0" err="1" smtClean="0"/>
              <a:t>wall</a:t>
            </a:r>
            <a:r>
              <a:rPr lang="it-IT" sz="1200" b="1" dirty="0" err="1"/>
              <a:t>_</a:t>
            </a:r>
            <a:r>
              <a:rPr lang="it-IT" sz="1200" b="1" dirty="0" err="1" smtClean="0"/>
              <a:t>Claims</a:t>
            </a:r>
            <a:r>
              <a:rPr lang="it-IT" sz="1200" b="1" dirty="0" smtClean="0"/>
              <a:t> 150x220</a:t>
            </a:r>
            <a:endParaRPr lang="it-IT" sz="12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643438" y="1895765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Right </a:t>
            </a:r>
            <a:r>
              <a:rPr lang="it-IT" sz="1200" b="1" dirty="0" err="1" smtClean="0">
                <a:solidFill>
                  <a:schemeClr val="bg1"/>
                </a:solidFill>
              </a:rPr>
              <a:t>Backing_</a:t>
            </a:r>
            <a:r>
              <a:rPr lang="it-IT" sz="1200" b="1" dirty="0" smtClean="0">
                <a:solidFill>
                  <a:schemeClr val="bg1"/>
                </a:solidFill>
              </a:rPr>
              <a:t> </a:t>
            </a:r>
            <a:r>
              <a:rPr lang="it-IT" sz="1200" b="1" dirty="0" err="1" smtClean="0">
                <a:solidFill>
                  <a:schemeClr val="bg1"/>
                </a:solidFill>
              </a:rPr>
              <a:t>Claims</a:t>
            </a:r>
            <a:r>
              <a:rPr lang="it-IT" sz="1200" b="1" dirty="0" smtClean="0">
                <a:solidFill>
                  <a:schemeClr val="bg1"/>
                </a:solidFill>
              </a:rPr>
              <a:t>  145x75</a:t>
            </a:r>
            <a:endParaRPr lang="it-IT" sz="1200" b="1" dirty="0">
              <a:solidFill>
                <a:schemeClr val="bg1"/>
              </a:solidFill>
            </a:endParaRPr>
          </a:p>
        </p:txBody>
      </p:sp>
      <p:cxnSp>
        <p:nvCxnSpPr>
          <p:cNvPr id="20" name="Connettore 2 19"/>
          <p:cNvCxnSpPr/>
          <p:nvPr/>
        </p:nvCxnSpPr>
        <p:spPr>
          <a:xfrm rot="5400000">
            <a:off x="5036347" y="2321711"/>
            <a:ext cx="285752" cy="2143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2285984" y="192880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</a:rPr>
              <a:t>Left</a:t>
            </a:r>
            <a:r>
              <a:rPr lang="it-IT" sz="1200" b="1" dirty="0" smtClean="0">
                <a:solidFill>
                  <a:schemeClr val="bg1"/>
                </a:solidFill>
              </a:rPr>
              <a:t> </a:t>
            </a:r>
            <a:r>
              <a:rPr lang="it-IT" sz="1200" b="1" dirty="0" err="1" smtClean="0">
                <a:solidFill>
                  <a:schemeClr val="bg1"/>
                </a:solidFill>
              </a:rPr>
              <a:t>Backing</a:t>
            </a:r>
            <a:r>
              <a:rPr lang="it-IT" sz="1200" b="1" dirty="0" smtClean="0">
                <a:solidFill>
                  <a:schemeClr val="bg1"/>
                </a:solidFill>
              </a:rPr>
              <a:t> </a:t>
            </a:r>
            <a:r>
              <a:rPr lang="it-IT" sz="1200" b="1" dirty="0" err="1" smtClean="0">
                <a:solidFill>
                  <a:schemeClr val="bg1"/>
                </a:solidFill>
              </a:rPr>
              <a:t>_Product</a:t>
            </a:r>
            <a:r>
              <a:rPr lang="it-IT" sz="1200" b="1" dirty="0" smtClean="0">
                <a:solidFill>
                  <a:schemeClr val="bg1"/>
                </a:solidFill>
              </a:rPr>
              <a:t> 145x75</a:t>
            </a:r>
            <a:endParaRPr lang="it-IT" sz="1200" b="1" dirty="0">
              <a:solidFill>
                <a:schemeClr val="bg1"/>
              </a:solidFill>
            </a:endParaRPr>
          </a:p>
        </p:txBody>
      </p:sp>
      <p:cxnSp>
        <p:nvCxnSpPr>
          <p:cNvPr id="24" name="Connettore 2 23"/>
          <p:cNvCxnSpPr/>
          <p:nvPr/>
        </p:nvCxnSpPr>
        <p:spPr>
          <a:xfrm rot="5400000">
            <a:off x="2678893" y="2354748"/>
            <a:ext cx="285752" cy="2143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 l="44196" t="35000" r="33482" b="29286"/>
          <a:stretch>
            <a:fillRect/>
          </a:stretch>
        </p:blipFill>
        <p:spPr bwMode="auto">
          <a:xfrm>
            <a:off x="4786314" y="3643314"/>
            <a:ext cx="9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CasellaDiTesto 25"/>
          <p:cNvSpPr txBox="1"/>
          <p:nvPr/>
        </p:nvSpPr>
        <p:spPr>
          <a:xfrm>
            <a:off x="4357686" y="478632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Logo </a:t>
            </a:r>
            <a:r>
              <a:rPr lang="it-IT" sz="1200" b="1" dirty="0" err="1" smtClean="0"/>
              <a:t>HT_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Counter</a:t>
            </a:r>
            <a:r>
              <a:rPr lang="it-IT" sz="1200" b="1" dirty="0" smtClean="0"/>
              <a:t>  100x100</a:t>
            </a:r>
            <a:endParaRPr lang="it-IT" sz="1200" b="1" dirty="0"/>
          </a:p>
        </p:txBody>
      </p:sp>
      <p:cxnSp>
        <p:nvCxnSpPr>
          <p:cNvPr id="27" name="Connettore 2 26"/>
          <p:cNvCxnSpPr>
            <a:stCxn id="26" idx="0"/>
          </p:cNvCxnSpPr>
          <p:nvPr/>
        </p:nvCxnSpPr>
        <p:spPr>
          <a:xfrm rot="16200000" flipV="1">
            <a:off x="5161364" y="4625587"/>
            <a:ext cx="285752" cy="3571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23</Words>
  <Application>Microsoft Office PowerPoint</Application>
  <PresentationFormat>Presentazione su schermo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Alessandra Mino</dc:creator>
  <cp:lastModifiedBy>Alessandra Mino</cp:lastModifiedBy>
  <cp:revision>34</cp:revision>
  <dcterms:created xsi:type="dcterms:W3CDTF">2015-05-14T07:40:09Z</dcterms:created>
  <dcterms:modified xsi:type="dcterms:W3CDTF">2015-05-14T13:19:26Z</dcterms:modified>
</cp:coreProperties>
</file>