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2" r:id="rId4"/>
    <p:sldId id="261" r:id="rId5"/>
    <p:sldId id="278" r:id="rId6"/>
    <p:sldId id="281" r:id="rId7"/>
    <p:sldId id="279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0" r:id="rId17"/>
    <p:sldId id="271" r:id="rId18"/>
    <p:sldId id="280" r:id="rId19"/>
    <p:sldId id="272" r:id="rId20"/>
    <p:sldId id="275" r:id="rId21"/>
    <p:sldId id="276" r:id="rId22"/>
    <p:sldId id="273" r:id="rId23"/>
    <p:sldId id="277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541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3331E-6C68-4447-865D-F583F6EB17B5}" type="datetimeFigureOut">
              <a:rPr lang="it-IT" smtClean="0"/>
              <a:pPr/>
              <a:t>14/05/2014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3AD04-8B31-460F-B3ED-A5AFAC4557B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3AD04-8B31-460F-B3ED-A5AFAC4557B1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63A5-0397-472C-9BD7-A5F1C9963A5F}" type="datetime1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283-F7B9-4A9D-9536-4BB97D2423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6762-9EB1-40B6-A586-8F0141593F70}" type="datetime1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283-F7B9-4A9D-9536-4BB97D2423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4905-C318-4D45-9551-5EB2409B35CD}" type="datetime1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283-F7B9-4A9D-9536-4BB97D2423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4ABE1-1CF3-4A0D-9FBE-15EE30842325}" type="datetime1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283-F7B9-4A9D-9536-4BB97D2423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DE68-AAA4-4E37-A255-7E729370EFDD}" type="datetime1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283-F7B9-4A9D-9536-4BB97D2423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D3F6-17AB-49F2-BACD-5375571FEAA4}" type="datetime1">
              <a:rPr lang="it-IT" smtClean="0"/>
              <a:pPr/>
              <a:t>14/05/2014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283-F7B9-4A9D-9536-4BB97D2423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B13D9-721F-4932-AF03-B5571D54D8A9}" type="datetime1">
              <a:rPr lang="it-IT" smtClean="0"/>
              <a:pPr/>
              <a:t>14/05/2014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283-F7B9-4A9D-9536-4BB97D2423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ABD6-9088-4B6D-8BB4-C84BE8796B53}" type="datetime1">
              <a:rPr lang="it-IT" smtClean="0"/>
              <a:pPr/>
              <a:t>14/05/2014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283-F7B9-4A9D-9536-4BB97D2423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BB46-07A1-4333-A37D-7AED3F5E85F4}" type="datetime1">
              <a:rPr lang="it-IT" smtClean="0"/>
              <a:pPr/>
              <a:t>14/05/2014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283-F7B9-4A9D-9536-4BB97D2423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FC8A-5DDE-4117-90F3-F6C25860C04B}" type="datetime1">
              <a:rPr lang="it-IT" smtClean="0"/>
              <a:pPr/>
              <a:t>14/05/2014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283-F7B9-4A9D-9536-4BB97D2423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9932-0AB5-424B-86C0-326F1FAB3023}" type="datetime1">
              <a:rPr lang="it-IT" smtClean="0"/>
              <a:pPr/>
              <a:t>14/05/2014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1283-F7B9-4A9D-9536-4BB97D2423F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B8C8B-11B6-4560-A83B-58C579157AD5}" type="datetime1">
              <a:rPr lang="it-IT" smtClean="0"/>
              <a:pPr/>
              <a:t>14/05/2014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91283-F7B9-4A9D-9536-4BB97D2423F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beaton@telestrategies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da@demari.com" TargetMode="External"/><Relationship Id="rId5" Type="http://schemas.openxmlformats.org/officeDocument/2006/relationships/hyperlink" Target="mailto:fiere@ediconsult.com" TargetMode="External"/><Relationship Id="rId4" Type="http://schemas.openxmlformats.org/officeDocument/2006/relationships/hyperlink" Target="http://www.laadsecurity.com.br/en/interna/quero-expor.ph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beaton@telestrategies.com" TargetMode="External"/><Relationship Id="rId5" Type="http://schemas.openxmlformats.org/officeDocument/2006/relationships/hyperlink" Target="mailto:fiere@ediconsult.com" TargetMode="External"/><Relationship Id="rId4" Type="http://schemas.openxmlformats.org/officeDocument/2006/relationships/hyperlink" Target="http://www.dsaexhibition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Barbora.Frycova@clarion-hotels.cz" TargetMode="External"/><Relationship Id="rId5" Type="http://schemas.openxmlformats.org/officeDocument/2006/relationships/hyperlink" Target="mailto:beaton@telestrategies.com" TargetMode="External"/><Relationship Id="rId4" Type="http://schemas.openxmlformats.org/officeDocument/2006/relationships/hyperlink" Target="http://www.issworldtraining.com/ISS_EUROPE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beaton@telestrategies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decexpo@hotmail.com" TargetMode="External"/><Relationship Id="rId5" Type="http://schemas.openxmlformats.org/officeDocument/2006/relationships/hyperlink" Target="mailto:losbatistas@hotmail.com" TargetMode="External"/><Relationship Id="rId4" Type="http://schemas.openxmlformats.org/officeDocument/2006/relationships/hyperlink" Target="http://www.affna.org/blog/ebatista/idec-xxxi-rome-italy-affnas-law-enforcement-expositio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beaton@telestrategies.com" TargetMode="External"/><Relationship Id="rId4" Type="http://schemas.openxmlformats.org/officeDocument/2006/relationships/hyperlink" Target="http://www.issworldtraining.com/ISS_SA/index.ht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beaton@telestrategies.com" TargetMode="External"/><Relationship Id="rId5" Type="http://schemas.openxmlformats.org/officeDocument/2006/relationships/hyperlink" Target="mailto:exhibits@natia.org" TargetMode="External"/><Relationship Id="rId4" Type="http://schemas.openxmlformats.org/officeDocument/2006/relationships/hyperlink" Target="http://www.natia.org/i4a/pages/index.cfm?pageid=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sabel.Martinez@marriott.com" TargetMode="External"/><Relationship Id="rId5" Type="http://schemas.openxmlformats.org/officeDocument/2006/relationships/hyperlink" Target="mailto:beaton@telestrategies.com" TargetMode="External"/><Relationship Id="rId4" Type="http://schemas.openxmlformats.org/officeDocument/2006/relationships/hyperlink" Target="http://www.issworldtraining.com/ISS_WASH/index.ht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beaton@telestrategies.com" TargetMode="External"/><Relationship Id="rId5" Type="http://schemas.openxmlformats.org/officeDocument/2006/relationships/hyperlink" Target="mailto:senoo@a-tex.co.jp" TargetMode="External"/><Relationship Id="rId4" Type="http://schemas.openxmlformats.org/officeDocument/2006/relationships/hyperlink" Target="http://www.seecat.biz/english/index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beaton@telestrategies.com" TargetMode="External"/><Relationship Id="rId4" Type="http://schemas.openxmlformats.org/officeDocument/2006/relationships/hyperlink" Target="http://www.natoexhibition.org/?lang=e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beaton@telestrategies.com" TargetMode="External"/><Relationship Id="rId5" Type="http://schemas.openxmlformats.org/officeDocument/2006/relationships/hyperlink" Target="mailto:chambers@theiacp.org" TargetMode="External"/><Relationship Id="rId4" Type="http://schemas.openxmlformats.org/officeDocument/2006/relationships/hyperlink" Target="http://www.theiacpconference.org/iacp2014/public/enter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beaton@telestrategies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nfo@indodefence.com" TargetMode="External"/><Relationship Id="rId5" Type="http://schemas.openxmlformats.org/officeDocument/2006/relationships/hyperlink" Target="mailto:info@napindo.com" TargetMode="External"/><Relationship Id="rId4" Type="http://schemas.openxmlformats.org/officeDocument/2006/relationships/hyperlink" Target="http://www.indodefence.com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beaton@telestrategies.com" TargetMode="External"/><Relationship Id="rId4" Type="http://schemas.openxmlformats.org/officeDocument/2006/relationships/hyperlink" Target="http://en.milipolqatar.com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oonMun.Low@Hilton.com" TargetMode="External"/><Relationship Id="rId5" Type="http://schemas.openxmlformats.org/officeDocument/2006/relationships/hyperlink" Target="mailto:beaton@telestrategies.com" TargetMode="External"/><Relationship Id="rId4" Type="http://schemas.openxmlformats.org/officeDocument/2006/relationships/hyperlink" Target="http://www.issworldtraining.com/ISS_AP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beaton@telestrategies.com" TargetMode="External"/><Relationship Id="rId5" Type="http://schemas.openxmlformats.org/officeDocument/2006/relationships/hyperlink" Target="mailto:mehul.tyagi@ficci.com" TargetMode="External"/><Relationship Id="rId4" Type="http://schemas.openxmlformats.org/officeDocument/2006/relationships/hyperlink" Target="http://defexpoindia.in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beaton@telestrategies.com" TargetMode="External"/><Relationship Id="rId5" Type="http://schemas.openxmlformats.org/officeDocument/2006/relationships/hyperlink" Target="mailto:govconectx@cox.net" TargetMode="External"/><Relationship Id="rId4" Type="http://schemas.openxmlformats.org/officeDocument/2006/relationships/hyperlink" Target="http://www.govconectx.com/Ft_Belvoir_Expo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beaton@telestrategies.com" TargetMode="External"/><Relationship Id="rId5" Type="http://schemas.openxmlformats.org/officeDocument/2006/relationships/hyperlink" Target="mailto:majdi.khalifa@oliverkinross.com" TargetMode="External"/><Relationship Id="rId4" Type="http://schemas.openxmlformats.org/officeDocument/2006/relationships/hyperlink" Target="http://defexpoindia.i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hrs.dxbae.events2@marriotthotels.com" TargetMode="External"/><Relationship Id="rId5" Type="http://schemas.openxmlformats.org/officeDocument/2006/relationships/hyperlink" Target="mailto:beaton@telestrategies.com" TargetMode="External"/><Relationship Id="rId4" Type="http://schemas.openxmlformats.org/officeDocument/2006/relationships/hyperlink" Target="http://www.issworldtraining.com/ISS_MEA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beaton@telestrategies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ek@eventsinfocus.net" TargetMode="External"/><Relationship Id="rId5" Type="http://schemas.openxmlformats.org/officeDocument/2006/relationships/hyperlink" Target="mailto:Carolyn.Elster@adsgroup.org.uk" TargetMode="External"/><Relationship Id="rId4" Type="http://schemas.openxmlformats.org/officeDocument/2006/relationships/hyperlink" Target="http://www.securityandpolicing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0850"/>
            <a:ext cx="92202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5996" y="0"/>
            <a:ext cx="1672009" cy="55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9"/>
          <p:cNvSpPr txBox="1"/>
          <p:nvPr/>
        </p:nvSpPr>
        <p:spPr>
          <a:xfrm>
            <a:off x="0" y="200335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Fairs</a:t>
            </a:r>
            <a:r>
              <a:rPr lang="it-IT" sz="4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it-IT" sz="4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</a:t>
            </a:r>
            <a:r>
              <a:rPr lang="it-IT" sz="4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2014</a:t>
            </a:r>
          </a:p>
          <a:p>
            <a:pPr algn="ctr"/>
            <a:endParaRPr lang="it-IT" sz="4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4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it-IT" sz="4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Draft</a:t>
            </a:r>
            <a:r>
              <a:rPr lang="it-IT" sz="4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endParaRPr lang="it-IT" sz="4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9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LAAD Security – 08-10/04</a:t>
            </a: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401435"/>
          <a:ext cx="8280921" cy="390788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Actual</a:t>
                      </a:r>
                      <a:r>
                        <a:rPr lang="it-IT" dirty="0" smtClean="0"/>
                        <a:t> 2012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€ 7.600,00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€ 8.900,00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€ 1.522,00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1.500,00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€ 3.532,00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</a:t>
                      </a:r>
                      <a:r>
                        <a:rPr lang="it-IT" baseline="0" dirty="0" smtClean="0"/>
                        <a:t> 4.000,00 (PON </a:t>
                      </a:r>
                      <a:r>
                        <a:rPr lang="it-IT" baseline="0" dirty="0" err="1" smtClean="0"/>
                        <a:t>construction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€ 3.200,00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€ 3.200,00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€ 6.700,00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€ 5.000,00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€ 22.554,00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€ 22.600,00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1179329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</a:t>
            </a:r>
            <a:r>
              <a:rPr lang="pt-BR" sz="1400" dirty="0" smtClean="0"/>
              <a:t>Riocentro‎, Rio de Janeiro, Brasil</a:t>
            </a:r>
            <a:endParaRPr lang="it-IT" sz="1400" dirty="0" smtClean="0"/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target: </a:t>
            </a:r>
            <a:r>
              <a:rPr lang="it-IT" sz="1400" dirty="0" smtClean="0"/>
              <a:t>	Police </a:t>
            </a:r>
            <a:r>
              <a:rPr lang="it-IT" sz="1400" dirty="0" err="1" smtClean="0"/>
              <a:t>force</a:t>
            </a:r>
            <a:r>
              <a:rPr lang="it-IT" sz="1400" dirty="0" smtClean="0"/>
              <a:t>, </a:t>
            </a:r>
            <a:r>
              <a:rPr lang="it-IT" sz="1400" dirty="0" err="1" smtClean="0"/>
              <a:t>Government</a:t>
            </a:r>
            <a:r>
              <a:rPr lang="it-IT" sz="1400" dirty="0" smtClean="0"/>
              <a:t> </a:t>
            </a:r>
            <a:r>
              <a:rPr lang="it-IT" sz="1400" dirty="0" err="1" smtClean="0"/>
              <a:t>Agencies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http://www.laadsecurity.com.br/en/interna/</a:t>
            </a:r>
            <a:r>
              <a:rPr lang="it-IT" sz="1400" dirty="0" err="1" smtClean="0">
                <a:hlinkClick r:id="rId4"/>
              </a:rPr>
              <a:t>quero-expor.php</a:t>
            </a:r>
            <a:r>
              <a:rPr lang="it-IT" sz="1400" dirty="0" smtClean="0"/>
              <a:t> 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>
                <a:hlinkClick r:id="rId5"/>
              </a:rPr>
              <a:t>fiere@ediconsult.com</a:t>
            </a:r>
            <a:r>
              <a:rPr lang="it-IT" sz="1400" dirty="0" smtClean="0"/>
              <a:t> / </a:t>
            </a:r>
            <a:r>
              <a:rPr lang="it-IT" sz="1400" dirty="0" smtClean="0">
                <a:hlinkClick r:id="rId6"/>
              </a:rPr>
              <a:t>ida@demari.com</a:t>
            </a:r>
            <a:endParaRPr lang="it-IT" sz="1400" dirty="0" smtClean="0">
              <a:solidFill>
                <a:schemeClr val="dk1"/>
              </a:solidFill>
              <a:hlinkClick r:id="rId7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M. Bettini, A. Velasco, S. Rodriguez</a:t>
            </a:r>
            <a:endParaRPr lang="it-IT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88224" y="6453336"/>
            <a:ext cx="2133600" cy="365125"/>
          </a:xfrm>
        </p:spPr>
        <p:txBody>
          <a:bodyPr/>
          <a:lstStyle/>
          <a:p>
            <a:r>
              <a:rPr lang="it-IT" dirty="0" smtClean="0"/>
              <a:t>10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DSA Kuala Lumpur – 14-17/04</a:t>
            </a: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101732"/>
          <a:ext cx="8280921" cy="4351604"/>
        </p:xfrm>
        <a:graphic>
          <a:graphicData uri="http://schemas.openxmlformats.org/drawingml/2006/table">
            <a:tbl>
              <a:tblPr firstRow="1" lastRow="1" bandRow="1">
                <a:tableStyleId>{93296810-A885-4BE3-A3E7-6D5BEEA58F35}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NOT COMPARABLE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€ 8.000,00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€ 2.300,00 (</a:t>
                      </a:r>
                      <a:r>
                        <a:rPr lang="it-IT" dirty="0" err="1" smtClean="0"/>
                        <a:t>Nomadic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construction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€ 2.200,00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€ 2.500,00 (</a:t>
                      </a:r>
                      <a:r>
                        <a:rPr lang="it-IT" dirty="0" err="1" smtClean="0"/>
                        <a:t>Supposing</a:t>
                      </a:r>
                      <a:r>
                        <a:rPr lang="it-IT" baseline="0" dirty="0" smtClean="0"/>
                        <a:t> Maglietta/Woon + 2 IT </a:t>
                      </a:r>
                      <a:r>
                        <a:rPr lang="it-IT" baseline="0" dirty="0" err="1" smtClean="0"/>
                        <a:t>sales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€ 16.000,00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908720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PWTC, Kuala Lumpur, Malaysia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target: </a:t>
            </a:r>
            <a:r>
              <a:rPr lang="it-IT" sz="1400" dirty="0" smtClean="0"/>
              <a:t>	Police </a:t>
            </a:r>
            <a:r>
              <a:rPr lang="it-IT" sz="1400" dirty="0" err="1" smtClean="0"/>
              <a:t>force</a:t>
            </a:r>
            <a:r>
              <a:rPr lang="it-IT" sz="1400" dirty="0" smtClean="0"/>
              <a:t>, </a:t>
            </a:r>
            <a:r>
              <a:rPr lang="it-IT" sz="1400" dirty="0" err="1" smtClean="0"/>
              <a:t>Army</a:t>
            </a:r>
            <a:r>
              <a:rPr lang="it-IT" sz="1400" dirty="0" smtClean="0"/>
              <a:t>, </a:t>
            </a:r>
            <a:r>
              <a:rPr lang="it-IT" sz="1400" dirty="0" err="1" smtClean="0"/>
              <a:t>Defense</a:t>
            </a:r>
            <a:r>
              <a:rPr lang="it-IT" sz="1400" dirty="0" smtClean="0"/>
              <a:t> </a:t>
            </a:r>
            <a:r>
              <a:rPr lang="it-IT" sz="1400" dirty="0" err="1" smtClean="0"/>
              <a:t>Force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http://www.dsaexhibition.com/</a:t>
            </a:r>
            <a:r>
              <a:rPr lang="it-IT" sz="1400" dirty="0" smtClean="0"/>
              <a:t> 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>
                <a:hlinkClick r:id="rId5"/>
              </a:rPr>
              <a:t>fiere@ediconsult.com</a:t>
            </a:r>
            <a:r>
              <a:rPr lang="it-IT" sz="1400" dirty="0" smtClean="0"/>
              <a:t> </a:t>
            </a:r>
            <a:endParaRPr lang="it-IT" sz="1400" dirty="0" smtClean="0">
              <a:solidFill>
                <a:schemeClr val="dk1"/>
              </a:solidFill>
              <a:hlinkClick r:id="rId6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D. Maglietta, S. Woon, E. Shehata</a:t>
            </a:r>
            <a:endParaRPr lang="it-IT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11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 PRAGA – 03-05/06</a:t>
            </a: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401435"/>
          <a:ext cx="8280921" cy="390788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Actual</a:t>
                      </a:r>
                      <a:r>
                        <a:rPr lang="it-IT" dirty="0" smtClean="0"/>
                        <a:t> 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€ 10.923,00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€ 10.700,00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€ 2.455,80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€ 1.950,00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€ 1.800,00 (PON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€ 2.609,61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2.700,00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€ 967,89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1.500,00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€ 18.906,30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€ 18.700,00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1179329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</a:t>
            </a:r>
            <a:r>
              <a:rPr lang="pt-BR" sz="1400" dirty="0" smtClean="0"/>
              <a:t>Clarion Congress Hotel, Prague</a:t>
            </a:r>
            <a:endParaRPr lang="it-IT" sz="1400" dirty="0" smtClean="0"/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target: </a:t>
            </a:r>
            <a:r>
              <a:rPr lang="it-IT" sz="1400" dirty="0" smtClean="0"/>
              <a:t>	</a:t>
            </a:r>
            <a:r>
              <a:rPr lang="en-US" sz="1400" dirty="0" smtClean="0"/>
              <a:t>Public + Private 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http://www.issworldtraining.com/</a:t>
            </a:r>
            <a:r>
              <a:rPr lang="it-IT" sz="1400" dirty="0" err="1" smtClean="0">
                <a:hlinkClick r:id="rId4"/>
              </a:rPr>
              <a:t>ISS_EUROPE</a:t>
            </a:r>
            <a:r>
              <a:rPr lang="it-IT" sz="1400" dirty="0" smtClean="0">
                <a:hlinkClick r:id="rId4"/>
              </a:rPr>
              <a:t>/</a:t>
            </a:r>
            <a:r>
              <a:rPr lang="it-IT" sz="1400" dirty="0" smtClean="0"/>
              <a:t> 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>
                <a:solidFill>
                  <a:schemeClr val="dk1"/>
                </a:solidFill>
                <a:hlinkClick r:id="rId5"/>
              </a:rPr>
              <a:t>beaton@telestrategies.com</a:t>
            </a:r>
            <a:r>
              <a:rPr lang="it-IT" sz="1400" dirty="0" smtClean="0">
                <a:solidFill>
                  <a:schemeClr val="dk1"/>
                </a:solidFill>
              </a:rPr>
              <a:t> / </a:t>
            </a:r>
            <a:r>
              <a:rPr lang="en-GB" sz="1400" dirty="0" smtClean="0">
                <a:solidFill>
                  <a:schemeClr val="dk1"/>
                </a:solidFill>
                <a:hlinkClick r:id="rId6"/>
              </a:rPr>
              <a:t>Barbora.Frycova@clarion-hotels.cz</a:t>
            </a:r>
            <a:r>
              <a:rPr lang="en-GB" sz="1400" dirty="0" smtClean="0">
                <a:solidFill>
                  <a:schemeClr val="dk1"/>
                </a:solidFill>
              </a:rPr>
              <a:t> </a:t>
            </a:r>
            <a:endParaRPr lang="it-IT" sz="1400" dirty="0" smtClean="0">
              <a:solidFill>
                <a:schemeClr val="dk1"/>
              </a:solidFill>
              <a:hlinkClick r:id="rId5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1400" dirty="0" smtClean="0"/>
              <a:t>M. Bettini, M. Luppi, M. Maanna, E. </a:t>
            </a:r>
            <a:r>
              <a:rPr lang="en-US" sz="1400" dirty="0" err="1" smtClean="0"/>
              <a:t>Shehata</a:t>
            </a:r>
            <a:r>
              <a:rPr lang="en-US" sz="1400" dirty="0" smtClean="0"/>
              <a:t> + 3 Tech + 1 Management</a:t>
            </a:r>
            <a:endParaRPr lang="it-IT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12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IDEC XXXI – 17-19/06</a:t>
            </a: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276872"/>
          <a:ext cx="8280921" cy="407728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NOT COMPARABLE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€ 5.300,00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€ 8.000,00 (PON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chemeClr val="tx1"/>
                          </a:solidFill>
                        </a:rPr>
                        <a:t>construction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€ 2.200,00 (</a:t>
                      </a:r>
                      <a:r>
                        <a:rPr lang="it-IT" dirty="0" err="1" smtClean="0"/>
                        <a:t>Supposing</a:t>
                      </a:r>
                      <a:r>
                        <a:rPr lang="it-IT" dirty="0" smtClean="0"/>
                        <a:t> Velasco </a:t>
                      </a:r>
                      <a:r>
                        <a:rPr lang="it-IT" dirty="0" err="1" smtClean="0"/>
                        <a:t>from</a:t>
                      </a:r>
                      <a:r>
                        <a:rPr lang="it-IT" dirty="0" smtClean="0"/>
                        <a:t> USA)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€ 18.700,00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1052736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</a:t>
            </a:r>
            <a:r>
              <a:rPr lang="it-IT" sz="1400" dirty="0" err="1" smtClean="0"/>
              <a:t>Rome</a:t>
            </a:r>
            <a:r>
              <a:rPr lang="it-IT" sz="1400" dirty="0" smtClean="0"/>
              <a:t> Cavalieri  - </a:t>
            </a:r>
            <a:r>
              <a:rPr lang="it-IT" sz="1400" dirty="0" err="1" smtClean="0"/>
              <a:t>Waldorf</a:t>
            </a:r>
            <a:r>
              <a:rPr lang="it-IT" sz="1400" dirty="0" smtClean="0"/>
              <a:t> Astoria </a:t>
            </a:r>
            <a:r>
              <a:rPr lang="it-IT" sz="1400" dirty="0" err="1" smtClean="0"/>
              <a:t>Hotels</a:t>
            </a:r>
            <a:r>
              <a:rPr lang="it-IT" sz="1400" dirty="0" smtClean="0"/>
              <a:t> and </a:t>
            </a:r>
            <a:r>
              <a:rPr lang="it-IT" sz="1400" dirty="0" err="1" smtClean="0"/>
              <a:t>Resorts</a:t>
            </a:r>
            <a:endParaRPr lang="it-IT" sz="1400" dirty="0" smtClean="0"/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target: </a:t>
            </a:r>
            <a:r>
              <a:rPr lang="it-IT" sz="1400" dirty="0" smtClean="0"/>
              <a:t>	</a:t>
            </a:r>
            <a:r>
              <a:rPr lang="en-US" sz="1400" dirty="0" smtClean="0"/>
              <a:t>Public + Private 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200" dirty="0" smtClean="0">
                <a:hlinkClick r:id="rId4"/>
              </a:rPr>
              <a:t>http://www.affna.org/blog/</a:t>
            </a:r>
            <a:r>
              <a:rPr lang="it-IT" sz="1200" dirty="0" err="1" smtClean="0">
                <a:hlinkClick r:id="rId4"/>
              </a:rPr>
              <a:t>ebatista</a:t>
            </a:r>
            <a:r>
              <a:rPr lang="it-IT" sz="1200" dirty="0" smtClean="0">
                <a:hlinkClick r:id="rId4"/>
              </a:rPr>
              <a:t>/</a:t>
            </a:r>
            <a:r>
              <a:rPr lang="it-IT" sz="1200" dirty="0" err="1" smtClean="0">
                <a:hlinkClick r:id="rId4"/>
              </a:rPr>
              <a:t>idec-xxxi-rome-italy-affnas-law-enforcement-exposition</a:t>
            </a:r>
            <a:r>
              <a:rPr lang="it-IT" sz="1200" dirty="0" smtClean="0"/>
              <a:t> 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u="sng" dirty="0" smtClean="0">
                <a:hlinkClick r:id="rId5"/>
              </a:rPr>
              <a:t>losbatistas@hotmail.com</a:t>
            </a:r>
            <a:r>
              <a:rPr lang="it-IT" sz="1400" u="sng" dirty="0" smtClean="0"/>
              <a:t> / </a:t>
            </a:r>
            <a:r>
              <a:rPr lang="it-IT" sz="1400" u="sng" dirty="0" smtClean="0">
                <a:hlinkClick r:id="rId6"/>
              </a:rPr>
              <a:t>idecexpo@hotmail.com</a:t>
            </a:r>
            <a:endParaRPr lang="it-IT" sz="1400" dirty="0" smtClean="0">
              <a:solidFill>
                <a:schemeClr val="dk1"/>
              </a:solidFill>
              <a:hlinkClick r:id="rId7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M. Bettini, A. Velasco, D. Milan </a:t>
            </a:r>
            <a:r>
              <a:rPr lang="en-US" sz="1400" dirty="0" smtClean="0"/>
              <a:t>+ 1 Mgmt</a:t>
            </a:r>
            <a:endParaRPr lang="it-IT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13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 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JOHANNESBURG – 17-20/07</a:t>
            </a:r>
            <a:endParaRPr lang="it-IT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276872"/>
          <a:ext cx="8280921" cy="407728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NOT COMPARABLE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€ 10.700,00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€ 2.700,00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€ 2.500,00 (PON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construction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€ 5.000,00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€ 10.000,00 (</a:t>
                      </a:r>
                      <a:r>
                        <a:rPr lang="it-IT" dirty="0" err="1" smtClean="0"/>
                        <a:t>Supposing</a:t>
                      </a:r>
                      <a:r>
                        <a:rPr lang="it-IT" baseline="0" dirty="0" smtClean="0"/>
                        <a:t> HT Team </a:t>
                      </a:r>
                      <a:r>
                        <a:rPr lang="it-IT" baseline="0" dirty="0" err="1" smtClean="0"/>
                        <a:t>from</a:t>
                      </a:r>
                      <a:r>
                        <a:rPr lang="it-IT" baseline="0" dirty="0" smtClean="0"/>
                        <a:t> IT)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€ 30.900,00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1052736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</a:t>
            </a:r>
            <a:r>
              <a:rPr lang="it-IT" sz="1400" dirty="0" err="1" smtClean="0"/>
              <a:t>Sandton</a:t>
            </a:r>
            <a:r>
              <a:rPr lang="it-IT" sz="1400" dirty="0" smtClean="0"/>
              <a:t> Convention </a:t>
            </a:r>
            <a:r>
              <a:rPr lang="it-IT" sz="1400" dirty="0" err="1" smtClean="0"/>
              <a:t>Centre</a:t>
            </a:r>
            <a:r>
              <a:rPr lang="it-IT" sz="1400" dirty="0" smtClean="0"/>
              <a:t> Johannesburg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</a:t>
            </a:r>
            <a:r>
              <a:rPr lang="it-IT" sz="1400" dirty="0" smtClean="0"/>
              <a:t>: 	</a:t>
            </a:r>
            <a:r>
              <a:rPr lang="en-US" sz="1400" dirty="0" smtClean="0"/>
              <a:t>Public + Private 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http://www.issworldtraining.com/</a:t>
            </a:r>
            <a:r>
              <a:rPr lang="it-IT" sz="1400" dirty="0" err="1" smtClean="0">
                <a:hlinkClick r:id="rId4"/>
              </a:rPr>
              <a:t>ISS_SA</a:t>
            </a:r>
            <a:r>
              <a:rPr lang="it-IT" sz="1400" dirty="0" smtClean="0">
                <a:hlinkClick r:id="rId4"/>
              </a:rPr>
              <a:t>/</a:t>
            </a:r>
            <a:r>
              <a:rPr lang="it-IT" sz="1400" dirty="0" err="1" smtClean="0">
                <a:hlinkClick r:id="rId4"/>
              </a:rPr>
              <a:t>index.htm</a:t>
            </a:r>
            <a:r>
              <a:rPr lang="it-IT" sz="1400" dirty="0" smtClean="0"/>
              <a:t> 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>
                <a:solidFill>
                  <a:schemeClr val="dk1"/>
                </a:solidFill>
                <a:hlinkClick r:id="rId5"/>
              </a:rPr>
              <a:t>beaton@telestrategies.com</a:t>
            </a: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M. Bettini, E. Shehata, M. Maanna, M. Luppi, D.Milan + 3 Tech.</a:t>
            </a:r>
            <a:endParaRPr lang="it-IT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14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NATIA - 05-07/08</a:t>
            </a:r>
            <a:endParaRPr lang="it-IT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132856"/>
          <a:ext cx="8280921" cy="418220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Actual</a:t>
                      </a:r>
                      <a:r>
                        <a:rPr lang="it-IT" dirty="0" smtClean="0"/>
                        <a:t> 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€ 2.510,00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€ 2.500,00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NOMADIC USA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€ 1.200,00 (</a:t>
                      </a:r>
                      <a:r>
                        <a:rPr lang="it-IT" dirty="0" err="1" smtClean="0"/>
                        <a:t>Nomadic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construction</a:t>
                      </a:r>
                      <a:r>
                        <a:rPr lang="it-IT" baseline="0" dirty="0" smtClean="0"/>
                        <a:t>)                  ((</a:t>
                      </a:r>
                      <a:r>
                        <a:rPr lang="it-IT" baseline="0" dirty="0" err="1" smtClean="0"/>
                        <a:t>Roll</a:t>
                      </a:r>
                      <a:r>
                        <a:rPr lang="it-IT" baseline="0" dirty="0" smtClean="0"/>
                        <a:t> up? = </a:t>
                      </a:r>
                      <a:r>
                        <a:rPr lang="it-IT" baseline="0" dirty="0" err="1" smtClean="0"/>
                        <a:t>Cost</a:t>
                      </a:r>
                      <a:r>
                        <a:rPr lang="it-IT" baseline="0" dirty="0" smtClean="0"/>
                        <a:t> € 0,00))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€ 850,00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€ 900,00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€ 4.935,00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€ 5.000,00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€ 8.295,00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€ 9.600,00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980728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NATIA EXHIBITS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</a:t>
            </a:r>
            <a:r>
              <a:rPr lang="it-IT" sz="1400" dirty="0" smtClean="0"/>
              <a:t>: 	</a:t>
            </a:r>
            <a:r>
              <a:rPr lang="en-US" sz="1400" dirty="0" smtClean="0"/>
              <a:t>Public + Private 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http://www.natia.org/i4a/</a:t>
            </a:r>
            <a:r>
              <a:rPr lang="it-IT" sz="1400" dirty="0" err="1" smtClean="0">
                <a:hlinkClick r:id="rId4"/>
              </a:rPr>
              <a:t>pages</a:t>
            </a:r>
            <a:r>
              <a:rPr lang="it-IT" sz="1400" dirty="0" smtClean="0">
                <a:hlinkClick r:id="rId4"/>
              </a:rPr>
              <a:t>/</a:t>
            </a:r>
            <a:r>
              <a:rPr lang="it-IT" sz="1400" dirty="0" err="1" smtClean="0">
                <a:hlinkClick r:id="rId4"/>
              </a:rPr>
              <a:t>index.cfm</a:t>
            </a:r>
            <a:r>
              <a:rPr lang="it-IT" sz="1400" dirty="0" smtClean="0">
                <a:hlinkClick r:id="rId4"/>
              </a:rPr>
              <a:t>?pageid=1</a:t>
            </a:r>
            <a:r>
              <a:rPr lang="it-IT" sz="1400" dirty="0" smtClean="0"/>
              <a:t> 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>
                <a:solidFill>
                  <a:schemeClr val="dk1"/>
                </a:solidFill>
                <a:hlinkClick r:id="rId5"/>
              </a:rPr>
              <a:t>exhibits@natia.org</a:t>
            </a:r>
            <a:endParaRPr lang="it-IT" sz="1400" dirty="0" smtClean="0">
              <a:solidFill>
                <a:schemeClr val="dk1"/>
              </a:solidFill>
              <a:hlinkClick r:id="rId6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A. Velasco, S. Rodriguez</a:t>
            </a:r>
            <a:endParaRPr lang="it-IT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15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 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WASHINGTON – 06-08/10</a:t>
            </a:r>
            <a:endParaRPr lang="it-IT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401435"/>
          <a:ext cx="8280921" cy="390788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Actual</a:t>
                      </a:r>
                      <a:r>
                        <a:rPr lang="it-IT" dirty="0" smtClean="0"/>
                        <a:t> 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€ 10.484,00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€ 10.700,00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€ 4.803,00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€ 1.418,00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1.500,00 (PON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construction</a:t>
                      </a:r>
                      <a:r>
                        <a:rPr lang="it-IT" baseline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€ 4.154,00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4.200,00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9.444,00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9.500,00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€ 30.303,00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€ 30.900,00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1179329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B</a:t>
            </a:r>
            <a:r>
              <a:rPr lang="en-US" sz="1400" dirty="0" err="1" smtClean="0"/>
              <a:t>ethesda</a:t>
            </a:r>
            <a:r>
              <a:rPr lang="en-US" sz="1400" dirty="0" smtClean="0"/>
              <a:t> North Marriott Hotel &amp; Conference Center</a:t>
            </a:r>
            <a:endParaRPr lang="it-IT" sz="1400" dirty="0" smtClean="0"/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</a:t>
            </a:r>
            <a:r>
              <a:rPr lang="it-IT" sz="1400" dirty="0" smtClean="0"/>
              <a:t>: 	</a:t>
            </a:r>
            <a:r>
              <a:rPr lang="en-US" sz="1400" dirty="0" smtClean="0"/>
              <a:t>Public + Private 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http://www.issworldtraining.com/</a:t>
            </a:r>
            <a:r>
              <a:rPr lang="it-IT" sz="1400" dirty="0" err="1" smtClean="0">
                <a:hlinkClick r:id="rId4"/>
              </a:rPr>
              <a:t>ISS_WASH</a:t>
            </a:r>
            <a:r>
              <a:rPr lang="it-IT" sz="1400" dirty="0" smtClean="0">
                <a:hlinkClick r:id="rId4"/>
              </a:rPr>
              <a:t>/</a:t>
            </a:r>
            <a:r>
              <a:rPr lang="it-IT" sz="1400" dirty="0" err="1" smtClean="0">
                <a:hlinkClick r:id="rId4"/>
              </a:rPr>
              <a:t>index.htm</a:t>
            </a:r>
            <a:r>
              <a:rPr lang="it-IT" sz="1400" dirty="0" smtClean="0"/>
              <a:t> 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>
                <a:solidFill>
                  <a:schemeClr val="dk1"/>
                </a:solidFill>
                <a:hlinkClick r:id="rId5"/>
              </a:rPr>
              <a:t>beaton@telestrategies.com</a:t>
            </a:r>
            <a:r>
              <a:rPr lang="it-IT" sz="1400" dirty="0" smtClean="0">
                <a:solidFill>
                  <a:schemeClr val="dk1"/>
                </a:solidFill>
              </a:rPr>
              <a:t> /  </a:t>
            </a:r>
            <a:r>
              <a:rPr lang="it-IT" sz="1400" dirty="0" smtClean="0">
                <a:solidFill>
                  <a:schemeClr val="dk1"/>
                </a:solidFill>
                <a:hlinkClick r:id="rId6"/>
              </a:rPr>
              <a:t>Isabel.Martinez@marriott.com</a:t>
            </a:r>
            <a:r>
              <a:rPr lang="it-IT" sz="1400" dirty="0" smtClean="0">
                <a:solidFill>
                  <a:schemeClr val="dk1"/>
                </a:solidFill>
              </a:rPr>
              <a:t> </a:t>
            </a:r>
            <a:endParaRPr lang="it-IT" sz="1400" dirty="0" smtClean="0">
              <a:solidFill>
                <a:schemeClr val="dk1"/>
              </a:solidFill>
              <a:hlinkClick r:id="rId5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A. Velasco, M. Luppi, S. Rodriguez + 1 Sales  + 3 Tech. + 2 Management</a:t>
            </a:r>
            <a:endParaRPr lang="it-IT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16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SEECAT Tokyo – 15-17/10</a:t>
            </a:r>
            <a:endParaRPr lang="it-IT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7" y="2132856"/>
          <a:ext cx="8280921" cy="430698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59526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NOT COMPARABLE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59526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€ 4.000,00</a:t>
                      </a:r>
                      <a:endParaRPr lang="it-IT" dirty="0"/>
                    </a:p>
                  </a:txBody>
                  <a:tcPr/>
                </a:tc>
              </a:tr>
              <a:tr h="892729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€ 1.000,00</a:t>
                      </a:r>
                      <a:endParaRPr lang="it-IT" dirty="0"/>
                    </a:p>
                  </a:txBody>
                  <a:tcPr/>
                </a:tc>
              </a:tr>
              <a:tr h="624910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€ 2.500,00 (PON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construction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459526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€ 3.500,00</a:t>
                      </a:r>
                      <a:endParaRPr lang="it-IT" dirty="0"/>
                    </a:p>
                  </a:txBody>
                  <a:tcPr/>
                </a:tc>
              </a:tr>
              <a:tr h="892729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€ 4.000,00 (</a:t>
                      </a:r>
                      <a:r>
                        <a:rPr lang="it-IT" dirty="0" err="1" smtClean="0"/>
                        <a:t>Supposing</a:t>
                      </a:r>
                      <a:r>
                        <a:rPr lang="it-IT" baseline="0" dirty="0" smtClean="0"/>
                        <a:t> Maglietta/Woon + 2 HT Team </a:t>
                      </a:r>
                      <a:r>
                        <a:rPr lang="it-IT" baseline="0" dirty="0" err="1" smtClean="0"/>
                        <a:t>from</a:t>
                      </a:r>
                      <a:r>
                        <a:rPr lang="it-IT" baseline="0" dirty="0" smtClean="0"/>
                        <a:t> IT)</a:t>
                      </a:r>
                      <a:endParaRPr lang="it-IT" dirty="0"/>
                    </a:p>
                  </a:txBody>
                  <a:tcPr/>
                </a:tc>
              </a:tr>
              <a:tr h="459526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€ 15.000,00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980728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</a:t>
            </a:r>
            <a:r>
              <a:rPr lang="it-IT" sz="1400" dirty="0" smtClean="0"/>
              <a:t>: 	</a:t>
            </a:r>
            <a:r>
              <a:rPr lang="en-US" sz="1400" dirty="0" smtClean="0"/>
              <a:t>Local Government and Municipal Offices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http://www.seecat.biz/english/</a:t>
            </a:r>
            <a:r>
              <a:rPr lang="it-IT" sz="1400" dirty="0" err="1" smtClean="0">
                <a:hlinkClick r:id="rId4"/>
              </a:rPr>
              <a:t>index.html</a:t>
            </a:r>
            <a:r>
              <a:rPr lang="it-IT" sz="1400" dirty="0" smtClean="0"/>
              <a:t> 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u="sng" dirty="0" smtClean="0">
                <a:hlinkClick r:id="rId5"/>
              </a:rPr>
              <a:t>senoo@a-tex.co.jp</a:t>
            </a:r>
            <a:endParaRPr lang="it-IT" sz="1400" dirty="0" smtClean="0">
              <a:solidFill>
                <a:schemeClr val="dk1"/>
              </a:solidFill>
              <a:hlinkClick r:id="rId6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M. Bettini, D. Maglietta, D. Milan, S. Woon</a:t>
            </a:r>
            <a:endParaRPr lang="it-IT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17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FORCES Prague – 15-17/10</a:t>
            </a:r>
            <a:endParaRPr lang="it-IT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401435"/>
          <a:ext cx="8280921" cy="390788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NOT COMPARABLE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€ 2.500,00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€ 500,00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€ 2.400,00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€ 1.500,00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€ 8.000,00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1179329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</a:t>
            </a:r>
            <a:r>
              <a:rPr lang="en-US" sz="1400" dirty="0" smtClean="0"/>
              <a:t>Fairground PVA EXPO PRAGUE - </a:t>
            </a:r>
            <a:r>
              <a:rPr lang="en-US" sz="1400" dirty="0" err="1" smtClean="0"/>
              <a:t>Letňany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 target</a:t>
            </a:r>
            <a:r>
              <a:rPr lang="it-IT" sz="1400" dirty="0" smtClean="0"/>
              <a:t>: 	Public + Private</a:t>
            </a: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http://www.natoexhibition.org/?</a:t>
            </a:r>
            <a:r>
              <a:rPr lang="it-IT" sz="1400" dirty="0" err="1" smtClean="0">
                <a:hlinkClick r:id="rId4"/>
              </a:rPr>
              <a:t>lang=en</a:t>
            </a:r>
            <a:r>
              <a:rPr lang="it-IT" sz="1400" dirty="0" smtClean="0"/>
              <a:t> </a:t>
            </a: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TBD</a:t>
            </a:r>
            <a:endParaRPr lang="it-IT" sz="1400" dirty="0" smtClean="0">
              <a:solidFill>
                <a:schemeClr val="dk1"/>
              </a:solidFill>
              <a:hlinkClick r:id="rId5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E. Shehata, M. Maanna, W. Furlan</a:t>
            </a:r>
            <a:endParaRPr lang="it-IT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42856" y="6448251"/>
            <a:ext cx="2133600" cy="365125"/>
          </a:xfrm>
        </p:spPr>
        <p:txBody>
          <a:bodyPr/>
          <a:lstStyle/>
          <a:p>
            <a:r>
              <a:rPr lang="it-IT" dirty="0" smtClean="0"/>
              <a:t>18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IACP Orlando – 26-28/10</a:t>
            </a:r>
            <a:endParaRPr lang="it-IT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132856"/>
          <a:ext cx="8280921" cy="435160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NOT COMPARABLE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€ 8.000,00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€ 1.200,00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€ 1.800,00 (</a:t>
                      </a:r>
                      <a:r>
                        <a:rPr lang="it-IT" dirty="0" err="1" smtClean="0"/>
                        <a:t>Nomadic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construction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€ 3.000,00 (</a:t>
                      </a:r>
                      <a:r>
                        <a:rPr lang="it-IT" dirty="0" err="1" smtClean="0"/>
                        <a:t>Supposing</a:t>
                      </a:r>
                      <a:r>
                        <a:rPr lang="it-IT" dirty="0" smtClean="0"/>
                        <a:t> Velasco</a:t>
                      </a:r>
                      <a:r>
                        <a:rPr lang="it-IT" baseline="0" dirty="0" smtClean="0"/>
                        <a:t> + 2 HT team </a:t>
                      </a:r>
                      <a:r>
                        <a:rPr lang="it-IT" baseline="0" dirty="0" err="1" smtClean="0"/>
                        <a:t>from</a:t>
                      </a:r>
                      <a:r>
                        <a:rPr lang="it-IT" baseline="0" dirty="0" smtClean="0"/>
                        <a:t> IT)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€ 16.000,00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980728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Orange County Convention Center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</a:t>
            </a:r>
            <a:r>
              <a:rPr lang="it-IT" sz="1400" dirty="0" smtClean="0"/>
              <a:t>: 	</a:t>
            </a:r>
            <a:r>
              <a:rPr lang="en-US" sz="1400" dirty="0" smtClean="0"/>
              <a:t>Police Force, Government Agencies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http://www.theiacpconference.org/iacp2014/public/</a:t>
            </a:r>
            <a:r>
              <a:rPr lang="it-IT" sz="1400" dirty="0" err="1" smtClean="0">
                <a:hlinkClick r:id="rId4"/>
              </a:rPr>
              <a:t>enter.aspx</a:t>
            </a:r>
            <a:r>
              <a:rPr lang="it-IT" sz="1400" dirty="0" smtClean="0"/>
              <a:t> 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>
                <a:hlinkClick r:id="rId5"/>
              </a:rPr>
              <a:t>chambers@theiacp.org</a:t>
            </a:r>
            <a:endParaRPr lang="it-IT" sz="1400" dirty="0" smtClean="0">
              <a:hlinkClick r:id="rId6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A. Velasco, M. Luppi, S. Rodriguez</a:t>
            </a:r>
            <a:endParaRPr lang="it-IT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CONFIRMED EVENTS</a:t>
            </a: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242839"/>
            <a:ext cx="9036496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asellaDiTesto 16"/>
          <p:cNvSpPr txBox="1"/>
          <p:nvPr/>
        </p:nvSpPr>
        <p:spPr>
          <a:xfrm>
            <a:off x="107504" y="1676127"/>
            <a:ext cx="903649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Jan.      Feb.      Mar.      Apr.      May      June     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Nov.     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107504" y="1244079"/>
            <a:ext cx="903649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1Q 2014                           2Q 2014                         3Q 2014                          4Q 2014</a:t>
            </a:r>
          </a:p>
        </p:txBody>
      </p:sp>
      <p:cxnSp>
        <p:nvCxnSpPr>
          <p:cNvPr id="30" name="Connettore 1 29"/>
          <p:cNvCxnSpPr/>
          <p:nvPr/>
        </p:nvCxnSpPr>
        <p:spPr>
          <a:xfrm>
            <a:off x="2267744" y="1556792"/>
            <a:ext cx="0" cy="46805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4499992" y="1556792"/>
            <a:ext cx="0" cy="46085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6732240" y="1556792"/>
            <a:ext cx="0" cy="46085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1547664" y="2348880"/>
            <a:ext cx="720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Dubai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03-05 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1547664" y="3645024"/>
            <a:ext cx="720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HOSDB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11-13 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2339752" y="2348880"/>
            <a:ext cx="7920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LAAD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Rio de J.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08-10 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3779912" y="2348880"/>
            <a:ext cx="720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Praga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03-05 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3779912" y="4077072"/>
            <a:ext cx="720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IDEC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17-19 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4427984" y="4509120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Johannesburg </a:t>
            </a:r>
            <a:endParaRPr lang="it-IT" sz="1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17-20 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5148064" y="2348880"/>
            <a:ext cx="7920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NATIA</a:t>
            </a:r>
          </a:p>
          <a:p>
            <a:pPr marL="342900" indent="-342900" algn="ctr"/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S.Diego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05-07 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6660232" y="2348880"/>
            <a:ext cx="720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06-08 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6588224" y="6119336"/>
            <a:ext cx="1080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IACP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Orlando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26-28 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6516216" y="3140968"/>
            <a:ext cx="10801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SEECAT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Tokyo</a:t>
            </a:r>
          </a:p>
          <a:p>
            <a:pPr marL="342900" indent="-342900" algn="ctr"/>
            <a:r>
              <a:rPr lang="it-IT" sz="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--------</a:t>
            </a:r>
            <a:endParaRPr lang="it-IT" sz="8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FORCES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Praga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-17 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8207896" y="2348880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</a:t>
            </a:r>
          </a:p>
          <a:p>
            <a:pPr marL="342900" indent="-342900" algn="ctr"/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K.Lumpur</a:t>
            </a:r>
            <a:endParaRPr lang="it-IT" sz="1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02-04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2339752" y="3717032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DSA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 Lumpur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14-17</a:t>
            </a:r>
          </a:p>
        </p:txBody>
      </p:sp>
      <p:sp>
        <p:nvSpPr>
          <p:cNvPr id="45" name="CasellaDiTesto 44"/>
          <p:cNvSpPr txBox="1"/>
          <p:nvPr/>
        </p:nvSpPr>
        <p:spPr>
          <a:xfrm>
            <a:off x="6660232" y="4653136"/>
            <a:ext cx="7920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MILIPOL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Doha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20-22 </a:t>
            </a:r>
            <a:endParaRPr lang="it-IT" sz="1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7020272" y="2348880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INTERPOL</a:t>
            </a:r>
          </a:p>
          <a:p>
            <a:pPr marL="342900" indent="-342900" algn="ctr"/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Monaco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04-07</a:t>
            </a:r>
            <a:endParaRPr lang="it-IT" sz="1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7" name="Connettore 1 46"/>
          <p:cNvCxnSpPr/>
          <p:nvPr/>
        </p:nvCxnSpPr>
        <p:spPr>
          <a:xfrm flipH="1">
            <a:off x="179512" y="3645024"/>
            <a:ext cx="8784976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flipH="1">
            <a:off x="179512" y="5229200"/>
            <a:ext cx="8784976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CasellaDiTesto 47"/>
          <p:cNvSpPr txBox="1"/>
          <p:nvPr/>
        </p:nvSpPr>
        <p:spPr>
          <a:xfrm>
            <a:off x="683568" y="2924944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DEFEXPO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Delhi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06-09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323528" y="4638035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ARMY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SPONSORED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</a:t>
            </a:r>
          </a:p>
          <a:p>
            <a:pPr marL="342900" indent="-342900" algn="ctr"/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</a:t>
            </a:r>
            <a:endParaRPr lang="it-IT" sz="1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COUNTER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TERROR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Londra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27-28 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2627784" y="5229200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N.S.Australia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it-IT" sz="1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Sydney</a:t>
            </a:r>
            <a:endParaRPr lang="it-IT" sz="1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26-27</a:t>
            </a:r>
            <a:endParaRPr lang="it-IT" sz="1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6012160" y="5445224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Latin </a:t>
            </a:r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American&amp;Caribbean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Summit  Miami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23-24</a:t>
            </a:r>
            <a:endParaRPr lang="it-IT" sz="1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CasellaDiTesto 52"/>
          <p:cNvSpPr txBox="1"/>
          <p:nvPr/>
        </p:nvSpPr>
        <p:spPr>
          <a:xfrm>
            <a:off x="7524328" y="3789040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INDODEF.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Jakarta </a:t>
            </a:r>
          </a:p>
          <a:p>
            <a:pPr marL="342900" indent="-342900" algn="ctr"/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05-08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19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INDODEFENCE Jakarta – 05-08/11</a:t>
            </a: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204864"/>
          <a:ext cx="8280921" cy="3907885"/>
        </p:xfrm>
        <a:graphic>
          <a:graphicData uri="http://schemas.openxmlformats.org/drawingml/2006/table">
            <a:tbl>
              <a:tblPr firstRow="1" lastRow="1" bandRow="1">
                <a:tableStyleId>{93296810-A885-4BE3-A3E7-6D5BEEA58F35}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NOT COMPARABLE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€ 8.000,00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€ 1.200,00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€ 2.000,00 (PON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€ 3.000,00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€ 4.200,00 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€ 18.400,00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980728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</a:t>
            </a:r>
            <a:r>
              <a:rPr lang="pt-BR" sz="1400" dirty="0" smtClean="0"/>
              <a:t>Jakarta International Expo Kemayoran</a:t>
            </a:r>
            <a:endParaRPr lang="it-IT" sz="1400" dirty="0" smtClean="0"/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target: </a:t>
            </a:r>
            <a:r>
              <a:rPr lang="it-IT" sz="1400" dirty="0" smtClean="0"/>
              <a:t>	</a:t>
            </a:r>
            <a:r>
              <a:rPr lang="it-IT" sz="1400" dirty="0" err="1" smtClean="0"/>
              <a:t>Local</a:t>
            </a:r>
            <a:r>
              <a:rPr lang="it-IT" sz="1400" dirty="0" smtClean="0"/>
              <a:t> </a:t>
            </a:r>
            <a:r>
              <a:rPr lang="it-IT" sz="1400" dirty="0" err="1" smtClean="0"/>
              <a:t>Government</a:t>
            </a:r>
            <a:r>
              <a:rPr lang="it-IT" sz="1400" dirty="0" smtClean="0"/>
              <a:t> </a:t>
            </a:r>
            <a:r>
              <a:rPr lang="it-IT" sz="1400" dirty="0" err="1" smtClean="0"/>
              <a:t>Agencies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www.indodefence.com</a:t>
            </a:r>
            <a:r>
              <a:rPr lang="it-IT" sz="1400" dirty="0" smtClean="0"/>
              <a:t> 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>
                <a:hlinkClick r:id="rId5"/>
              </a:rPr>
              <a:t>info@napindo.com</a:t>
            </a:r>
            <a:r>
              <a:rPr lang="it-IT" sz="1400" dirty="0" smtClean="0"/>
              <a:t> / </a:t>
            </a:r>
            <a:r>
              <a:rPr lang="it-IT" sz="1400" dirty="0" smtClean="0">
                <a:hlinkClick r:id="rId6"/>
              </a:rPr>
              <a:t>info@indodefence.com</a:t>
            </a:r>
            <a:r>
              <a:rPr lang="it-IT" sz="1400" dirty="0" smtClean="0"/>
              <a:t> </a:t>
            </a:r>
            <a:endParaRPr lang="it-IT" sz="1400" dirty="0" smtClean="0">
              <a:solidFill>
                <a:schemeClr val="dk1"/>
              </a:solidFill>
              <a:hlinkClick r:id="rId7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D. Maglietta, S. Woon + 1 Sales</a:t>
            </a:r>
            <a:endParaRPr lang="it-IT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20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MILIPOL Doha – 10-12/11</a:t>
            </a: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401435"/>
          <a:ext cx="8280921" cy="3907885"/>
        </p:xfrm>
        <a:graphic>
          <a:graphicData uri="http://schemas.openxmlformats.org/drawingml/2006/table">
            <a:tbl>
              <a:tblPr firstRow="1" lastRow="1" bandRow="1">
                <a:tableStyleId>{93296810-A885-4BE3-A3E7-6D5BEEA58F35}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Actual</a:t>
                      </a:r>
                      <a:r>
                        <a:rPr lang="it-IT" dirty="0" smtClean="0"/>
                        <a:t> 2012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€ 5.867,00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€ 6.000,00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€ 926,00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€ 3.400,25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3.500,00 (PON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€ 3.971,12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€ 2.500,00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€ 2.000,00 (stimati)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€ 2.500,00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€ 16.164,37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/>
                        <a:t>€</a:t>
                      </a:r>
                      <a:r>
                        <a:rPr lang="it-IT" sz="1800" b="1" baseline="0" dirty="0" smtClean="0"/>
                        <a:t> 15.500,00</a:t>
                      </a:r>
                      <a:endParaRPr lang="it-IT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1179329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Doha </a:t>
            </a:r>
            <a:r>
              <a:rPr lang="it-IT" sz="1400" dirty="0" err="1" smtClean="0"/>
              <a:t>Exhibition</a:t>
            </a:r>
            <a:r>
              <a:rPr lang="it-IT" sz="1400" dirty="0" smtClean="0"/>
              <a:t> Center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target: </a:t>
            </a:r>
            <a:r>
              <a:rPr lang="it-IT" sz="1400" dirty="0" smtClean="0"/>
              <a:t>	Public + Private</a:t>
            </a: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http://en.milipolqatar.com/</a:t>
            </a:r>
            <a:r>
              <a:rPr lang="it-IT" sz="1400" dirty="0" smtClean="0"/>
              <a:t> 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err="1" smtClean="0"/>
              <a:t>Comexposium</a:t>
            </a:r>
            <a:endParaRPr lang="it-IT" sz="1400" dirty="0" smtClean="0">
              <a:solidFill>
                <a:schemeClr val="dk1"/>
              </a:solidFill>
              <a:hlinkClick r:id="rId5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M. Maanna, E. Shehata, F. de Giovanni + 1 Sales</a:t>
            </a:r>
            <a:endParaRPr lang="it-IT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21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 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KUALA LUMPUR – 02-04/12</a:t>
            </a:r>
            <a:endParaRPr lang="it-IT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401435"/>
          <a:ext cx="8280921" cy="390788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Actual</a:t>
                      </a:r>
                      <a:r>
                        <a:rPr lang="it-IT" dirty="0" smtClean="0"/>
                        <a:t> 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€ 10.565,00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aseline="0" dirty="0" smtClean="0"/>
                        <a:t>€ 10.700,00 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€ 910,00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2.220,00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€ 2.500,00 (PON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€ 3.800,00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€ 4.000,00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€ 5.880,00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€ 8.000,00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€ 25.843,00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€ 26.200,00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1179329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Hilton Kuala Lumpur 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</a:t>
            </a:r>
            <a:r>
              <a:rPr lang="it-IT" sz="1400" dirty="0" smtClean="0"/>
              <a:t>: 	</a:t>
            </a:r>
            <a:r>
              <a:rPr lang="en-US" sz="1400" dirty="0" smtClean="0"/>
              <a:t>Public + Private 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http://www.issworldtraining.com/</a:t>
            </a:r>
            <a:r>
              <a:rPr lang="it-IT" sz="1400" dirty="0" err="1" smtClean="0">
                <a:hlinkClick r:id="rId4"/>
              </a:rPr>
              <a:t>ISS_AP</a:t>
            </a:r>
            <a:r>
              <a:rPr lang="it-IT" sz="1400" dirty="0" smtClean="0">
                <a:hlinkClick r:id="rId4"/>
              </a:rPr>
              <a:t>/</a:t>
            </a:r>
            <a:r>
              <a:rPr lang="it-IT" sz="1400" dirty="0" smtClean="0"/>
              <a:t> 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>
                <a:solidFill>
                  <a:schemeClr val="dk1"/>
                </a:solidFill>
                <a:hlinkClick r:id="rId5"/>
              </a:rPr>
              <a:t>beaton@telestrategies.com</a:t>
            </a:r>
            <a:r>
              <a:rPr lang="it-IT" sz="1400" dirty="0" smtClean="0">
                <a:solidFill>
                  <a:schemeClr val="dk1"/>
                </a:solidFill>
              </a:rPr>
              <a:t> /  </a:t>
            </a:r>
            <a:r>
              <a:rPr lang="it-IT" sz="1400" dirty="0" smtClean="0">
                <a:solidFill>
                  <a:schemeClr val="dk1"/>
                </a:solidFill>
                <a:hlinkClick r:id="rId6"/>
              </a:rPr>
              <a:t>SoonMun.Low@Hilton.com</a:t>
            </a:r>
            <a:r>
              <a:rPr lang="it-IT" sz="1400" dirty="0" smtClean="0">
                <a:solidFill>
                  <a:schemeClr val="dk1"/>
                </a:solidFill>
              </a:rPr>
              <a:t>  </a:t>
            </a:r>
            <a:endParaRPr lang="it-IT" sz="1400" dirty="0" smtClean="0">
              <a:solidFill>
                <a:schemeClr val="dk1"/>
              </a:solidFill>
              <a:hlinkClick r:id="rId5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M. Bettini, D. Maglietta, E. Shehata, S. Woon 2 Tech. + 2 </a:t>
            </a:r>
            <a:r>
              <a:rPr lang="it-IT" sz="1400" dirty="0" err="1" smtClean="0"/>
              <a:t>Mgmt</a:t>
            </a:r>
            <a:r>
              <a:rPr lang="it-IT" sz="1400" dirty="0" smtClean="0"/>
              <a:t> </a:t>
            </a:r>
            <a:endParaRPr lang="it-IT" sz="1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22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</a:t>
            </a:r>
            <a:endParaRPr lang="it-IT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1340768"/>
          <a:ext cx="8280921" cy="5010201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59843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FIRST CHOICE </a:t>
                      </a:r>
                    </a:p>
                    <a:p>
                      <a:pPr algn="ctr"/>
                      <a:r>
                        <a:rPr lang="it-IT" dirty="0" smtClean="0"/>
                        <a:t>(No.</a:t>
                      </a:r>
                      <a:r>
                        <a:rPr lang="it-IT" baseline="0" dirty="0" smtClean="0"/>
                        <a:t> 15 </a:t>
                      </a:r>
                      <a:r>
                        <a:rPr lang="it-IT" baseline="0" dirty="0" err="1" smtClean="0"/>
                        <a:t>events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SECOND CHOICE</a:t>
                      </a:r>
                    </a:p>
                    <a:p>
                      <a:pPr algn="ctr"/>
                      <a:r>
                        <a:rPr lang="it-IT" dirty="0" smtClean="0"/>
                        <a:t>(No. 3 </a:t>
                      </a:r>
                      <a:r>
                        <a:rPr lang="it-IT" dirty="0" err="1" smtClean="0"/>
                        <a:t>events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598432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€</a:t>
                      </a:r>
                      <a:r>
                        <a:rPr lang="it-IT" sz="1600" baseline="0" dirty="0" smtClean="0"/>
                        <a:t> 106.563,00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€ 22.000,00</a:t>
                      </a:r>
                      <a:endParaRPr lang="it-IT" dirty="0"/>
                    </a:p>
                  </a:txBody>
                  <a:tcPr/>
                </a:tc>
              </a:tr>
              <a:tr h="1162584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€ 20.100,00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€ 3.200,00</a:t>
                      </a:r>
                      <a:endParaRPr lang="it-IT" dirty="0"/>
                    </a:p>
                  </a:txBody>
                  <a:tcPr/>
                </a:tc>
              </a:tr>
              <a:tr h="813809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€ 35.600,00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€ 7.800,00</a:t>
                      </a:r>
                      <a:endParaRPr lang="it-IT" dirty="0"/>
                    </a:p>
                  </a:txBody>
                  <a:tcPr/>
                </a:tc>
              </a:tr>
              <a:tr h="598432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€ 37.700,00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€ 7.700,00</a:t>
                      </a:r>
                      <a:endParaRPr lang="it-IT" dirty="0"/>
                    </a:p>
                  </a:txBody>
                  <a:tcPr/>
                </a:tc>
              </a:tr>
              <a:tr h="598432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€ 61.800,00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€ 9.200,00</a:t>
                      </a:r>
                      <a:endParaRPr lang="it-IT" dirty="0"/>
                    </a:p>
                  </a:txBody>
                  <a:tcPr/>
                </a:tc>
              </a:tr>
              <a:tr h="598432">
                <a:tc>
                  <a:txBody>
                    <a:bodyPr/>
                    <a:lstStyle/>
                    <a:p>
                      <a:r>
                        <a:rPr lang="it-IT" dirty="0" smtClean="0"/>
                        <a:t>TOTAL </a:t>
                      </a:r>
                      <a:r>
                        <a:rPr lang="it-IT" smtClean="0"/>
                        <a:t>€ 273.400,00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€ 261.763,00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€ 49.900,00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2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 TO RECONSIDER</a:t>
            </a: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242839"/>
            <a:ext cx="9036496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asellaDiTesto 16"/>
          <p:cNvSpPr txBox="1"/>
          <p:nvPr/>
        </p:nvSpPr>
        <p:spPr>
          <a:xfrm>
            <a:off x="107504" y="1676127"/>
            <a:ext cx="903649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Jan.      Feb.      Mar.      Apr.      May      June     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    Nov.      </a:t>
            </a:r>
            <a:r>
              <a:rPr lang="it-IT" sz="1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</a:t>
            </a:r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107504" y="1244079"/>
            <a:ext cx="903649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1Q 2014                           2Q 2014                         3Q 2014                          4Q 2014</a:t>
            </a:r>
          </a:p>
        </p:txBody>
      </p:sp>
      <p:cxnSp>
        <p:nvCxnSpPr>
          <p:cNvPr id="30" name="Connettore 1 29"/>
          <p:cNvCxnSpPr/>
          <p:nvPr/>
        </p:nvCxnSpPr>
        <p:spPr>
          <a:xfrm>
            <a:off x="2267744" y="1556792"/>
            <a:ext cx="0" cy="46805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4499992" y="1556792"/>
            <a:ext cx="0" cy="46085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6732240" y="1556792"/>
            <a:ext cx="0" cy="46085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2195736" y="5282624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FIDAE </a:t>
            </a:r>
          </a:p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 de Cile </a:t>
            </a:r>
          </a:p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25-30</a:t>
            </a:r>
          </a:p>
        </p:txBody>
      </p:sp>
      <p:cxnSp>
        <p:nvCxnSpPr>
          <p:cNvPr id="47" name="Connettore 1 46"/>
          <p:cNvCxnSpPr/>
          <p:nvPr/>
        </p:nvCxnSpPr>
        <p:spPr>
          <a:xfrm flipH="1">
            <a:off x="179512" y="3645024"/>
            <a:ext cx="8784976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 flipH="1">
            <a:off x="179512" y="5229200"/>
            <a:ext cx="8784976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CasellaDiTesto 53"/>
          <p:cNvSpPr txBox="1"/>
          <p:nvPr/>
        </p:nvSpPr>
        <p:spPr>
          <a:xfrm>
            <a:off x="5364088" y="6381328"/>
            <a:ext cx="1296144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CHOICE 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6804248" y="6381328"/>
            <a:ext cx="144016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DISCARDED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2195736" y="3284984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INT. SEC</a:t>
            </a:r>
          </a:p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Singapore</a:t>
            </a:r>
          </a:p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11-14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2915816" y="4437112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CHINA </a:t>
            </a:r>
          </a:p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POLICE</a:t>
            </a:r>
          </a:p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20-23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2915816" y="5210616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KADEX</a:t>
            </a:r>
          </a:p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KZA </a:t>
            </a:r>
          </a:p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22-25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3563888" y="3645024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EUROSAT.</a:t>
            </a:r>
          </a:p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Paris</a:t>
            </a:r>
          </a:p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16-20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4355976" y="3573016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</a:t>
            </a:r>
          </a:p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London</a:t>
            </a:r>
          </a:p>
          <a:p>
            <a:pPr marL="342900" indent="-342900" algn="ctr"/>
            <a:r>
              <a:rPr lang="it-IT" sz="1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13-14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-36512" y="4725144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INTERSEC</a:t>
            </a:r>
          </a:p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Dubai</a:t>
            </a:r>
          </a:p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19-21</a:t>
            </a:r>
          </a:p>
        </p:txBody>
      </p:sp>
      <p:sp>
        <p:nvSpPr>
          <p:cNvPr id="57" name="CasellaDiTesto 56"/>
          <p:cNvSpPr txBox="1"/>
          <p:nvPr/>
        </p:nvSpPr>
        <p:spPr>
          <a:xfrm>
            <a:off x="611560" y="5373216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SICUR</a:t>
            </a:r>
          </a:p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Madrid</a:t>
            </a:r>
          </a:p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25-28</a:t>
            </a:r>
          </a:p>
        </p:txBody>
      </p:sp>
      <p:sp>
        <p:nvSpPr>
          <p:cNvPr id="58" name="CasellaDiTesto 57"/>
          <p:cNvSpPr txBox="1"/>
          <p:nvPr/>
        </p:nvSpPr>
        <p:spPr>
          <a:xfrm>
            <a:off x="2195736" y="5930696"/>
            <a:ext cx="1080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COUN. TER.</a:t>
            </a:r>
          </a:p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London</a:t>
            </a:r>
          </a:p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29-30</a:t>
            </a:r>
          </a:p>
        </p:txBody>
      </p:sp>
      <p:sp>
        <p:nvSpPr>
          <p:cNvPr id="59" name="CasellaDiTesto 58"/>
          <p:cNvSpPr txBox="1"/>
          <p:nvPr/>
        </p:nvSpPr>
        <p:spPr>
          <a:xfrm>
            <a:off x="2123728" y="2186280"/>
            <a:ext cx="1008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ISNR</a:t>
            </a:r>
          </a:p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Abu Dhabi</a:t>
            </a:r>
          </a:p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01-03</a:t>
            </a:r>
          </a:p>
        </p:txBody>
      </p:sp>
      <p:sp>
        <p:nvSpPr>
          <p:cNvPr id="60" name="CasellaDiTesto 59"/>
          <p:cNvSpPr txBox="1"/>
          <p:nvPr/>
        </p:nvSpPr>
        <p:spPr>
          <a:xfrm>
            <a:off x="2843808" y="2708920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SOFEX</a:t>
            </a:r>
          </a:p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Amman</a:t>
            </a:r>
          </a:p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05-08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5796136" y="2186280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MSPO</a:t>
            </a:r>
          </a:p>
          <a:p>
            <a:pPr marL="342900" indent="-342900" algn="ctr"/>
            <a:r>
              <a:rPr lang="it-IT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Poland</a:t>
            </a:r>
            <a:endParaRPr lang="it-IT" sz="14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/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01-04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3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260648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WORLDWIDE EVENTS</a:t>
            </a: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Group 3"/>
          <p:cNvGrpSpPr/>
          <p:nvPr/>
        </p:nvGrpSpPr>
        <p:grpSpPr>
          <a:xfrm>
            <a:off x="1223491" y="2102335"/>
            <a:ext cx="6697018" cy="2653330"/>
            <a:chOff x="825500" y="1031404"/>
            <a:chExt cx="7389813" cy="4341812"/>
          </a:xfrm>
        </p:grpSpPr>
        <p:sp>
          <p:nvSpPr>
            <p:cNvPr id="13" name="Freeform 559"/>
            <p:cNvSpPr>
              <a:spLocks/>
            </p:cNvSpPr>
            <p:nvPr/>
          </p:nvSpPr>
          <p:spPr bwMode="auto">
            <a:xfrm>
              <a:off x="4184650" y="2387129"/>
              <a:ext cx="93663" cy="158750"/>
            </a:xfrm>
            <a:custGeom>
              <a:avLst/>
              <a:gdLst>
                <a:gd name="T0" fmla="*/ 2147483647 w 56"/>
                <a:gd name="T1" fmla="*/ 2147483647 h 88"/>
                <a:gd name="T2" fmla="*/ 0 w 56"/>
                <a:gd name="T3" fmla="*/ 2147483647 h 88"/>
                <a:gd name="T4" fmla="*/ 0 w 56"/>
                <a:gd name="T5" fmla="*/ 2147483647 h 88"/>
                <a:gd name="T6" fmla="*/ 0 w 56"/>
                <a:gd name="T7" fmla="*/ 2147483647 h 88"/>
                <a:gd name="T8" fmla="*/ 2147483647 w 56"/>
                <a:gd name="T9" fmla="*/ 2147483647 h 88"/>
                <a:gd name="T10" fmla="*/ 2147483647 w 56"/>
                <a:gd name="T11" fmla="*/ 2147483647 h 88"/>
                <a:gd name="T12" fmla="*/ 0 w 56"/>
                <a:gd name="T13" fmla="*/ 2147483647 h 88"/>
                <a:gd name="T14" fmla="*/ 2147483647 w 56"/>
                <a:gd name="T15" fmla="*/ 2147483647 h 88"/>
                <a:gd name="T16" fmla="*/ 0 w 56"/>
                <a:gd name="T17" fmla="*/ 2147483647 h 88"/>
                <a:gd name="T18" fmla="*/ 2147483647 w 56"/>
                <a:gd name="T19" fmla="*/ 2147483647 h 88"/>
                <a:gd name="T20" fmla="*/ 2147483647 w 56"/>
                <a:gd name="T21" fmla="*/ 2147483647 h 88"/>
                <a:gd name="T22" fmla="*/ 2147483647 w 56"/>
                <a:gd name="T23" fmla="*/ 0 h 88"/>
                <a:gd name="T24" fmla="*/ 2147483647 w 56"/>
                <a:gd name="T25" fmla="*/ 2147483647 h 88"/>
                <a:gd name="T26" fmla="*/ 2147483647 w 56"/>
                <a:gd name="T27" fmla="*/ 2147483647 h 88"/>
                <a:gd name="T28" fmla="*/ 2147483647 w 56"/>
                <a:gd name="T29" fmla="*/ 2147483647 h 88"/>
                <a:gd name="T30" fmla="*/ 2147483647 w 56"/>
                <a:gd name="T31" fmla="*/ 2147483647 h 88"/>
                <a:gd name="T32" fmla="*/ 2147483647 w 56"/>
                <a:gd name="T33" fmla="*/ 2147483647 h 88"/>
                <a:gd name="T34" fmla="*/ 2147483647 w 56"/>
                <a:gd name="T35" fmla="*/ 2147483647 h 88"/>
                <a:gd name="T36" fmla="*/ 2147483647 w 56"/>
                <a:gd name="T37" fmla="*/ 2147483647 h 88"/>
                <a:gd name="T38" fmla="*/ 2147483647 w 56"/>
                <a:gd name="T39" fmla="*/ 2147483647 h 88"/>
                <a:gd name="T40" fmla="*/ 2147483647 w 56"/>
                <a:gd name="T41" fmla="*/ 2147483647 h 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6"/>
                <a:gd name="T64" fmla="*/ 0 h 88"/>
                <a:gd name="T65" fmla="*/ 56 w 56"/>
                <a:gd name="T66" fmla="*/ 88 h 8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6" h="88">
                  <a:moveTo>
                    <a:pt x="8" y="88"/>
                  </a:moveTo>
                  <a:lnTo>
                    <a:pt x="0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8" y="56"/>
                  </a:lnTo>
                  <a:lnTo>
                    <a:pt x="8" y="48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0" y="24"/>
                  </a:lnTo>
                  <a:lnTo>
                    <a:pt x="16" y="24"/>
                  </a:lnTo>
                  <a:lnTo>
                    <a:pt x="16" y="16"/>
                  </a:lnTo>
                  <a:lnTo>
                    <a:pt x="32" y="0"/>
                  </a:lnTo>
                  <a:lnTo>
                    <a:pt x="40" y="8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56" y="24"/>
                  </a:lnTo>
                  <a:lnTo>
                    <a:pt x="48" y="32"/>
                  </a:lnTo>
                  <a:lnTo>
                    <a:pt x="48" y="48"/>
                  </a:lnTo>
                  <a:lnTo>
                    <a:pt x="48" y="64"/>
                  </a:lnTo>
                  <a:lnTo>
                    <a:pt x="32" y="72"/>
                  </a:lnTo>
                  <a:lnTo>
                    <a:pt x="8" y="8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" name="Freeform 560"/>
            <p:cNvSpPr>
              <a:spLocks/>
            </p:cNvSpPr>
            <p:nvPr/>
          </p:nvSpPr>
          <p:spPr bwMode="auto">
            <a:xfrm>
              <a:off x="4265613" y="2255366"/>
              <a:ext cx="160337" cy="336550"/>
            </a:xfrm>
            <a:custGeom>
              <a:avLst/>
              <a:gdLst>
                <a:gd name="T0" fmla="*/ 2147483647 w 96"/>
                <a:gd name="T1" fmla="*/ 2147483647 h 184"/>
                <a:gd name="T2" fmla="*/ 2147483647 w 96"/>
                <a:gd name="T3" fmla="*/ 2147483647 h 184"/>
                <a:gd name="T4" fmla="*/ 2147483647 w 96"/>
                <a:gd name="T5" fmla="*/ 2147483647 h 184"/>
                <a:gd name="T6" fmla="*/ 2147483647 w 96"/>
                <a:gd name="T7" fmla="*/ 2147483647 h 184"/>
                <a:gd name="T8" fmla="*/ 2147483647 w 96"/>
                <a:gd name="T9" fmla="*/ 2147483647 h 184"/>
                <a:gd name="T10" fmla="*/ 2147483647 w 96"/>
                <a:gd name="T11" fmla="*/ 2147483647 h 184"/>
                <a:gd name="T12" fmla="*/ 2147483647 w 96"/>
                <a:gd name="T13" fmla="*/ 2147483647 h 184"/>
                <a:gd name="T14" fmla="*/ 2147483647 w 96"/>
                <a:gd name="T15" fmla="*/ 2147483647 h 184"/>
                <a:gd name="T16" fmla="*/ 2147483647 w 96"/>
                <a:gd name="T17" fmla="*/ 2147483647 h 184"/>
                <a:gd name="T18" fmla="*/ 2147483647 w 96"/>
                <a:gd name="T19" fmla="*/ 2147483647 h 184"/>
                <a:gd name="T20" fmla="*/ 2147483647 w 96"/>
                <a:gd name="T21" fmla="*/ 2147483647 h 184"/>
                <a:gd name="T22" fmla="*/ 2147483647 w 96"/>
                <a:gd name="T23" fmla="*/ 2147483647 h 184"/>
                <a:gd name="T24" fmla="*/ 2147483647 w 96"/>
                <a:gd name="T25" fmla="*/ 2147483647 h 184"/>
                <a:gd name="T26" fmla="*/ 2147483647 w 96"/>
                <a:gd name="T27" fmla="*/ 2147483647 h 184"/>
                <a:gd name="T28" fmla="*/ 2147483647 w 96"/>
                <a:gd name="T29" fmla="*/ 2147483647 h 184"/>
                <a:gd name="T30" fmla="*/ 0 w 96"/>
                <a:gd name="T31" fmla="*/ 2147483647 h 184"/>
                <a:gd name="T32" fmla="*/ 0 w 96"/>
                <a:gd name="T33" fmla="*/ 2147483647 h 184"/>
                <a:gd name="T34" fmla="*/ 0 w 96"/>
                <a:gd name="T35" fmla="*/ 2147483647 h 184"/>
                <a:gd name="T36" fmla="*/ 0 w 96"/>
                <a:gd name="T37" fmla="*/ 2147483647 h 184"/>
                <a:gd name="T38" fmla="*/ 0 w 96"/>
                <a:gd name="T39" fmla="*/ 2147483647 h 184"/>
                <a:gd name="T40" fmla="*/ 2147483647 w 96"/>
                <a:gd name="T41" fmla="*/ 2147483647 h 184"/>
                <a:gd name="T42" fmla="*/ 2147483647 w 96"/>
                <a:gd name="T43" fmla="*/ 0 h 184"/>
                <a:gd name="T44" fmla="*/ 2147483647 w 96"/>
                <a:gd name="T45" fmla="*/ 0 h 184"/>
                <a:gd name="T46" fmla="*/ 2147483647 w 96"/>
                <a:gd name="T47" fmla="*/ 0 h 184"/>
                <a:gd name="T48" fmla="*/ 2147483647 w 96"/>
                <a:gd name="T49" fmla="*/ 2147483647 h 184"/>
                <a:gd name="T50" fmla="*/ 2147483647 w 96"/>
                <a:gd name="T51" fmla="*/ 2147483647 h 184"/>
                <a:gd name="T52" fmla="*/ 2147483647 w 96"/>
                <a:gd name="T53" fmla="*/ 2147483647 h 184"/>
                <a:gd name="T54" fmla="*/ 2147483647 w 96"/>
                <a:gd name="T55" fmla="*/ 2147483647 h 184"/>
                <a:gd name="T56" fmla="*/ 2147483647 w 96"/>
                <a:gd name="T57" fmla="*/ 2147483647 h 184"/>
                <a:gd name="T58" fmla="*/ 2147483647 w 96"/>
                <a:gd name="T59" fmla="*/ 2147483647 h 184"/>
                <a:gd name="T60" fmla="*/ 2147483647 w 96"/>
                <a:gd name="T61" fmla="*/ 2147483647 h 184"/>
                <a:gd name="T62" fmla="*/ 2147483647 w 96"/>
                <a:gd name="T63" fmla="*/ 2147483647 h 184"/>
                <a:gd name="T64" fmla="*/ 2147483647 w 96"/>
                <a:gd name="T65" fmla="*/ 2147483647 h 184"/>
                <a:gd name="T66" fmla="*/ 2147483647 w 96"/>
                <a:gd name="T67" fmla="*/ 2147483647 h 184"/>
                <a:gd name="T68" fmla="*/ 2147483647 w 96"/>
                <a:gd name="T69" fmla="*/ 2147483647 h 184"/>
                <a:gd name="T70" fmla="*/ 2147483647 w 96"/>
                <a:gd name="T71" fmla="*/ 2147483647 h 184"/>
                <a:gd name="T72" fmla="*/ 2147483647 w 96"/>
                <a:gd name="T73" fmla="*/ 2147483647 h 184"/>
                <a:gd name="T74" fmla="*/ 2147483647 w 96"/>
                <a:gd name="T75" fmla="*/ 2147483647 h 184"/>
                <a:gd name="T76" fmla="*/ 2147483647 w 96"/>
                <a:gd name="T77" fmla="*/ 2147483647 h 184"/>
                <a:gd name="T78" fmla="*/ 2147483647 w 96"/>
                <a:gd name="T79" fmla="*/ 2147483647 h 184"/>
                <a:gd name="T80" fmla="*/ 2147483647 w 96"/>
                <a:gd name="T81" fmla="*/ 2147483647 h 184"/>
                <a:gd name="T82" fmla="*/ 2147483647 w 96"/>
                <a:gd name="T83" fmla="*/ 2147483647 h 184"/>
                <a:gd name="T84" fmla="*/ 2147483647 w 96"/>
                <a:gd name="T85" fmla="*/ 2147483647 h 184"/>
                <a:gd name="T86" fmla="*/ 2147483647 w 96"/>
                <a:gd name="T87" fmla="*/ 2147483647 h 184"/>
                <a:gd name="T88" fmla="*/ 2147483647 w 96"/>
                <a:gd name="T89" fmla="*/ 2147483647 h 184"/>
                <a:gd name="T90" fmla="*/ 2147483647 w 96"/>
                <a:gd name="T91" fmla="*/ 2147483647 h 184"/>
                <a:gd name="T92" fmla="*/ 2147483647 w 96"/>
                <a:gd name="T93" fmla="*/ 2147483647 h 184"/>
                <a:gd name="T94" fmla="*/ 2147483647 w 96"/>
                <a:gd name="T95" fmla="*/ 2147483647 h 184"/>
                <a:gd name="T96" fmla="*/ 2147483647 w 96"/>
                <a:gd name="T97" fmla="*/ 2147483647 h 184"/>
                <a:gd name="T98" fmla="*/ 2147483647 w 96"/>
                <a:gd name="T99" fmla="*/ 2147483647 h 184"/>
                <a:gd name="T100" fmla="*/ 2147483647 w 96"/>
                <a:gd name="T101" fmla="*/ 2147483647 h 184"/>
                <a:gd name="T102" fmla="*/ 2147483647 w 96"/>
                <a:gd name="T103" fmla="*/ 2147483647 h 184"/>
                <a:gd name="T104" fmla="*/ 2147483647 w 96"/>
                <a:gd name="T105" fmla="*/ 2147483647 h 184"/>
                <a:gd name="T106" fmla="*/ 2147483647 w 96"/>
                <a:gd name="T107" fmla="*/ 2147483647 h 184"/>
                <a:gd name="T108" fmla="*/ 2147483647 w 96"/>
                <a:gd name="T109" fmla="*/ 2147483647 h 184"/>
                <a:gd name="T110" fmla="*/ 2147483647 w 96"/>
                <a:gd name="T111" fmla="*/ 2147483647 h 184"/>
                <a:gd name="T112" fmla="*/ 2147483647 w 96"/>
                <a:gd name="T113" fmla="*/ 2147483647 h 184"/>
                <a:gd name="T114" fmla="*/ 2147483647 w 96"/>
                <a:gd name="T115" fmla="*/ 2147483647 h 184"/>
                <a:gd name="T116" fmla="*/ 2147483647 w 96"/>
                <a:gd name="T117" fmla="*/ 2147483647 h 184"/>
                <a:gd name="T118" fmla="*/ 2147483647 w 96"/>
                <a:gd name="T119" fmla="*/ 2147483647 h 1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6"/>
                <a:gd name="T181" fmla="*/ 0 h 184"/>
                <a:gd name="T182" fmla="*/ 96 w 96"/>
                <a:gd name="T183" fmla="*/ 184 h 1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6" h="184">
                  <a:moveTo>
                    <a:pt x="16" y="144"/>
                  </a:moveTo>
                  <a:lnTo>
                    <a:pt x="24" y="136"/>
                  </a:lnTo>
                  <a:lnTo>
                    <a:pt x="24" y="128"/>
                  </a:lnTo>
                  <a:lnTo>
                    <a:pt x="16" y="128"/>
                  </a:lnTo>
                  <a:lnTo>
                    <a:pt x="24" y="120"/>
                  </a:lnTo>
                  <a:lnTo>
                    <a:pt x="40" y="112"/>
                  </a:lnTo>
                  <a:lnTo>
                    <a:pt x="40" y="104"/>
                  </a:lnTo>
                  <a:lnTo>
                    <a:pt x="40" y="96"/>
                  </a:lnTo>
                  <a:lnTo>
                    <a:pt x="32" y="88"/>
                  </a:lnTo>
                  <a:lnTo>
                    <a:pt x="24" y="88"/>
                  </a:lnTo>
                  <a:lnTo>
                    <a:pt x="16" y="88"/>
                  </a:lnTo>
                  <a:lnTo>
                    <a:pt x="16" y="80"/>
                  </a:lnTo>
                  <a:lnTo>
                    <a:pt x="16" y="64"/>
                  </a:lnTo>
                  <a:lnTo>
                    <a:pt x="8" y="64"/>
                  </a:lnTo>
                  <a:lnTo>
                    <a:pt x="8" y="72"/>
                  </a:lnTo>
                  <a:lnTo>
                    <a:pt x="0" y="64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32"/>
                  </a:lnTo>
                  <a:lnTo>
                    <a:pt x="0" y="24"/>
                  </a:lnTo>
                  <a:lnTo>
                    <a:pt x="8" y="16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24" y="16"/>
                  </a:lnTo>
                  <a:lnTo>
                    <a:pt x="32" y="24"/>
                  </a:lnTo>
                  <a:lnTo>
                    <a:pt x="40" y="16"/>
                  </a:lnTo>
                  <a:lnTo>
                    <a:pt x="56" y="24"/>
                  </a:lnTo>
                  <a:lnTo>
                    <a:pt x="48" y="32"/>
                  </a:lnTo>
                  <a:lnTo>
                    <a:pt x="48" y="40"/>
                  </a:lnTo>
                  <a:lnTo>
                    <a:pt x="40" y="56"/>
                  </a:lnTo>
                  <a:lnTo>
                    <a:pt x="48" y="64"/>
                  </a:lnTo>
                  <a:lnTo>
                    <a:pt x="56" y="64"/>
                  </a:lnTo>
                  <a:lnTo>
                    <a:pt x="64" y="88"/>
                  </a:lnTo>
                  <a:lnTo>
                    <a:pt x="72" y="96"/>
                  </a:lnTo>
                  <a:lnTo>
                    <a:pt x="80" y="112"/>
                  </a:lnTo>
                  <a:lnTo>
                    <a:pt x="80" y="120"/>
                  </a:lnTo>
                  <a:lnTo>
                    <a:pt x="80" y="128"/>
                  </a:lnTo>
                  <a:lnTo>
                    <a:pt x="88" y="128"/>
                  </a:lnTo>
                  <a:lnTo>
                    <a:pt x="96" y="128"/>
                  </a:lnTo>
                  <a:lnTo>
                    <a:pt x="96" y="144"/>
                  </a:lnTo>
                  <a:lnTo>
                    <a:pt x="88" y="152"/>
                  </a:lnTo>
                  <a:lnTo>
                    <a:pt x="88" y="160"/>
                  </a:lnTo>
                  <a:lnTo>
                    <a:pt x="96" y="160"/>
                  </a:lnTo>
                  <a:lnTo>
                    <a:pt x="88" y="160"/>
                  </a:lnTo>
                  <a:lnTo>
                    <a:pt x="72" y="168"/>
                  </a:lnTo>
                  <a:lnTo>
                    <a:pt x="56" y="168"/>
                  </a:lnTo>
                  <a:lnTo>
                    <a:pt x="48" y="176"/>
                  </a:lnTo>
                  <a:lnTo>
                    <a:pt x="40" y="168"/>
                  </a:lnTo>
                  <a:lnTo>
                    <a:pt x="32" y="176"/>
                  </a:lnTo>
                  <a:lnTo>
                    <a:pt x="24" y="176"/>
                  </a:lnTo>
                  <a:lnTo>
                    <a:pt x="16" y="176"/>
                  </a:lnTo>
                  <a:lnTo>
                    <a:pt x="16" y="184"/>
                  </a:lnTo>
                  <a:lnTo>
                    <a:pt x="8" y="184"/>
                  </a:lnTo>
                  <a:lnTo>
                    <a:pt x="8" y="176"/>
                  </a:lnTo>
                  <a:lnTo>
                    <a:pt x="24" y="168"/>
                  </a:lnTo>
                  <a:lnTo>
                    <a:pt x="32" y="152"/>
                  </a:lnTo>
                  <a:lnTo>
                    <a:pt x="24" y="152"/>
                  </a:lnTo>
                  <a:lnTo>
                    <a:pt x="16" y="152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Freeform 562"/>
            <p:cNvSpPr>
              <a:spLocks/>
            </p:cNvSpPr>
            <p:nvPr/>
          </p:nvSpPr>
          <p:spPr bwMode="auto">
            <a:xfrm>
              <a:off x="4184650" y="2387129"/>
              <a:ext cx="93663" cy="158750"/>
            </a:xfrm>
            <a:custGeom>
              <a:avLst/>
              <a:gdLst>
                <a:gd name="T0" fmla="*/ 2147483647 w 56"/>
                <a:gd name="T1" fmla="*/ 2147483647 h 88"/>
                <a:gd name="T2" fmla="*/ 0 w 56"/>
                <a:gd name="T3" fmla="*/ 2147483647 h 88"/>
                <a:gd name="T4" fmla="*/ 0 w 56"/>
                <a:gd name="T5" fmla="*/ 2147483647 h 88"/>
                <a:gd name="T6" fmla="*/ 0 w 56"/>
                <a:gd name="T7" fmla="*/ 2147483647 h 88"/>
                <a:gd name="T8" fmla="*/ 2147483647 w 56"/>
                <a:gd name="T9" fmla="*/ 2147483647 h 88"/>
                <a:gd name="T10" fmla="*/ 2147483647 w 56"/>
                <a:gd name="T11" fmla="*/ 2147483647 h 88"/>
                <a:gd name="T12" fmla="*/ 0 w 56"/>
                <a:gd name="T13" fmla="*/ 2147483647 h 88"/>
                <a:gd name="T14" fmla="*/ 2147483647 w 56"/>
                <a:gd name="T15" fmla="*/ 2147483647 h 88"/>
                <a:gd name="T16" fmla="*/ 0 w 56"/>
                <a:gd name="T17" fmla="*/ 2147483647 h 88"/>
                <a:gd name="T18" fmla="*/ 2147483647 w 56"/>
                <a:gd name="T19" fmla="*/ 2147483647 h 88"/>
                <a:gd name="T20" fmla="*/ 2147483647 w 56"/>
                <a:gd name="T21" fmla="*/ 2147483647 h 88"/>
                <a:gd name="T22" fmla="*/ 2147483647 w 56"/>
                <a:gd name="T23" fmla="*/ 0 h 88"/>
                <a:gd name="T24" fmla="*/ 2147483647 w 56"/>
                <a:gd name="T25" fmla="*/ 2147483647 h 88"/>
                <a:gd name="T26" fmla="*/ 2147483647 w 56"/>
                <a:gd name="T27" fmla="*/ 2147483647 h 88"/>
                <a:gd name="T28" fmla="*/ 2147483647 w 56"/>
                <a:gd name="T29" fmla="*/ 2147483647 h 88"/>
                <a:gd name="T30" fmla="*/ 2147483647 w 56"/>
                <a:gd name="T31" fmla="*/ 2147483647 h 88"/>
                <a:gd name="T32" fmla="*/ 2147483647 w 56"/>
                <a:gd name="T33" fmla="*/ 2147483647 h 88"/>
                <a:gd name="T34" fmla="*/ 2147483647 w 56"/>
                <a:gd name="T35" fmla="*/ 2147483647 h 88"/>
                <a:gd name="T36" fmla="*/ 2147483647 w 56"/>
                <a:gd name="T37" fmla="*/ 2147483647 h 88"/>
                <a:gd name="T38" fmla="*/ 2147483647 w 56"/>
                <a:gd name="T39" fmla="*/ 2147483647 h 88"/>
                <a:gd name="T40" fmla="*/ 2147483647 w 56"/>
                <a:gd name="T41" fmla="*/ 2147483647 h 8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6"/>
                <a:gd name="T64" fmla="*/ 0 h 88"/>
                <a:gd name="T65" fmla="*/ 56 w 56"/>
                <a:gd name="T66" fmla="*/ 88 h 8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6" h="88">
                  <a:moveTo>
                    <a:pt x="8" y="88"/>
                  </a:moveTo>
                  <a:lnTo>
                    <a:pt x="0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8" y="56"/>
                  </a:lnTo>
                  <a:lnTo>
                    <a:pt x="8" y="48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0" y="24"/>
                  </a:lnTo>
                  <a:lnTo>
                    <a:pt x="16" y="24"/>
                  </a:lnTo>
                  <a:lnTo>
                    <a:pt x="16" y="16"/>
                  </a:lnTo>
                  <a:lnTo>
                    <a:pt x="32" y="0"/>
                  </a:lnTo>
                  <a:lnTo>
                    <a:pt x="40" y="8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56" y="24"/>
                  </a:lnTo>
                  <a:lnTo>
                    <a:pt x="48" y="32"/>
                  </a:lnTo>
                  <a:lnTo>
                    <a:pt x="48" y="48"/>
                  </a:lnTo>
                  <a:lnTo>
                    <a:pt x="48" y="64"/>
                  </a:lnTo>
                  <a:lnTo>
                    <a:pt x="32" y="72"/>
                  </a:lnTo>
                  <a:lnTo>
                    <a:pt x="8" y="8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" name="Freeform 564"/>
            <p:cNvSpPr>
              <a:spLocks/>
            </p:cNvSpPr>
            <p:nvPr/>
          </p:nvSpPr>
          <p:spPr bwMode="auto">
            <a:xfrm>
              <a:off x="5311775" y="4207991"/>
              <a:ext cx="133350" cy="320675"/>
            </a:xfrm>
            <a:custGeom>
              <a:avLst/>
              <a:gdLst>
                <a:gd name="T0" fmla="*/ 0 w 80"/>
                <a:gd name="T1" fmla="*/ 2147483647 h 176"/>
                <a:gd name="T2" fmla="*/ 0 w 80"/>
                <a:gd name="T3" fmla="*/ 2147483647 h 176"/>
                <a:gd name="T4" fmla="*/ 2147483647 w 80"/>
                <a:gd name="T5" fmla="*/ 2147483647 h 176"/>
                <a:gd name="T6" fmla="*/ 2147483647 w 80"/>
                <a:gd name="T7" fmla="*/ 2147483647 h 176"/>
                <a:gd name="T8" fmla="*/ 2147483647 w 80"/>
                <a:gd name="T9" fmla="*/ 2147483647 h 176"/>
                <a:gd name="T10" fmla="*/ 2147483647 w 80"/>
                <a:gd name="T11" fmla="*/ 2147483647 h 176"/>
                <a:gd name="T12" fmla="*/ 2147483647 w 80"/>
                <a:gd name="T13" fmla="*/ 2147483647 h 176"/>
                <a:gd name="T14" fmla="*/ 2147483647 w 80"/>
                <a:gd name="T15" fmla="*/ 2147483647 h 176"/>
                <a:gd name="T16" fmla="*/ 2147483647 w 80"/>
                <a:gd name="T17" fmla="*/ 0 h 176"/>
                <a:gd name="T18" fmla="*/ 2147483647 w 80"/>
                <a:gd name="T19" fmla="*/ 2147483647 h 176"/>
                <a:gd name="T20" fmla="*/ 2147483647 w 80"/>
                <a:gd name="T21" fmla="*/ 2147483647 h 176"/>
                <a:gd name="T22" fmla="*/ 2147483647 w 80"/>
                <a:gd name="T23" fmla="*/ 2147483647 h 176"/>
                <a:gd name="T24" fmla="*/ 2147483647 w 80"/>
                <a:gd name="T25" fmla="*/ 2147483647 h 176"/>
                <a:gd name="T26" fmla="*/ 2147483647 w 80"/>
                <a:gd name="T27" fmla="*/ 2147483647 h 176"/>
                <a:gd name="T28" fmla="*/ 2147483647 w 80"/>
                <a:gd name="T29" fmla="*/ 2147483647 h 176"/>
                <a:gd name="T30" fmla="*/ 0 w 80"/>
                <a:gd name="T31" fmla="*/ 2147483647 h 176"/>
                <a:gd name="T32" fmla="*/ 0 w 80"/>
                <a:gd name="T33" fmla="*/ 2147483647 h 17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176"/>
                <a:gd name="T53" fmla="*/ 80 w 80"/>
                <a:gd name="T54" fmla="*/ 176 h 17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176">
                  <a:moveTo>
                    <a:pt x="0" y="144"/>
                  </a:moveTo>
                  <a:lnTo>
                    <a:pt x="0" y="128"/>
                  </a:lnTo>
                  <a:lnTo>
                    <a:pt x="8" y="112"/>
                  </a:lnTo>
                  <a:lnTo>
                    <a:pt x="16" y="88"/>
                  </a:lnTo>
                  <a:lnTo>
                    <a:pt x="8" y="56"/>
                  </a:lnTo>
                  <a:lnTo>
                    <a:pt x="16" y="48"/>
                  </a:lnTo>
                  <a:lnTo>
                    <a:pt x="32" y="40"/>
                  </a:lnTo>
                  <a:lnTo>
                    <a:pt x="48" y="16"/>
                  </a:lnTo>
                  <a:lnTo>
                    <a:pt x="72" y="0"/>
                  </a:lnTo>
                  <a:lnTo>
                    <a:pt x="80" y="16"/>
                  </a:lnTo>
                  <a:lnTo>
                    <a:pt x="80" y="40"/>
                  </a:lnTo>
                  <a:lnTo>
                    <a:pt x="80" y="56"/>
                  </a:lnTo>
                  <a:lnTo>
                    <a:pt x="48" y="168"/>
                  </a:lnTo>
                  <a:lnTo>
                    <a:pt x="32" y="168"/>
                  </a:lnTo>
                  <a:lnTo>
                    <a:pt x="16" y="176"/>
                  </a:lnTo>
                  <a:lnTo>
                    <a:pt x="0" y="16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" name="Freeform 565"/>
            <p:cNvSpPr>
              <a:spLocks/>
            </p:cNvSpPr>
            <p:nvPr/>
          </p:nvSpPr>
          <p:spPr bwMode="auto">
            <a:xfrm>
              <a:off x="6088063" y="3712691"/>
              <a:ext cx="39687" cy="58738"/>
            </a:xfrm>
            <a:custGeom>
              <a:avLst/>
              <a:gdLst>
                <a:gd name="T0" fmla="*/ 0 w 24"/>
                <a:gd name="T1" fmla="*/ 0 h 32"/>
                <a:gd name="T2" fmla="*/ 0 w 24"/>
                <a:gd name="T3" fmla="*/ 2147483647 h 32"/>
                <a:gd name="T4" fmla="*/ 0 w 24"/>
                <a:gd name="T5" fmla="*/ 2147483647 h 32"/>
                <a:gd name="T6" fmla="*/ 2147483647 w 24"/>
                <a:gd name="T7" fmla="*/ 2147483647 h 32"/>
                <a:gd name="T8" fmla="*/ 2147483647 w 24"/>
                <a:gd name="T9" fmla="*/ 2147483647 h 32"/>
                <a:gd name="T10" fmla="*/ 0 w 24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32"/>
                <a:gd name="T20" fmla="*/ 24 w 24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32">
                  <a:moveTo>
                    <a:pt x="0" y="0"/>
                  </a:moveTo>
                  <a:lnTo>
                    <a:pt x="0" y="16"/>
                  </a:lnTo>
                  <a:lnTo>
                    <a:pt x="0" y="32"/>
                  </a:lnTo>
                  <a:lnTo>
                    <a:pt x="16" y="32"/>
                  </a:lnTo>
                  <a:lnTo>
                    <a:pt x="24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CCCC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" name="Freeform 567"/>
            <p:cNvSpPr>
              <a:spLocks/>
            </p:cNvSpPr>
            <p:nvPr/>
          </p:nvSpPr>
          <p:spPr bwMode="auto">
            <a:xfrm>
              <a:off x="6088063" y="3712691"/>
              <a:ext cx="39687" cy="58738"/>
            </a:xfrm>
            <a:custGeom>
              <a:avLst/>
              <a:gdLst>
                <a:gd name="T0" fmla="*/ 0 w 24"/>
                <a:gd name="T1" fmla="*/ 0 h 32"/>
                <a:gd name="T2" fmla="*/ 0 w 24"/>
                <a:gd name="T3" fmla="*/ 2147483647 h 32"/>
                <a:gd name="T4" fmla="*/ 0 w 24"/>
                <a:gd name="T5" fmla="*/ 2147483647 h 32"/>
                <a:gd name="T6" fmla="*/ 2147483647 w 24"/>
                <a:gd name="T7" fmla="*/ 2147483647 h 32"/>
                <a:gd name="T8" fmla="*/ 2147483647 w 24"/>
                <a:gd name="T9" fmla="*/ 2147483647 h 32"/>
                <a:gd name="T10" fmla="*/ 0 w 24"/>
                <a:gd name="T11" fmla="*/ 0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32"/>
                <a:gd name="T20" fmla="*/ 24 w 24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32">
                  <a:moveTo>
                    <a:pt x="0" y="0"/>
                  </a:moveTo>
                  <a:lnTo>
                    <a:pt x="0" y="16"/>
                  </a:lnTo>
                  <a:lnTo>
                    <a:pt x="0" y="32"/>
                  </a:lnTo>
                  <a:lnTo>
                    <a:pt x="16" y="32"/>
                  </a:lnTo>
                  <a:lnTo>
                    <a:pt x="24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3" name="Freeform 569"/>
            <p:cNvSpPr>
              <a:spLocks/>
            </p:cNvSpPr>
            <p:nvPr/>
          </p:nvSpPr>
          <p:spPr bwMode="auto">
            <a:xfrm>
              <a:off x="6943725" y="3318991"/>
              <a:ext cx="26988" cy="87313"/>
            </a:xfrm>
            <a:custGeom>
              <a:avLst/>
              <a:gdLst>
                <a:gd name="T0" fmla="*/ 0 w 16"/>
                <a:gd name="T1" fmla="*/ 2147483647 h 48"/>
                <a:gd name="T2" fmla="*/ 0 w 16"/>
                <a:gd name="T3" fmla="*/ 2147483647 h 48"/>
                <a:gd name="T4" fmla="*/ 2147483647 w 16"/>
                <a:gd name="T5" fmla="*/ 0 h 48"/>
                <a:gd name="T6" fmla="*/ 2147483647 w 16"/>
                <a:gd name="T7" fmla="*/ 2147483647 h 48"/>
                <a:gd name="T8" fmla="*/ 2147483647 w 16"/>
                <a:gd name="T9" fmla="*/ 2147483647 h 48"/>
                <a:gd name="T10" fmla="*/ 0 w 16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48"/>
                <a:gd name="T20" fmla="*/ 16 w 16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48">
                  <a:moveTo>
                    <a:pt x="0" y="32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8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4" name="Freeform 570"/>
            <p:cNvSpPr>
              <a:spLocks/>
            </p:cNvSpPr>
            <p:nvPr/>
          </p:nvSpPr>
          <p:spPr bwMode="auto">
            <a:xfrm>
              <a:off x="7145338" y="3099916"/>
              <a:ext cx="39687" cy="58738"/>
            </a:xfrm>
            <a:custGeom>
              <a:avLst/>
              <a:gdLst>
                <a:gd name="T0" fmla="*/ 0 w 24"/>
                <a:gd name="T1" fmla="*/ 2147483647 h 32"/>
                <a:gd name="T2" fmla="*/ 2147483647 w 24"/>
                <a:gd name="T3" fmla="*/ 2147483647 h 32"/>
                <a:gd name="T4" fmla="*/ 2147483647 w 24"/>
                <a:gd name="T5" fmla="*/ 2147483647 h 32"/>
                <a:gd name="T6" fmla="*/ 2147483647 w 24"/>
                <a:gd name="T7" fmla="*/ 2147483647 h 32"/>
                <a:gd name="T8" fmla="*/ 2147483647 w 24"/>
                <a:gd name="T9" fmla="*/ 2147483647 h 32"/>
                <a:gd name="T10" fmla="*/ 2147483647 w 24"/>
                <a:gd name="T11" fmla="*/ 0 h 32"/>
                <a:gd name="T12" fmla="*/ 0 w 24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32"/>
                <a:gd name="T23" fmla="*/ 24 w 24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32">
                  <a:moveTo>
                    <a:pt x="0" y="8"/>
                  </a:moveTo>
                  <a:lnTo>
                    <a:pt x="8" y="24"/>
                  </a:lnTo>
                  <a:lnTo>
                    <a:pt x="8" y="32"/>
                  </a:lnTo>
                  <a:lnTo>
                    <a:pt x="24" y="24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5" name="Freeform 571"/>
            <p:cNvSpPr>
              <a:spLocks/>
            </p:cNvSpPr>
            <p:nvPr/>
          </p:nvSpPr>
          <p:spPr bwMode="auto">
            <a:xfrm>
              <a:off x="6943725" y="3318991"/>
              <a:ext cx="26988" cy="87313"/>
            </a:xfrm>
            <a:custGeom>
              <a:avLst/>
              <a:gdLst>
                <a:gd name="T0" fmla="*/ 0 w 16"/>
                <a:gd name="T1" fmla="*/ 2147483647 h 48"/>
                <a:gd name="T2" fmla="*/ 0 w 16"/>
                <a:gd name="T3" fmla="*/ 2147483647 h 48"/>
                <a:gd name="T4" fmla="*/ 2147483647 w 16"/>
                <a:gd name="T5" fmla="*/ 0 h 48"/>
                <a:gd name="T6" fmla="*/ 2147483647 w 16"/>
                <a:gd name="T7" fmla="*/ 2147483647 h 48"/>
                <a:gd name="T8" fmla="*/ 2147483647 w 16"/>
                <a:gd name="T9" fmla="*/ 2147483647 h 48"/>
                <a:gd name="T10" fmla="*/ 0 w 16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48"/>
                <a:gd name="T20" fmla="*/ 16 w 16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48">
                  <a:moveTo>
                    <a:pt x="0" y="32"/>
                  </a:moveTo>
                  <a:lnTo>
                    <a:pt x="0" y="16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8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6" name="Freeform 572"/>
            <p:cNvSpPr>
              <a:spLocks/>
            </p:cNvSpPr>
            <p:nvPr/>
          </p:nvSpPr>
          <p:spPr bwMode="auto">
            <a:xfrm>
              <a:off x="7145338" y="3099916"/>
              <a:ext cx="39687" cy="58738"/>
            </a:xfrm>
            <a:custGeom>
              <a:avLst/>
              <a:gdLst>
                <a:gd name="T0" fmla="*/ 0 w 24"/>
                <a:gd name="T1" fmla="*/ 2147483647 h 32"/>
                <a:gd name="T2" fmla="*/ 2147483647 w 24"/>
                <a:gd name="T3" fmla="*/ 2147483647 h 32"/>
                <a:gd name="T4" fmla="*/ 2147483647 w 24"/>
                <a:gd name="T5" fmla="*/ 2147483647 h 32"/>
                <a:gd name="T6" fmla="*/ 2147483647 w 24"/>
                <a:gd name="T7" fmla="*/ 2147483647 h 32"/>
                <a:gd name="T8" fmla="*/ 2147483647 w 24"/>
                <a:gd name="T9" fmla="*/ 2147483647 h 32"/>
                <a:gd name="T10" fmla="*/ 2147483647 w 24"/>
                <a:gd name="T11" fmla="*/ 0 h 32"/>
                <a:gd name="T12" fmla="*/ 0 w 24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32"/>
                <a:gd name="T23" fmla="*/ 24 w 24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32">
                  <a:moveTo>
                    <a:pt x="0" y="8"/>
                  </a:moveTo>
                  <a:lnTo>
                    <a:pt x="8" y="24"/>
                  </a:lnTo>
                  <a:lnTo>
                    <a:pt x="8" y="32"/>
                  </a:lnTo>
                  <a:lnTo>
                    <a:pt x="24" y="24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7" name="Freeform 573"/>
            <p:cNvSpPr>
              <a:spLocks/>
            </p:cNvSpPr>
            <p:nvPr/>
          </p:nvSpPr>
          <p:spPr bwMode="auto">
            <a:xfrm>
              <a:off x="7197725" y="2764954"/>
              <a:ext cx="293688" cy="350837"/>
            </a:xfrm>
            <a:custGeom>
              <a:avLst/>
              <a:gdLst>
                <a:gd name="T0" fmla="*/ 0 w 176"/>
                <a:gd name="T1" fmla="*/ 2147483647 h 192"/>
                <a:gd name="T2" fmla="*/ 2147483647 w 176"/>
                <a:gd name="T3" fmla="*/ 2147483647 h 192"/>
                <a:gd name="T4" fmla="*/ 2147483647 w 176"/>
                <a:gd name="T5" fmla="*/ 2147483647 h 192"/>
                <a:gd name="T6" fmla="*/ 2147483647 w 176"/>
                <a:gd name="T7" fmla="*/ 2147483647 h 192"/>
                <a:gd name="T8" fmla="*/ 2147483647 w 176"/>
                <a:gd name="T9" fmla="*/ 2147483647 h 192"/>
                <a:gd name="T10" fmla="*/ 2147483647 w 176"/>
                <a:gd name="T11" fmla="*/ 2147483647 h 192"/>
                <a:gd name="T12" fmla="*/ 2147483647 w 176"/>
                <a:gd name="T13" fmla="*/ 2147483647 h 192"/>
                <a:gd name="T14" fmla="*/ 2147483647 w 176"/>
                <a:gd name="T15" fmla="*/ 2147483647 h 192"/>
                <a:gd name="T16" fmla="*/ 2147483647 w 176"/>
                <a:gd name="T17" fmla="*/ 2147483647 h 192"/>
                <a:gd name="T18" fmla="*/ 2147483647 w 176"/>
                <a:gd name="T19" fmla="*/ 2147483647 h 192"/>
                <a:gd name="T20" fmla="*/ 2147483647 w 176"/>
                <a:gd name="T21" fmla="*/ 0 h 192"/>
                <a:gd name="T22" fmla="*/ 2147483647 w 176"/>
                <a:gd name="T23" fmla="*/ 2147483647 h 192"/>
                <a:gd name="T24" fmla="*/ 2147483647 w 176"/>
                <a:gd name="T25" fmla="*/ 2147483647 h 192"/>
                <a:gd name="T26" fmla="*/ 2147483647 w 176"/>
                <a:gd name="T27" fmla="*/ 2147483647 h 192"/>
                <a:gd name="T28" fmla="*/ 2147483647 w 176"/>
                <a:gd name="T29" fmla="*/ 2147483647 h 192"/>
                <a:gd name="T30" fmla="*/ 2147483647 w 176"/>
                <a:gd name="T31" fmla="*/ 2147483647 h 192"/>
                <a:gd name="T32" fmla="*/ 2147483647 w 176"/>
                <a:gd name="T33" fmla="*/ 2147483647 h 192"/>
                <a:gd name="T34" fmla="*/ 2147483647 w 176"/>
                <a:gd name="T35" fmla="*/ 2147483647 h 192"/>
                <a:gd name="T36" fmla="*/ 2147483647 w 176"/>
                <a:gd name="T37" fmla="*/ 2147483647 h 192"/>
                <a:gd name="T38" fmla="*/ 2147483647 w 176"/>
                <a:gd name="T39" fmla="*/ 2147483647 h 192"/>
                <a:gd name="T40" fmla="*/ 2147483647 w 176"/>
                <a:gd name="T41" fmla="*/ 2147483647 h 192"/>
                <a:gd name="T42" fmla="*/ 2147483647 w 176"/>
                <a:gd name="T43" fmla="*/ 2147483647 h 192"/>
                <a:gd name="T44" fmla="*/ 2147483647 w 176"/>
                <a:gd name="T45" fmla="*/ 2147483647 h 192"/>
                <a:gd name="T46" fmla="*/ 2147483647 w 176"/>
                <a:gd name="T47" fmla="*/ 2147483647 h 192"/>
                <a:gd name="T48" fmla="*/ 2147483647 w 176"/>
                <a:gd name="T49" fmla="*/ 2147483647 h 192"/>
                <a:gd name="T50" fmla="*/ 2147483647 w 176"/>
                <a:gd name="T51" fmla="*/ 2147483647 h 192"/>
                <a:gd name="T52" fmla="*/ 2147483647 w 176"/>
                <a:gd name="T53" fmla="*/ 2147483647 h 192"/>
                <a:gd name="T54" fmla="*/ 2147483647 w 176"/>
                <a:gd name="T55" fmla="*/ 2147483647 h 192"/>
                <a:gd name="T56" fmla="*/ 2147483647 w 176"/>
                <a:gd name="T57" fmla="*/ 2147483647 h 192"/>
                <a:gd name="T58" fmla="*/ 2147483647 w 176"/>
                <a:gd name="T59" fmla="*/ 2147483647 h 192"/>
                <a:gd name="T60" fmla="*/ 2147483647 w 176"/>
                <a:gd name="T61" fmla="*/ 2147483647 h 192"/>
                <a:gd name="T62" fmla="*/ 2147483647 w 176"/>
                <a:gd name="T63" fmla="*/ 2147483647 h 192"/>
                <a:gd name="T64" fmla="*/ 2147483647 w 176"/>
                <a:gd name="T65" fmla="*/ 2147483647 h 192"/>
                <a:gd name="T66" fmla="*/ 0 w 176"/>
                <a:gd name="T67" fmla="*/ 2147483647 h 192"/>
                <a:gd name="T68" fmla="*/ 0 w 176"/>
                <a:gd name="T69" fmla="*/ 2147483647 h 1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76"/>
                <a:gd name="T106" fmla="*/ 0 h 192"/>
                <a:gd name="T107" fmla="*/ 176 w 176"/>
                <a:gd name="T108" fmla="*/ 192 h 1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76" h="192">
                  <a:moveTo>
                    <a:pt x="0" y="160"/>
                  </a:moveTo>
                  <a:lnTo>
                    <a:pt x="24" y="152"/>
                  </a:lnTo>
                  <a:lnTo>
                    <a:pt x="40" y="152"/>
                  </a:lnTo>
                  <a:lnTo>
                    <a:pt x="72" y="128"/>
                  </a:lnTo>
                  <a:lnTo>
                    <a:pt x="88" y="120"/>
                  </a:lnTo>
                  <a:lnTo>
                    <a:pt x="96" y="104"/>
                  </a:lnTo>
                  <a:lnTo>
                    <a:pt x="104" y="72"/>
                  </a:lnTo>
                  <a:lnTo>
                    <a:pt x="104" y="48"/>
                  </a:lnTo>
                  <a:lnTo>
                    <a:pt x="112" y="32"/>
                  </a:lnTo>
                  <a:lnTo>
                    <a:pt x="112" y="8"/>
                  </a:lnTo>
                  <a:lnTo>
                    <a:pt x="120" y="0"/>
                  </a:lnTo>
                  <a:lnTo>
                    <a:pt x="136" y="8"/>
                  </a:lnTo>
                  <a:lnTo>
                    <a:pt x="160" y="16"/>
                  </a:lnTo>
                  <a:lnTo>
                    <a:pt x="176" y="16"/>
                  </a:lnTo>
                  <a:lnTo>
                    <a:pt x="160" y="32"/>
                  </a:lnTo>
                  <a:lnTo>
                    <a:pt x="144" y="40"/>
                  </a:lnTo>
                  <a:lnTo>
                    <a:pt x="136" y="56"/>
                  </a:lnTo>
                  <a:lnTo>
                    <a:pt x="120" y="40"/>
                  </a:lnTo>
                  <a:lnTo>
                    <a:pt x="104" y="64"/>
                  </a:lnTo>
                  <a:lnTo>
                    <a:pt x="120" y="88"/>
                  </a:lnTo>
                  <a:lnTo>
                    <a:pt x="112" y="112"/>
                  </a:lnTo>
                  <a:lnTo>
                    <a:pt x="104" y="128"/>
                  </a:lnTo>
                  <a:lnTo>
                    <a:pt x="104" y="152"/>
                  </a:lnTo>
                  <a:lnTo>
                    <a:pt x="96" y="160"/>
                  </a:lnTo>
                  <a:lnTo>
                    <a:pt x="88" y="160"/>
                  </a:lnTo>
                  <a:lnTo>
                    <a:pt x="80" y="160"/>
                  </a:lnTo>
                  <a:lnTo>
                    <a:pt x="64" y="160"/>
                  </a:lnTo>
                  <a:lnTo>
                    <a:pt x="56" y="160"/>
                  </a:lnTo>
                  <a:lnTo>
                    <a:pt x="40" y="176"/>
                  </a:lnTo>
                  <a:lnTo>
                    <a:pt x="40" y="168"/>
                  </a:lnTo>
                  <a:lnTo>
                    <a:pt x="32" y="176"/>
                  </a:lnTo>
                  <a:lnTo>
                    <a:pt x="24" y="176"/>
                  </a:lnTo>
                  <a:lnTo>
                    <a:pt x="8" y="192"/>
                  </a:lnTo>
                  <a:lnTo>
                    <a:pt x="0" y="168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8" name="Freeform 574"/>
            <p:cNvSpPr>
              <a:spLocks/>
            </p:cNvSpPr>
            <p:nvPr/>
          </p:nvSpPr>
          <p:spPr bwMode="auto">
            <a:xfrm>
              <a:off x="7399338" y="2445866"/>
              <a:ext cx="52387" cy="276225"/>
            </a:xfrm>
            <a:custGeom>
              <a:avLst/>
              <a:gdLst>
                <a:gd name="T0" fmla="*/ 2147483647 w 32"/>
                <a:gd name="T1" fmla="*/ 2147483647 h 152"/>
                <a:gd name="T2" fmla="*/ 2147483647 w 32"/>
                <a:gd name="T3" fmla="*/ 2147483647 h 152"/>
                <a:gd name="T4" fmla="*/ 2147483647 w 32"/>
                <a:gd name="T5" fmla="*/ 2147483647 h 152"/>
                <a:gd name="T6" fmla="*/ 0 w 32"/>
                <a:gd name="T7" fmla="*/ 2147483647 h 152"/>
                <a:gd name="T8" fmla="*/ 2147483647 w 32"/>
                <a:gd name="T9" fmla="*/ 2147483647 h 152"/>
                <a:gd name="T10" fmla="*/ 2147483647 w 32"/>
                <a:gd name="T11" fmla="*/ 0 h 152"/>
                <a:gd name="T12" fmla="*/ 2147483647 w 32"/>
                <a:gd name="T13" fmla="*/ 2147483647 h 152"/>
                <a:gd name="T14" fmla="*/ 2147483647 w 32"/>
                <a:gd name="T15" fmla="*/ 2147483647 h 152"/>
                <a:gd name="T16" fmla="*/ 2147483647 w 32"/>
                <a:gd name="T17" fmla="*/ 2147483647 h 152"/>
                <a:gd name="T18" fmla="*/ 2147483647 w 32"/>
                <a:gd name="T19" fmla="*/ 2147483647 h 152"/>
                <a:gd name="T20" fmla="*/ 2147483647 w 32"/>
                <a:gd name="T21" fmla="*/ 2147483647 h 152"/>
                <a:gd name="T22" fmla="*/ 2147483647 w 32"/>
                <a:gd name="T23" fmla="*/ 2147483647 h 152"/>
                <a:gd name="T24" fmla="*/ 2147483647 w 32"/>
                <a:gd name="T25" fmla="*/ 2147483647 h 152"/>
                <a:gd name="T26" fmla="*/ 2147483647 w 32"/>
                <a:gd name="T27" fmla="*/ 2147483647 h 1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2"/>
                <a:gd name="T43" fmla="*/ 0 h 152"/>
                <a:gd name="T44" fmla="*/ 32 w 32"/>
                <a:gd name="T45" fmla="*/ 152 h 1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2" h="152">
                  <a:moveTo>
                    <a:pt x="8" y="144"/>
                  </a:moveTo>
                  <a:lnTo>
                    <a:pt x="8" y="120"/>
                  </a:lnTo>
                  <a:lnTo>
                    <a:pt x="8" y="56"/>
                  </a:lnTo>
                  <a:lnTo>
                    <a:pt x="0" y="40"/>
                  </a:lnTo>
                  <a:lnTo>
                    <a:pt x="8" y="16"/>
                  </a:lnTo>
                  <a:lnTo>
                    <a:pt x="8" y="0"/>
                  </a:lnTo>
                  <a:lnTo>
                    <a:pt x="16" y="24"/>
                  </a:lnTo>
                  <a:lnTo>
                    <a:pt x="16" y="40"/>
                  </a:lnTo>
                  <a:lnTo>
                    <a:pt x="32" y="104"/>
                  </a:lnTo>
                  <a:lnTo>
                    <a:pt x="24" y="96"/>
                  </a:lnTo>
                  <a:lnTo>
                    <a:pt x="16" y="112"/>
                  </a:lnTo>
                  <a:lnTo>
                    <a:pt x="16" y="128"/>
                  </a:lnTo>
                  <a:lnTo>
                    <a:pt x="32" y="152"/>
                  </a:lnTo>
                  <a:lnTo>
                    <a:pt x="8" y="14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9" name="Freeform 576"/>
            <p:cNvSpPr>
              <a:spLocks/>
            </p:cNvSpPr>
            <p:nvPr/>
          </p:nvSpPr>
          <p:spPr bwMode="auto">
            <a:xfrm>
              <a:off x="7399338" y="2445866"/>
              <a:ext cx="52387" cy="276225"/>
            </a:xfrm>
            <a:custGeom>
              <a:avLst/>
              <a:gdLst>
                <a:gd name="T0" fmla="*/ 2147483647 w 32"/>
                <a:gd name="T1" fmla="*/ 2147483647 h 152"/>
                <a:gd name="T2" fmla="*/ 2147483647 w 32"/>
                <a:gd name="T3" fmla="*/ 2147483647 h 152"/>
                <a:gd name="T4" fmla="*/ 2147483647 w 32"/>
                <a:gd name="T5" fmla="*/ 2147483647 h 152"/>
                <a:gd name="T6" fmla="*/ 0 w 32"/>
                <a:gd name="T7" fmla="*/ 2147483647 h 152"/>
                <a:gd name="T8" fmla="*/ 2147483647 w 32"/>
                <a:gd name="T9" fmla="*/ 2147483647 h 152"/>
                <a:gd name="T10" fmla="*/ 2147483647 w 32"/>
                <a:gd name="T11" fmla="*/ 0 h 152"/>
                <a:gd name="T12" fmla="*/ 2147483647 w 32"/>
                <a:gd name="T13" fmla="*/ 2147483647 h 152"/>
                <a:gd name="T14" fmla="*/ 2147483647 w 32"/>
                <a:gd name="T15" fmla="*/ 2147483647 h 152"/>
                <a:gd name="T16" fmla="*/ 2147483647 w 32"/>
                <a:gd name="T17" fmla="*/ 2147483647 h 152"/>
                <a:gd name="T18" fmla="*/ 2147483647 w 32"/>
                <a:gd name="T19" fmla="*/ 2147483647 h 152"/>
                <a:gd name="T20" fmla="*/ 2147483647 w 32"/>
                <a:gd name="T21" fmla="*/ 2147483647 h 152"/>
                <a:gd name="T22" fmla="*/ 2147483647 w 32"/>
                <a:gd name="T23" fmla="*/ 2147483647 h 152"/>
                <a:gd name="T24" fmla="*/ 2147483647 w 32"/>
                <a:gd name="T25" fmla="*/ 2147483647 h 152"/>
                <a:gd name="T26" fmla="*/ 2147483647 w 32"/>
                <a:gd name="T27" fmla="*/ 2147483647 h 1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2"/>
                <a:gd name="T43" fmla="*/ 0 h 152"/>
                <a:gd name="T44" fmla="*/ 32 w 32"/>
                <a:gd name="T45" fmla="*/ 152 h 1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2" h="152">
                  <a:moveTo>
                    <a:pt x="8" y="144"/>
                  </a:moveTo>
                  <a:lnTo>
                    <a:pt x="8" y="120"/>
                  </a:lnTo>
                  <a:lnTo>
                    <a:pt x="8" y="56"/>
                  </a:lnTo>
                  <a:lnTo>
                    <a:pt x="0" y="40"/>
                  </a:lnTo>
                  <a:lnTo>
                    <a:pt x="8" y="16"/>
                  </a:lnTo>
                  <a:lnTo>
                    <a:pt x="8" y="0"/>
                  </a:lnTo>
                  <a:lnTo>
                    <a:pt x="16" y="24"/>
                  </a:lnTo>
                  <a:lnTo>
                    <a:pt x="16" y="40"/>
                  </a:lnTo>
                  <a:lnTo>
                    <a:pt x="32" y="104"/>
                  </a:lnTo>
                  <a:lnTo>
                    <a:pt x="24" y="96"/>
                  </a:lnTo>
                  <a:lnTo>
                    <a:pt x="16" y="112"/>
                  </a:lnTo>
                  <a:lnTo>
                    <a:pt x="16" y="128"/>
                  </a:lnTo>
                  <a:lnTo>
                    <a:pt x="32" y="152"/>
                  </a:lnTo>
                  <a:lnTo>
                    <a:pt x="8" y="14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0" name="Freeform 594"/>
            <p:cNvSpPr>
              <a:spLocks/>
            </p:cNvSpPr>
            <p:nvPr/>
          </p:nvSpPr>
          <p:spPr bwMode="auto">
            <a:xfrm>
              <a:off x="3141663" y="2531591"/>
              <a:ext cx="133350" cy="176213"/>
            </a:xfrm>
            <a:custGeom>
              <a:avLst/>
              <a:gdLst>
                <a:gd name="T0" fmla="*/ 0 w 80"/>
                <a:gd name="T1" fmla="*/ 2147483647 h 96"/>
                <a:gd name="T2" fmla="*/ 0 w 80"/>
                <a:gd name="T3" fmla="*/ 2147483647 h 96"/>
                <a:gd name="T4" fmla="*/ 0 w 80"/>
                <a:gd name="T5" fmla="*/ 2147483647 h 96"/>
                <a:gd name="T6" fmla="*/ 2147483647 w 80"/>
                <a:gd name="T7" fmla="*/ 2147483647 h 96"/>
                <a:gd name="T8" fmla="*/ 2147483647 w 80"/>
                <a:gd name="T9" fmla="*/ 0 h 96"/>
                <a:gd name="T10" fmla="*/ 2147483647 w 80"/>
                <a:gd name="T11" fmla="*/ 2147483647 h 96"/>
                <a:gd name="T12" fmla="*/ 2147483647 w 80"/>
                <a:gd name="T13" fmla="*/ 2147483647 h 96"/>
                <a:gd name="T14" fmla="*/ 2147483647 w 80"/>
                <a:gd name="T15" fmla="*/ 2147483647 h 96"/>
                <a:gd name="T16" fmla="*/ 2147483647 w 80"/>
                <a:gd name="T17" fmla="*/ 2147483647 h 96"/>
                <a:gd name="T18" fmla="*/ 2147483647 w 80"/>
                <a:gd name="T19" fmla="*/ 2147483647 h 96"/>
                <a:gd name="T20" fmla="*/ 2147483647 w 80"/>
                <a:gd name="T21" fmla="*/ 2147483647 h 96"/>
                <a:gd name="T22" fmla="*/ 2147483647 w 80"/>
                <a:gd name="T23" fmla="*/ 2147483647 h 96"/>
                <a:gd name="T24" fmla="*/ 2147483647 w 80"/>
                <a:gd name="T25" fmla="*/ 2147483647 h 96"/>
                <a:gd name="T26" fmla="*/ 2147483647 w 80"/>
                <a:gd name="T27" fmla="*/ 2147483647 h 96"/>
                <a:gd name="T28" fmla="*/ 2147483647 w 80"/>
                <a:gd name="T29" fmla="*/ 2147483647 h 96"/>
                <a:gd name="T30" fmla="*/ 2147483647 w 80"/>
                <a:gd name="T31" fmla="*/ 2147483647 h 96"/>
                <a:gd name="T32" fmla="*/ 0 w 80"/>
                <a:gd name="T33" fmla="*/ 2147483647 h 9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96"/>
                <a:gd name="T53" fmla="*/ 80 w 80"/>
                <a:gd name="T54" fmla="*/ 96 h 9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96">
                  <a:moveTo>
                    <a:pt x="0" y="80"/>
                  </a:moveTo>
                  <a:lnTo>
                    <a:pt x="0" y="64"/>
                  </a:lnTo>
                  <a:lnTo>
                    <a:pt x="0" y="48"/>
                  </a:lnTo>
                  <a:lnTo>
                    <a:pt x="24" y="16"/>
                  </a:lnTo>
                  <a:lnTo>
                    <a:pt x="40" y="0"/>
                  </a:lnTo>
                  <a:lnTo>
                    <a:pt x="40" y="16"/>
                  </a:lnTo>
                  <a:lnTo>
                    <a:pt x="32" y="32"/>
                  </a:lnTo>
                  <a:lnTo>
                    <a:pt x="40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80" y="88"/>
                  </a:lnTo>
                  <a:lnTo>
                    <a:pt x="64" y="96"/>
                  </a:lnTo>
                  <a:lnTo>
                    <a:pt x="56" y="80"/>
                  </a:lnTo>
                  <a:lnTo>
                    <a:pt x="40" y="88"/>
                  </a:lnTo>
                  <a:lnTo>
                    <a:pt x="32" y="80"/>
                  </a:lnTo>
                  <a:lnTo>
                    <a:pt x="8" y="72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66CC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1" name="Freeform 597"/>
            <p:cNvSpPr>
              <a:spLocks/>
            </p:cNvSpPr>
            <p:nvPr/>
          </p:nvSpPr>
          <p:spPr bwMode="auto">
            <a:xfrm>
              <a:off x="3141663" y="2531591"/>
              <a:ext cx="133350" cy="176213"/>
            </a:xfrm>
            <a:custGeom>
              <a:avLst/>
              <a:gdLst>
                <a:gd name="T0" fmla="*/ 0 w 80"/>
                <a:gd name="T1" fmla="*/ 2147483647 h 96"/>
                <a:gd name="T2" fmla="*/ 0 w 80"/>
                <a:gd name="T3" fmla="*/ 2147483647 h 96"/>
                <a:gd name="T4" fmla="*/ 0 w 80"/>
                <a:gd name="T5" fmla="*/ 2147483647 h 96"/>
                <a:gd name="T6" fmla="*/ 2147483647 w 80"/>
                <a:gd name="T7" fmla="*/ 2147483647 h 96"/>
                <a:gd name="T8" fmla="*/ 2147483647 w 80"/>
                <a:gd name="T9" fmla="*/ 0 h 96"/>
                <a:gd name="T10" fmla="*/ 2147483647 w 80"/>
                <a:gd name="T11" fmla="*/ 2147483647 h 96"/>
                <a:gd name="T12" fmla="*/ 2147483647 w 80"/>
                <a:gd name="T13" fmla="*/ 2147483647 h 96"/>
                <a:gd name="T14" fmla="*/ 2147483647 w 80"/>
                <a:gd name="T15" fmla="*/ 2147483647 h 96"/>
                <a:gd name="T16" fmla="*/ 2147483647 w 80"/>
                <a:gd name="T17" fmla="*/ 2147483647 h 96"/>
                <a:gd name="T18" fmla="*/ 2147483647 w 80"/>
                <a:gd name="T19" fmla="*/ 2147483647 h 96"/>
                <a:gd name="T20" fmla="*/ 2147483647 w 80"/>
                <a:gd name="T21" fmla="*/ 2147483647 h 96"/>
                <a:gd name="T22" fmla="*/ 2147483647 w 80"/>
                <a:gd name="T23" fmla="*/ 2147483647 h 96"/>
                <a:gd name="T24" fmla="*/ 2147483647 w 80"/>
                <a:gd name="T25" fmla="*/ 2147483647 h 96"/>
                <a:gd name="T26" fmla="*/ 2147483647 w 80"/>
                <a:gd name="T27" fmla="*/ 2147483647 h 96"/>
                <a:gd name="T28" fmla="*/ 2147483647 w 80"/>
                <a:gd name="T29" fmla="*/ 2147483647 h 96"/>
                <a:gd name="T30" fmla="*/ 2147483647 w 80"/>
                <a:gd name="T31" fmla="*/ 2147483647 h 96"/>
                <a:gd name="T32" fmla="*/ 0 w 80"/>
                <a:gd name="T33" fmla="*/ 2147483647 h 9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96"/>
                <a:gd name="T53" fmla="*/ 80 w 80"/>
                <a:gd name="T54" fmla="*/ 96 h 9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96">
                  <a:moveTo>
                    <a:pt x="0" y="80"/>
                  </a:moveTo>
                  <a:lnTo>
                    <a:pt x="0" y="64"/>
                  </a:lnTo>
                  <a:lnTo>
                    <a:pt x="0" y="48"/>
                  </a:lnTo>
                  <a:lnTo>
                    <a:pt x="24" y="16"/>
                  </a:lnTo>
                  <a:lnTo>
                    <a:pt x="40" y="0"/>
                  </a:lnTo>
                  <a:lnTo>
                    <a:pt x="40" y="16"/>
                  </a:lnTo>
                  <a:lnTo>
                    <a:pt x="32" y="32"/>
                  </a:lnTo>
                  <a:lnTo>
                    <a:pt x="40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80" y="88"/>
                  </a:lnTo>
                  <a:lnTo>
                    <a:pt x="64" y="96"/>
                  </a:lnTo>
                  <a:lnTo>
                    <a:pt x="56" y="80"/>
                  </a:lnTo>
                  <a:lnTo>
                    <a:pt x="40" y="88"/>
                  </a:lnTo>
                  <a:lnTo>
                    <a:pt x="32" y="80"/>
                  </a:lnTo>
                  <a:lnTo>
                    <a:pt x="8" y="72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66CC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2" name="Freeform 599"/>
            <p:cNvSpPr>
              <a:spLocks/>
            </p:cNvSpPr>
            <p:nvPr/>
          </p:nvSpPr>
          <p:spPr bwMode="auto">
            <a:xfrm>
              <a:off x="4641850" y="2969741"/>
              <a:ext cx="66675" cy="44450"/>
            </a:xfrm>
            <a:custGeom>
              <a:avLst/>
              <a:gdLst>
                <a:gd name="T0" fmla="*/ 0 w 40"/>
                <a:gd name="T1" fmla="*/ 2147483647 h 24"/>
                <a:gd name="T2" fmla="*/ 2147483647 w 40"/>
                <a:gd name="T3" fmla="*/ 0 h 24"/>
                <a:gd name="T4" fmla="*/ 2147483647 w 40"/>
                <a:gd name="T5" fmla="*/ 0 h 24"/>
                <a:gd name="T6" fmla="*/ 2147483647 w 40"/>
                <a:gd name="T7" fmla="*/ 2147483647 h 24"/>
                <a:gd name="T8" fmla="*/ 2147483647 w 40"/>
                <a:gd name="T9" fmla="*/ 2147483647 h 24"/>
                <a:gd name="T10" fmla="*/ 2147483647 w 40"/>
                <a:gd name="T11" fmla="*/ 2147483647 h 24"/>
                <a:gd name="T12" fmla="*/ 0 w 40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0" y="8"/>
                  </a:moveTo>
                  <a:lnTo>
                    <a:pt x="24" y="0"/>
                  </a:lnTo>
                  <a:lnTo>
                    <a:pt x="40" y="0"/>
                  </a:lnTo>
                  <a:lnTo>
                    <a:pt x="40" y="8"/>
                  </a:lnTo>
                  <a:lnTo>
                    <a:pt x="40" y="24"/>
                  </a:lnTo>
                  <a:lnTo>
                    <a:pt x="24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3" name="Freeform 600"/>
            <p:cNvSpPr>
              <a:spLocks/>
            </p:cNvSpPr>
            <p:nvPr/>
          </p:nvSpPr>
          <p:spPr bwMode="auto">
            <a:xfrm>
              <a:off x="4575175" y="2880841"/>
              <a:ext cx="26988" cy="60325"/>
            </a:xfrm>
            <a:custGeom>
              <a:avLst/>
              <a:gdLst>
                <a:gd name="T0" fmla="*/ 0 w 16"/>
                <a:gd name="T1" fmla="*/ 2147483647 h 32"/>
                <a:gd name="T2" fmla="*/ 0 w 16"/>
                <a:gd name="T3" fmla="*/ 2147483647 h 32"/>
                <a:gd name="T4" fmla="*/ 2147483647 w 16"/>
                <a:gd name="T5" fmla="*/ 0 h 32"/>
                <a:gd name="T6" fmla="*/ 2147483647 w 16"/>
                <a:gd name="T7" fmla="*/ 2147483647 h 32"/>
                <a:gd name="T8" fmla="*/ 2147483647 w 16"/>
                <a:gd name="T9" fmla="*/ 2147483647 h 32"/>
                <a:gd name="T10" fmla="*/ 0 w 16"/>
                <a:gd name="T11" fmla="*/ 2147483647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32"/>
                <a:gd name="T20" fmla="*/ 16 w 16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32">
                  <a:moveTo>
                    <a:pt x="0" y="32"/>
                  </a:moveTo>
                  <a:lnTo>
                    <a:pt x="0" y="8"/>
                  </a:lnTo>
                  <a:lnTo>
                    <a:pt x="8" y="0"/>
                  </a:lnTo>
                  <a:lnTo>
                    <a:pt x="16" y="16"/>
                  </a:lnTo>
                  <a:lnTo>
                    <a:pt x="16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4" name="Freeform 601"/>
            <p:cNvSpPr>
              <a:spLocks/>
            </p:cNvSpPr>
            <p:nvPr/>
          </p:nvSpPr>
          <p:spPr bwMode="auto">
            <a:xfrm>
              <a:off x="4641850" y="2969741"/>
              <a:ext cx="66675" cy="44450"/>
            </a:xfrm>
            <a:custGeom>
              <a:avLst/>
              <a:gdLst>
                <a:gd name="T0" fmla="*/ 0 w 40"/>
                <a:gd name="T1" fmla="*/ 2147483647 h 24"/>
                <a:gd name="T2" fmla="*/ 2147483647 w 40"/>
                <a:gd name="T3" fmla="*/ 0 h 24"/>
                <a:gd name="T4" fmla="*/ 2147483647 w 40"/>
                <a:gd name="T5" fmla="*/ 0 h 24"/>
                <a:gd name="T6" fmla="*/ 2147483647 w 40"/>
                <a:gd name="T7" fmla="*/ 2147483647 h 24"/>
                <a:gd name="T8" fmla="*/ 2147483647 w 40"/>
                <a:gd name="T9" fmla="*/ 2147483647 h 24"/>
                <a:gd name="T10" fmla="*/ 2147483647 w 40"/>
                <a:gd name="T11" fmla="*/ 2147483647 h 24"/>
                <a:gd name="T12" fmla="*/ 0 w 40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0" y="8"/>
                  </a:moveTo>
                  <a:lnTo>
                    <a:pt x="24" y="0"/>
                  </a:lnTo>
                  <a:lnTo>
                    <a:pt x="40" y="0"/>
                  </a:lnTo>
                  <a:lnTo>
                    <a:pt x="40" y="8"/>
                  </a:lnTo>
                  <a:lnTo>
                    <a:pt x="40" y="24"/>
                  </a:lnTo>
                  <a:lnTo>
                    <a:pt x="24" y="16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5" name="Freeform 602"/>
            <p:cNvSpPr>
              <a:spLocks/>
            </p:cNvSpPr>
            <p:nvPr/>
          </p:nvSpPr>
          <p:spPr bwMode="auto">
            <a:xfrm>
              <a:off x="4575175" y="2880841"/>
              <a:ext cx="26988" cy="60325"/>
            </a:xfrm>
            <a:custGeom>
              <a:avLst/>
              <a:gdLst>
                <a:gd name="T0" fmla="*/ 0 w 16"/>
                <a:gd name="T1" fmla="*/ 2147483647 h 32"/>
                <a:gd name="T2" fmla="*/ 0 w 16"/>
                <a:gd name="T3" fmla="*/ 2147483647 h 32"/>
                <a:gd name="T4" fmla="*/ 2147483647 w 16"/>
                <a:gd name="T5" fmla="*/ 0 h 32"/>
                <a:gd name="T6" fmla="*/ 2147483647 w 16"/>
                <a:gd name="T7" fmla="*/ 2147483647 h 32"/>
                <a:gd name="T8" fmla="*/ 2147483647 w 16"/>
                <a:gd name="T9" fmla="*/ 2147483647 h 32"/>
                <a:gd name="T10" fmla="*/ 0 w 16"/>
                <a:gd name="T11" fmla="*/ 2147483647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32"/>
                <a:gd name="T20" fmla="*/ 16 w 16"/>
                <a:gd name="T21" fmla="*/ 32 h 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32">
                  <a:moveTo>
                    <a:pt x="0" y="32"/>
                  </a:moveTo>
                  <a:lnTo>
                    <a:pt x="0" y="8"/>
                  </a:lnTo>
                  <a:lnTo>
                    <a:pt x="8" y="0"/>
                  </a:lnTo>
                  <a:lnTo>
                    <a:pt x="16" y="16"/>
                  </a:lnTo>
                  <a:lnTo>
                    <a:pt x="16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" name="Freeform 603"/>
            <p:cNvSpPr>
              <a:spLocks/>
            </p:cNvSpPr>
            <p:nvPr/>
          </p:nvSpPr>
          <p:spPr bwMode="auto">
            <a:xfrm>
              <a:off x="4562475" y="2823691"/>
              <a:ext cx="39688" cy="44450"/>
            </a:xfrm>
            <a:custGeom>
              <a:avLst/>
              <a:gdLst>
                <a:gd name="T0" fmla="*/ 0 w 24"/>
                <a:gd name="T1" fmla="*/ 2147483647 h 24"/>
                <a:gd name="T2" fmla="*/ 2147483647 w 24"/>
                <a:gd name="T3" fmla="*/ 0 h 24"/>
                <a:gd name="T4" fmla="*/ 2147483647 w 24"/>
                <a:gd name="T5" fmla="*/ 2147483647 h 24"/>
                <a:gd name="T6" fmla="*/ 2147483647 w 24"/>
                <a:gd name="T7" fmla="*/ 2147483647 h 24"/>
                <a:gd name="T8" fmla="*/ 0 w 24"/>
                <a:gd name="T9" fmla="*/ 214748364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8"/>
                  </a:moveTo>
                  <a:lnTo>
                    <a:pt x="16" y="0"/>
                  </a:lnTo>
                  <a:lnTo>
                    <a:pt x="24" y="16"/>
                  </a:lnTo>
                  <a:lnTo>
                    <a:pt x="16" y="24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7" name="Freeform 604"/>
            <p:cNvSpPr>
              <a:spLocks/>
            </p:cNvSpPr>
            <p:nvPr/>
          </p:nvSpPr>
          <p:spPr bwMode="auto">
            <a:xfrm>
              <a:off x="5257800" y="2998316"/>
              <a:ext cx="39688" cy="15875"/>
            </a:xfrm>
            <a:custGeom>
              <a:avLst/>
              <a:gdLst>
                <a:gd name="T0" fmla="*/ 2147483647 w 24"/>
                <a:gd name="T1" fmla="*/ 0 h 8"/>
                <a:gd name="T2" fmla="*/ 2147483647 w 24"/>
                <a:gd name="T3" fmla="*/ 0 h 8"/>
                <a:gd name="T4" fmla="*/ 0 w 24"/>
                <a:gd name="T5" fmla="*/ 2147483647 h 8"/>
                <a:gd name="T6" fmla="*/ 2147483647 w 24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8"/>
                <a:gd name="T14" fmla="*/ 24 w 24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8">
                  <a:moveTo>
                    <a:pt x="16" y="0"/>
                  </a:moveTo>
                  <a:lnTo>
                    <a:pt x="24" y="0"/>
                  </a:lnTo>
                  <a:lnTo>
                    <a:pt x="0" y="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8" name="Freeform 605"/>
            <p:cNvSpPr>
              <a:spLocks/>
            </p:cNvSpPr>
            <p:nvPr/>
          </p:nvSpPr>
          <p:spPr bwMode="auto">
            <a:xfrm>
              <a:off x="4562475" y="2823691"/>
              <a:ext cx="39688" cy="44450"/>
            </a:xfrm>
            <a:custGeom>
              <a:avLst/>
              <a:gdLst>
                <a:gd name="T0" fmla="*/ 0 w 24"/>
                <a:gd name="T1" fmla="*/ 2147483647 h 24"/>
                <a:gd name="T2" fmla="*/ 2147483647 w 24"/>
                <a:gd name="T3" fmla="*/ 0 h 24"/>
                <a:gd name="T4" fmla="*/ 2147483647 w 24"/>
                <a:gd name="T5" fmla="*/ 2147483647 h 24"/>
                <a:gd name="T6" fmla="*/ 2147483647 w 24"/>
                <a:gd name="T7" fmla="*/ 2147483647 h 24"/>
                <a:gd name="T8" fmla="*/ 0 w 24"/>
                <a:gd name="T9" fmla="*/ 214748364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0" y="8"/>
                  </a:moveTo>
                  <a:lnTo>
                    <a:pt x="16" y="0"/>
                  </a:lnTo>
                  <a:lnTo>
                    <a:pt x="24" y="16"/>
                  </a:lnTo>
                  <a:lnTo>
                    <a:pt x="16" y="24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9" name="Freeform 606"/>
            <p:cNvSpPr>
              <a:spLocks/>
            </p:cNvSpPr>
            <p:nvPr/>
          </p:nvSpPr>
          <p:spPr bwMode="auto">
            <a:xfrm>
              <a:off x="5257800" y="2998316"/>
              <a:ext cx="39688" cy="15875"/>
            </a:xfrm>
            <a:custGeom>
              <a:avLst/>
              <a:gdLst>
                <a:gd name="T0" fmla="*/ 2147483647 w 24"/>
                <a:gd name="T1" fmla="*/ 0 h 8"/>
                <a:gd name="T2" fmla="*/ 2147483647 w 24"/>
                <a:gd name="T3" fmla="*/ 0 h 8"/>
                <a:gd name="T4" fmla="*/ 0 w 24"/>
                <a:gd name="T5" fmla="*/ 2147483647 h 8"/>
                <a:gd name="T6" fmla="*/ 2147483647 w 24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8"/>
                <a:gd name="T14" fmla="*/ 24 w 24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8">
                  <a:moveTo>
                    <a:pt x="16" y="0"/>
                  </a:moveTo>
                  <a:lnTo>
                    <a:pt x="24" y="0"/>
                  </a:lnTo>
                  <a:lnTo>
                    <a:pt x="0" y="8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0" name="Rectangle 607"/>
            <p:cNvSpPr>
              <a:spLocks noChangeArrowheads="1"/>
            </p:cNvSpPr>
            <p:nvPr/>
          </p:nvSpPr>
          <p:spPr bwMode="auto">
            <a:xfrm>
              <a:off x="5135563" y="3217391"/>
              <a:ext cx="0" cy="0"/>
            </a:xfrm>
            <a:prstGeom prst="rect">
              <a:avLst/>
            </a:prstGeom>
            <a:solidFill>
              <a:schemeClr val="accent1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1" name="Freeform 608"/>
            <p:cNvSpPr>
              <a:spLocks/>
            </p:cNvSpPr>
            <p:nvPr/>
          </p:nvSpPr>
          <p:spPr bwMode="auto">
            <a:xfrm>
              <a:off x="4949825" y="2868141"/>
              <a:ext cx="387350" cy="158750"/>
            </a:xfrm>
            <a:custGeom>
              <a:avLst/>
              <a:gdLst>
                <a:gd name="T0" fmla="*/ 2147483647 w 232"/>
                <a:gd name="T1" fmla="*/ 2147483647 h 88"/>
                <a:gd name="T2" fmla="*/ 2147483647 w 232"/>
                <a:gd name="T3" fmla="*/ 2147483647 h 88"/>
                <a:gd name="T4" fmla="*/ 2147483647 w 232"/>
                <a:gd name="T5" fmla="*/ 2147483647 h 88"/>
                <a:gd name="T6" fmla="*/ 2147483647 w 232"/>
                <a:gd name="T7" fmla="*/ 2147483647 h 88"/>
                <a:gd name="T8" fmla="*/ 2147483647 w 232"/>
                <a:gd name="T9" fmla="*/ 2147483647 h 88"/>
                <a:gd name="T10" fmla="*/ 2147483647 w 232"/>
                <a:gd name="T11" fmla="*/ 2147483647 h 88"/>
                <a:gd name="T12" fmla="*/ 2147483647 w 232"/>
                <a:gd name="T13" fmla="*/ 2147483647 h 88"/>
                <a:gd name="T14" fmla="*/ 2147483647 w 232"/>
                <a:gd name="T15" fmla="*/ 2147483647 h 88"/>
                <a:gd name="T16" fmla="*/ 2147483647 w 232"/>
                <a:gd name="T17" fmla="*/ 2147483647 h 88"/>
                <a:gd name="T18" fmla="*/ 2147483647 w 232"/>
                <a:gd name="T19" fmla="*/ 0 h 88"/>
                <a:gd name="T20" fmla="*/ 2147483647 w 232"/>
                <a:gd name="T21" fmla="*/ 0 h 88"/>
                <a:gd name="T22" fmla="*/ 2147483647 w 232"/>
                <a:gd name="T23" fmla="*/ 0 h 88"/>
                <a:gd name="T24" fmla="*/ 2147483647 w 232"/>
                <a:gd name="T25" fmla="*/ 2147483647 h 88"/>
                <a:gd name="T26" fmla="*/ 2147483647 w 232"/>
                <a:gd name="T27" fmla="*/ 2147483647 h 88"/>
                <a:gd name="T28" fmla="*/ 2147483647 w 232"/>
                <a:gd name="T29" fmla="*/ 2147483647 h 88"/>
                <a:gd name="T30" fmla="*/ 2147483647 w 232"/>
                <a:gd name="T31" fmla="*/ 0 h 88"/>
                <a:gd name="T32" fmla="*/ 2147483647 w 232"/>
                <a:gd name="T33" fmla="*/ 0 h 88"/>
                <a:gd name="T34" fmla="*/ 2147483647 w 232"/>
                <a:gd name="T35" fmla="*/ 0 h 88"/>
                <a:gd name="T36" fmla="*/ 2147483647 w 232"/>
                <a:gd name="T37" fmla="*/ 0 h 88"/>
                <a:gd name="T38" fmla="*/ 2147483647 w 232"/>
                <a:gd name="T39" fmla="*/ 0 h 88"/>
                <a:gd name="T40" fmla="*/ 2147483647 w 232"/>
                <a:gd name="T41" fmla="*/ 2147483647 h 88"/>
                <a:gd name="T42" fmla="*/ 2147483647 w 232"/>
                <a:gd name="T43" fmla="*/ 2147483647 h 88"/>
                <a:gd name="T44" fmla="*/ 2147483647 w 232"/>
                <a:gd name="T45" fmla="*/ 2147483647 h 88"/>
                <a:gd name="T46" fmla="*/ 2147483647 w 232"/>
                <a:gd name="T47" fmla="*/ 2147483647 h 88"/>
                <a:gd name="T48" fmla="*/ 2147483647 w 232"/>
                <a:gd name="T49" fmla="*/ 2147483647 h 88"/>
                <a:gd name="T50" fmla="*/ 0 w 232"/>
                <a:gd name="T51" fmla="*/ 2147483647 h 88"/>
                <a:gd name="T52" fmla="*/ 2147483647 w 232"/>
                <a:gd name="T53" fmla="*/ 2147483647 h 88"/>
                <a:gd name="T54" fmla="*/ 2147483647 w 232"/>
                <a:gd name="T55" fmla="*/ 2147483647 h 88"/>
                <a:gd name="T56" fmla="*/ 2147483647 w 232"/>
                <a:gd name="T57" fmla="*/ 2147483647 h 88"/>
                <a:gd name="T58" fmla="*/ 2147483647 w 232"/>
                <a:gd name="T59" fmla="*/ 2147483647 h 88"/>
                <a:gd name="T60" fmla="*/ 2147483647 w 232"/>
                <a:gd name="T61" fmla="*/ 2147483647 h 88"/>
                <a:gd name="T62" fmla="*/ 2147483647 w 232"/>
                <a:gd name="T63" fmla="*/ 2147483647 h 88"/>
                <a:gd name="T64" fmla="*/ 2147483647 w 232"/>
                <a:gd name="T65" fmla="*/ 2147483647 h 88"/>
                <a:gd name="T66" fmla="*/ 2147483647 w 232"/>
                <a:gd name="T67" fmla="*/ 2147483647 h 88"/>
                <a:gd name="T68" fmla="*/ 2147483647 w 232"/>
                <a:gd name="T69" fmla="*/ 2147483647 h 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2"/>
                <a:gd name="T106" fmla="*/ 0 h 88"/>
                <a:gd name="T107" fmla="*/ 232 w 232"/>
                <a:gd name="T108" fmla="*/ 88 h 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2" h="88">
                  <a:moveTo>
                    <a:pt x="136" y="80"/>
                  </a:moveTo>
                  <a:lnTo>
                    <a:pt x="144" y="80"/>
                  </a:lnTo>
                  <a:lnTo>
                    <a:pt x="184" y="80"/>
                  </a:lnTo>
                  <a:lnTo>
                    <a:pt x="208" y="72"/>
                  </a:lnTo>
                  <a:lnTo>
                    <a:pt x="224" y="72"/>
                  </a:lnTo>
                  <a:lnTo>
                    <a:pt x="232" y="72"/>
                  </a:lnTo>
                  <a:lnTo>
                    <a:pt x="232" y="64"/>
                  </a:lnTo>
                  <a:lnTo>
                    <a:pt x="232" y="32"/>
                  </a:lnTo>
                  <a:lnTo>
                    <a:pt x="216" y="8"/>
                  </a:lnTo>
                  <a:lnTo>
                    <a:pt x="208" y="0"/>
                  </a:lnTo>
                  <a:lnTo>
                    <a:pt x="200" y="0"/>
                  </a:lnTo>
                  <a:lnTo>
                    <a:pt x="192" y="0"/>
                  </a:lnTo>
                  <a:lnTo>
                    <a:pt x="176" y="8"/>
                  </a:lnTo>
                  <a:lnTo>
                    <a:pt x="160" y="8"/>
                  </a:lnTo>
                  <a:lnTo>
                    <a:pt x="152" y="8"/>
                  </a:lnTo>
                  <a:lnTo>
                    <a:pt x="136" y="0"/>
                  </a:lnTo>
                  <a:lnTo>
                    <a:pt x="128" y="0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64" y="8"/>
                  </a:lnTo>
                  <a:lnTo>
                    <a:pt x="48" y="16"/>
                  </a:lnTo>
                  <a:lnTo>
                    <a:pt x="40" y="8"/>
                  </a:lnTo>
                  <a:lnTo>
                    <a:pt x="32" y="24"/>
                  </a:lnTo>
                  <a:lnTo>
                    <a:pt x="16" y="24"/>
                  </a:lnTo>
                  <a:lnTo>
                    <a:pt x="0" y="32"/>
                  </a:lnTo>
                  <a:lnTo>
                    <a:pt x="8" y="48"/>
                  </a:lnTo>
                  <a:lnTo>
                    <a:pt x="16" y="64"/>
                  </a:lnTo>
                  <a:lnTo>
                    <a:pt x="24" y="80"/>
                  </a:lnTo>
                  <a:lnTo>
                    <a:pt x="56" y="80"/>
                  </a:lnTo>
                  <a:lnTo>
                    <a:pt x="64" y="80"/>
                  </a:lnTo>
                  <a:lnTo>
                    <a:pt x="88" y="88"/>
                  </a:lnTo>
                  <a:lnTo>
                    <a:pt x="104" y="80"/>
                  </a:lnTo>
                  <a:lnTo>
                    <a:pt x="120" y="88"/>
                  </a:lnTo>
                  <a:lnTo>
                    <a:pt x="136" y="8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2" name="Freeform 609"/>
            <p:cNvSpPr>
              <a:spLocks/>
            </p:cNvSpPr>
            <p:nvPr/>
          </p:nvSpPr>
          <p:spPr bwMode="auto">
            <a:xfrm>
              <a:off x="5135563" y="2998316"/>
              <a:ext cx="149225" cy="146050"/>
            </a:xfrm>
            <a:custGeom>
              <a:avLst/>
              <a:gdLst>
                <a:gd name="T0" fmla="*/ 2147483647 w 88"/>
                <a:gd name="T1" fmla="*/ 2147483647 h 80"/>
                <a:gd name="T2" fmla="*/ 2147483647 w 88"/>
                <a:gd name="T3" fmla="*/ 2147483647 h 80"/>
                <a:gd name="T4" fmla="*/ 2147483647 w 88"/>
                <a:gd name="T5" fmla="*/ 2147483647 h 80"/>
                <a:gd name="T6" fmla="*/ 2147483647 w 88"/>
                <a:gd name="T7" fmla="*/ 2147483647 h 80"/>
                <a:gd name="T8" fmla="*/ 2147483647 w 88"/>
                <a:gd name="T9" fmla="*/ 2147483647 h 80"/>
                <a:gd name="T10" fmla="*/ 2147483647 w 88"/>
                <a:gd name="T11" fmla="*/ 2147483647 h 80"/>
                <a:gd name="T12" fmla="*/ 2147483647 w 88"/>
                <a:gd name="T13" fmla="*/ 0 h 80"/>
                <a:gd name="T14" fmla="*/ 2147483647 w 88"/>
                <a:gd name="T15" fmla="*/ 2147483647 h 80"/>
                <a:gd name="T16" fmla="*/ 2147483647 w 88"/>
                <a:gd name="T17" fmla="*/ 2147483647 h 80"/>
                <a:gd name="T18" fmla="*/ 2147483647 w 88"/>
                <a:gd name="T19" fmla="*/ 2147483647 h 80"/>
                <a:gd name="T20" fmla="*/ 2147483647 w 88"/>
                <a:gd name="T21" fmla="*/ 2147483647 h 80"/>
                <a:gd name="T22" fmla="*/ 2147483647 w 88"/>
                <a:gd name="T23" fmla="*/ 2147483647 h 80"/>
                <a:gd name="T24" fmla="*/ 0 w 88"/>
                <a:gd name="T25" fmla="*/ 2147483647 h 80"/>
                <a:gd name="T26" fmla="*/ 2147483647 w 88"/>
                <a:gd name="T27" fmla="*/ 2147483647 h 80"/>
                <a:gd name="T28" fmla="*/ 2147483647 w 88"/>
                <a:gd name="T29" fmla="*/ 2147483647 h 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8"/>
                <a:gd name="T46" fmla="*/ 0 h 80"/>
                <a:gd name="T47" fmla="*/ 88 w 88"/>
                <a:gd name="T48" fmla="*/ 80 h 8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8" h="80">
                  <a:moveTo>
                    <a:pt x="16" y="80"/>
                  </a:moveTo>
                  <a:lnTo>
                    <a:pt x="40" y="64"/>
                  </a:lnTo>
                  <a:lnTo>
                    <a:pt x="48" y="64"/>
                  </a:lnTo>
                  <a:lnTo>
                    <a:pt x="72" y="48"/>
                  </a:lnTo>
                  <a:lnTo>
                    <a:pt x="80" y="16"/>
                  </a:lnTo>
                  <a:lnTo>
                    <a:pt x="88" y="8"/>
                  </a:lnTo>
                  <a:lnTo>
                    <a:pt x="88" y="0"/>
                  </a:lnTo>
                  <a:lnTo>
                    <a:pt x="72" y="8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8" y="16"/>
                  </a:lnTo>
                  <a:lnTo>
                    <a:pt x="16" y="32"/>
                  </a:lnTo>
                  <a:lnTo>
                    <a:pt x="0" y="72"/>
                  </a:lnTo>
                  <a:lnTo>
                    <a:pt x="8" y="72"/>
                  </a:lnTo>
                  <a:lnTo>
                    <a:pt x="16" y="8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3" name="Freeform 610"/>
            <p:cNvSpPr>
              <a:spLocks/>
            </p:cNvSpPr>
            <p:nvPr/>
          </p:nvSpPr>
          <p:spPr bwMode="auto">
            <a:xfrm>
              <a:off x="5110163" y="3115791"/>
              <a:ext cx="106362" cy="101600"/>
            </a:xfrm>
            <a:custGeom>
              <a:avLst/>
              <a:gdLst>
                <a:gd name="T0" fmla="*/ 2147483647 w 64"/>
                <a:gd name="T1" fmla="*/ 2147483647 h 56"/>
                <a:gd name="T2" fmla="*/ 2147483647 w 64"/>
                <a:gd name="T3" fmla="*/ 0 h 56"/>
                <a:gd name="T4" fmla="*/ 2147483647 w 64"/>
                <a:gd name="T5" fmla="*/ 0 h 56"/>
                <a:gd name="T6" fmla="*/ 2147483647 w 64"/>
                <a:gd name="T7" fmla="*/ 2147483647 h 56"/>
                <a:gd name="T8" fmla="*/ 2147483647 w 64"/>
                <a:gd name="T9" fmla="*/ 2147483647 h 56"/>
                <a:gd name="T10" fmla="*/ 2147483647 w 64"/>
                <a:gd name="T11" fmla="*/ 2147483647 h 56"/>
                <a:gd name="T12" fmla="*/ 2147483647 w 64"/>
                <a:gd name="T13" fmla="*/ 2147483647 h 56"/>
                <a:gd name="T14" fmla="*/ 0 w 64"/>
                <a:gd name="T15" fmla="*/ 2147483647 h 56"/>
                <a:gd name="T16" fmla="*/ 2147483647 w 64"/>
                <a:gd name="T17" fmla="*/ 2147483647 h 56"/>
                <a:gd name="T18" fmla="*/ 2147483647 w 64"/>
                <a:gd name="T19" fmla="*/ 2147483647 h 56"/>
                <a:gd name="T20" fmla="*/ 2147483647 w 64"/>
                <a:gd name="T21" fmla="*/ 2147483647 h 56"/>
                <a:gd name="T22" fmla="*/ 2147483647 w 64"/>
                <a:gd name="T23" fmla="*/ 2147483647 h 56"/>
                <a:gd name="T24" fmla="*/ 2147483647 w 64"/>
                <a:gd name="T25" fmla="*/ 2147483647 h 56"/>
                <a:gd name="T26" fmla="*/ 2147483647 w 64"/>
                <a:gd name="T27" fmla="*/ 2147483647 h 56"/>
                <a:gd name="T28" fmla="*/ 2147483647 w 64"/>
                <a:gd name="T29" fmla="*/ 2147483647 h 56"/>
                <a:gd name="T30" fmla="*/ 2147483647 w 64"/>
                <a:gd name="T31" fmla="*/ 2147483647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4"/>
                <a:gd name="T49" fmla="*/ 0 h 56"/>
                <a:gd name="T50" fmla="*/ 64 w 64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4" h="56">
                  <a:moveTo>
                    <a:pt x="64" y="16"/>
                  </a:moveTo>
                  <a:lnTo>
                    <a:pt x="64" y="0"/>
                  </a:lnTo>
                  <a:lnTo>
                    <a:pt x="56" y="0"/>
                  </a:lnTo>
                  <a:lnTo>
                    <a:pt x="32" y="16"/>
                  </a:lnTo>
                  <a:lnTo>
                    <a:pt x="24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24"/>
                  </a:lnTo>
                  <a:lnTo>
                    <a:pt x="16" y="56"/>
                  </a:lnTo>
                  <a:lnTo>
                    <a:pt x="24" y="56"/>
                  </a:lnTo>
                  <a:lnTo>
                    <a:pt x="32" y="48"/>
                  </a:lnTo>
                  <a:lnTo>
                    <a:pt x="48" y="48"/>
                  </a:lnTo>
                  <a:lnTo>
                    <a:pt x="48" y="40"/>
                  </a:lnTo>
                  <a:lnTo>
                    <a:pt x="40" y="24"/>
                  </a:lnTo>
                  <a:lnTo>
                    <a:pt x="56" y="16"/>
                  </a:lnTo>
                  <a:lnTo>
                    <a:pt x="64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4" name="Freeform 611"/>
            <p:cNvSpPr>
              <a:spLocks/>
            </p:cNvSpPr>
            <p:nvPr/>
          </p:nvSpPr>
          <p:spPr bwMode="auto">
            <a:xfrm>
              <a:off x="5135563" y="2998316"/>
              <a:ext cx="149225" cy="146050"/>
            </a:xfrm>
            <a:custGeom>
              <a:avLst/>
              <a:gdLst>
                <a:gd name="T0" fmla="*/ 2147483647 w 88"/>
                <a:gd name="T1" fmla="*/ 2147483647 h 80"/>
                <a:gd name="T2" fmla="*/ 2147483647 w 88"/>
                <a:gd name="T3" fmla="*/ 2147483647 h 80"/>
                <a:gd name="T4" fmla="*/ 2147483647 w 88"/>
                <a:gd name="T5" fmla="*/ 2147483647 h 80"/>
                <a:gd name="T6" fmla="*/ 2147483647 w 88"/>
                <a:gd name="T7" fmla="*/ 2147483647 h 80"/>
                <a:gd name="T8" fmla="*/ 2147483647 w 88"/>
                <a:gd name="T9" fmla="*/ 2147483647 h 80"/>
                <a:gd name="T10" fmla="*/ 2147483647 w 88"/>
                <a:gd name="T11" fmla="*/ 2147483647 h 80"/>
                <a:gd name="T12" fmla="*/ 2147483647 w 88"/>
                <a:gd name="T13" fmla="*/ 0 h 80"/>
                <a:gd name="T14" fmla="*/ 2147483647 w 88"/>
                <a:gd name="T15" fmla="*/ 2147483647 h 80"/>
                <a:gd name="T16" fmla="*/ 2147483647 w 88"/>
                <a:gd name="T17" fmla="*/ 2147483647 h 80"/>
                <a:gd name="T18" fmla="*/ 2147483647 w 88"/>
                <a:gd name="T19" fmla="*/ 2147483647 h 80"/>
                <a:gd name="T20" fmla="*/ 2147483647 w 88"/>
                <a:gd name="T21" fmla="*/ 2147483647 h 80"/>
                <a:gd name="T22" fmla="*/ 2147483647 w 88"/>
                <a:gd name="T23" fmla="*/ 2147483647 h 80"/>
                <a:gd name="T24" fmla="*/ 2147483647 w 88"/>
                <a:gd name="T25" fmla="*/ 2147483647 h 80"/>
                <a:gd name="T26" fmla="*/ 0 w 88"/>
                <a:gd name="T27" fmla="*/ 2147483647 h 80"/>
                <a:gd name="T28" fmla="*/ 2147483647 w 88"/>
                <a:gd name="T29" fmla="*/ 2147483647 h 80"/>
                <a:gd name="T30" fmla="*/ 2147483647 w 88"/>
                <a:gd name="T31" fmla="*/ 2147483647 h 8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8"/>
                <a:gd name="T49" fmla="*/ 0 h 80"/>
                <a:gd name="T50" fmla="*/ 88 w 88"/>
                <a:gd name="T51" fmla="*/ 80 h 8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8" h="80">
                  <a:moveTo>
                    <a:pt x="16" y="80"/>
                  </a:moveTo>
                  <a:lnTo>
                    <a:pt x="40" y="64"/>
                  </a:lnTo>
                  <a:lnTo>
                    <a:pt x="48" y="64"/>
                  </a:lnTo>
                  <a:lnTo>
                    <a:pt x="72" y="48"/>
                  </a:lnTo>
                  <a:lnTo>
                    <a:pt x="80" y="16"/>
                  </a:lnTo>
                  <a:lnTo>
                    <a:pt x="88" y="8"/>
                  </a:lnTo>
                  <a:lnTo>
                    <a:pt x="88" y="0"/>
                  </a:lnTo>
                  <a:lnTo>
                    <a:pt x="72" y="8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8" y="16"/>
                  </a:lnTo>
                  <a:lnTo>
                    <a:pt x="16" y="32"/>
                  </a:lnTo>
                  <a:lnTo>
                    <a:pt x="0" y="72"/>
                  </a:lnTo>
                  <a:lnTo>
                    <a:pt x="8" y="72"/>
                  </a:lnTo>
                  <a:lnTo>
                    <a:pt x="16" y="8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5" name="Freeform 613"/>
            <p:cNvSpPr>
              <a:spLocks/>
            </p:cNvSpPr>
            <p:nvPr/>
          </p:nvSpPr>
          <p:spPr bwMode="auto">
            <a:xfrm>
              <a:off x="5484813" y="3318991"/>
              <a:ext cx="106362" cy="73025"/>
            </a:xfrm>
            <a:custGeom>
              <a:avLst/>
              <a:gdLst>
                <a:gd name="T0" fmla="*/ 2147483647 w 64"/>
                <a:gd name="T1" fmla="*/ 2147483647 h 40"/>
                <a:gd name="T2" fmla="*/ 2147483647 w 64"/>
                <a:gd name="T3" fmla="*/ 2147483647 h 40"/>
                <a:gd name="T4" fmla="*/ 2147483647 w 64"/>
                <a:gd name="T5" fmla="*/ 2147483647 h 40"/>
                <a:gd name="T6" fmla="*/ 2147483647 w 64"/>
                <a:gd name="T7" fmla="*/ 2147483647 h 40"/>
                <a:gd name="T8" fmla="*/ 2147483647 w 64"/>
                <a:gd name="T9" fmla="*/ 0 h 40"/>
                <a:gd name="T10" fmla="*/ 2147483647 w 64"/>
                <a:gd name="T11" fmla="*/ 2147483647 h 40"/>
                <a:gd name="T12" fmla="*/ 2147483647 w 64"/>
                <a:gd name="T13" fmla="*/ 0 h 40"/>
                <a:gd name="T14" fmla="*/ 0 w 64"/>
                <a:gd name="T15" fmla="*/ 2147483647 h 40"/>
                <a:gd name="T16" fmla="*/ 2147483647 w 64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40"/>
                <a:gd name="T29" fmla="*/ 64 w 64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40">
                  <a:moveTo>
                    <a:pt x="16" y="32"/>
                  </a:moveTo>
                  <a:lnTo>
                    <a:pt x="48" y="40"/>
                  </a:lnTo>
                  <a:lnTo>
                    <a:pt x="56" y="16"/>
                  </a:lnTo>
                  <a:lnTo>
                    <a:pt x="64" y="16"/>
                  </a:lnTo>
                  <a:lnTo>
                    <a:pt x="56" y="0"/>
                  </a:lnTo>
                  <a:lnTo>
                    <a:pt x="24" y="8"/>
                  </a:lnTo>
                  <a:lnTo>
                    <a:pt x="8" y="0"/>
                  </a:lnTo>
                  <a:lnTo>
                    <a:pt x="0" y="16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6" name="Freeform 614"/>
            <p:cNvSpPr>
              <a:spLocks/>
            </p:cNvSpPr>
            <p:nvPr/>
          </p:nvSpPr>
          <p:spPr bwMode="auto">
            <a:xfrm>
              <a:off x="5499100" y="3349154"/>
              <a:ext cx="158750" cy="203200"/>
            </a:xfrm>
            <a:custGeom>
              <a:avLst/>
              <a:gdLst>
                <a:gd name="T0" fmla="*/ 2147483647 w 96"/>
                <a:gd name="T1" fmla="*/ 2147483647 h 112"/>
                <a:gd name="T2" fmla="*/ 2147483647 w 96"/>
                <a:gd name="T3" fmla="*/ 2147483647 h 112"/>
                <a:gd name="T4" fmla="*/ 2147483647 w 96"/>
                <a:gd name="T5" fmla="*/ 2147483647 h 112"/>
                <a:gd name="T6" fmla="*/ 0 w 96"/>
                <a:gd name="T7" fmla="*/ 2147483647 h 112"/>
                <a:gd name="T8" fmla="*/ 2147483647 w 96"/>
                <a:gd name="T9" fmla="*/ 2147483647 h 112"/>
                <a:gd name="T10" fmla="*/ 2147483647 w 96"/>
                <a:gd name="T11" fmla="*/ 2147483647 h 112"/>
                <a:gd name="T12" fmla="*/ 2147483647 w 96"/>
                <a:gd name="T13" fmla="*/ 2147483647 h 112"/>
                <a:gd name="T14" fmla="*/ 2147483647 w 96"/>
                <a:gd name="T15" fmla="*/ 2147483647 h 112"/>
                <a:gd name="T16" fmla="*/ 2147483647 w 96"/>
                <a:gd name="T17" fmla="*/ 2147483647 h 112"/>
                <a:gd name="T18" fmla="*/ 2147483647 w 96"/>
                <a:gd name="T19" fmla="*/ 2147483647 h 112"/>
                <a:gd name="T20" fmla="*/ 2147483647 w 96"/>
                <a:gd name="T21" fmla="*/ 0 h 112"/>
                <a:gd name="T22" fmla="*/ 2147483647 w 96"/>
                <a:gd name="T23" fmla="*/ 0 h 112"/>
                <a:gd name="T24" fmla="*/ 2147483647 w 96"/>
                <a:gd name="T25" fmla="*/ 0 h 112"/>
                <a:gd name="T26" fmla="*/ 2147483647 w 96"/>
                <a:gd name="T27" fmla="*/ 2147483647 h 1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6"/>
                <a:gd name="T43" fmla="*/ 0 h 112"/>
                <a:gd name="T44" fmla="*/ 96 w 96"/>
                <a:gd name="T45" fmla="*/ 112 h 1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6" h="112">
                  <a:moveTo>
                    <a:pt x="40" y="24"/>
                  </a:moveTo>
                  <a:lnTo>
                    <a:pt x="40" y="48"/>
                  </a:lnTo>
                  <a:lnTo>
                    <a:pt x="16" y="64"/>
                  </a:lnTo>
                  <a:lnTo>
                    <a:pt x="0" y="72"/>
                  </a:lnTo>
                  <a:lnTo>
                    <a:pt x="8" y="80"/>
                  </a:lnTo>
                  <a:lnTo>
                    <a:pt x="16" y="112"/>
                  </a:lnTo>
                  <a:lnTo>
                    <a:pt x="48" y="88"/>
                  </a:lnTo>
                  <a:lnTo>
                    <a:pt x="72" y="56"/>
                  </a:lnTo>
                  <a:lnTo>
                    <a:pt x="80" y="40"/>
                  </a:lnTo>
                  <a:lnTo>
                    <a:pt x="96" y="24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7" name="Freeform 615"/>
            <p:cNvSpPr>
              <a:spLocks/>
            </p:cNvSpPr>
            <p:nvPr/>
          </p:nvSpPr>
          <p:spPr bwMode="auto">
            <a:xfrm>
              <a:off x="5297488" y="3479329"/>
              <a:ext cx="227012" cy="146050"/>
            </a:xfrm>
            <a:custGeom>
              <a:avLst/>
              <a:gdLst>
                <a:gd name="T0" fmla="*/ 2147483647 w 136"/>
                <a:gd name="T1" fmla="*/ 0 h 80"/>
                <a:gd name="T2" fmla="*/ 2147483647 w 136"/>
                <a:gd name="T3" fmla="*/ 2147483647 h 80"/>
                <a:gd name="T4" fmla="*/ 2147483647 w 136"/>
                <a:gd name="T5" fmla="*/ 2147483647 h 80"/>
                <a:gd name="T6" fmla="*/ 2147483647 w 136"/>
                <a:gd name="T7" fmla="*/ 2147483647 h 80"/>
                <a:gd name="T8" fmla="*/ 0 w 136"/>
                <a:gd name="T9" fmla="*/ 2147483647 h 80"/>
                <a:gd name="T10" fmla="*/ 2147483647 w 136"/>
                <a:gd name="T11" fmla="*/ 2147483647 h 80"/>
                <a:gd name="T12" fmla="*/ 2147483647 w 136"/>
                <a:gd name="T13" fmla="*/ 2147483647 h 80"/>
                <a:gd name="T14" fmla="*/ 2147483647 w 136"/>
                <a:gd name="T15" fmla="*/ 2147483647 h 80"/>
                <a:gd name="T16" fmla="*/ 2147483647 w 136"/>
                <a:gd name="T17" fmla="*/ 2147483647 h 80"/>
                <a:gd name="T18" fmla="*/ 2147483647 w 136"/>
                <a:gd name="T19" fmla="*/ 2147483647 h 80"/>
                <a:gd name="T20" fmla="*/ 2147483647 w 136"/>
                <a:gd name="T21" fmla="*/ 2147483647 h 80"/>
                <a:gd name="T22" fmla="*/ 2147483647 w 136"/>
                <a:gd name="T23" fmla="*/ 2147483647 h 80"/>
                <a:gd name="T24" fmla="*/ 2147483647 w 136"/>
                <a:gd name="T25" fmla="*/ 2147483647 h 80"/>
                <a:gd name="T26" fmla="*/ 2147483647 w 13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6"/>
                <a:gd name="T43" fmla="*/ 0 h 80"/>
                <a:gd name="T44" fmla="*/ 136 w 13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6" h="80">
                  <a:moveTo>
                    <a:pt x="120" y="0"/>
                  </a:moveTo>
                  <a:lnTo>
                    <a:pt x="72" y="16"/>
                  </a:lnTo>
                  <a:lnTo>
                    <a:pt x="56" y="24"/>
                  </a:lnTo>
                  <a:lnTo>
                    <a:pt x="16" y="24"/>
                  </a:lnTo>
                  <a:lnTo>
                    <a:pt x="0" y="32"/>
                  </a:lnTo>
                  <a:lnTo>
                    <a:pt x="8" y="48"/>
                  </a:lnTo>
                  <a:lnTo>
                    <a:pt x="24" y="80"/>
                  </a:lnTo>
                  <a:lnTo>
                    <a:pt x="48" y="72"/>
                  </a:lnTo>
                  <a:lnTo>
                    <a:pt x="64" y="72"/>
                  </a:lnTo>
                  <a:lnTo>
                    <a:pt x="80" y="56"/>
                  </a:lnTo>
                  <a:lnTo>
                    <a:pt x="104" y="48"/>
                  </a:lnTo>
                  <a:lnTo>
                    <a:pt x="136" y="40"/>
                  </a:lnTo>
                  <a:lnTo>
                    <a:pt x="128" y="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8" name="Freeform 616"/>
            <p:cNvSpPr>
              <a:spLocks/>
            </p:cNvSpPr>
            <p:nvPr/>
          </p:nvSpPr>
          <p:spPr bwMode="auto">
            <a:xfrm>
              <a:off x="5135563" y="3144366"/>
              <a:ext cx="430212" cy="393700"/>
            </a:xfrm>
            <a:custGeom>
              <a:avLst/>
              <a:gdLst>
                <a:gd name="T0" fmla="*/ 2147483647 w 256"/>
                <a:gd name="T1" fmla="*/ 2147483647 h 216"/>
                <a:gd name="T2" fmla="*/ 2147483647 w 256"/>
                <a:gd name="T3" fmla="*/ 2147483647 h 216"/>
                <a:gd name="T4" fmla="*/ 2147483647 w 256"/>
                <a:gd name="T5" fmla="*/ 2147483647 h 216"/>
                <a:gd name="T6" fmla="*/ 2147483647 w 256"/>
                <a:gd name="T7" fmla="*/ 2147483647 h 216"/>
                <a:gd name="T8" fmla="*/ 2147483647 w 256"/>
                <a:gd name="T9" fmla="*/ 2147483647 h 216"/>
                <a:gd name="T10" fmla="*/ 2147483647 w 256"/>
                <a:gd name="T11" fmla="*/ 2147483647 h 216"/>
                <a:gd name="T12" fmla="*/ 2147483647 w 256"/>
                <a:gd name="T13" fmla="*/ 2147483647 h 216"/>
                <a:gd name="T14" fmla="*/ 2147483647 w 256"/>
                <a:gd name="T15" fmla="*/ 2147483647 h 216"/>
                <a:gd name="T16" fmla="*/ 2147483647 w 256"/>
                <a:gd name="T17" fmla="*/ 2147483647 h 216"/>
                <a:gd name="T18" fmla="*/ 2147483647 w 256"/>
                <a:gd name="T19" fmla="*/ 2147483647 h 216"/>
                <a:gd name="T20" fmla="*/ 2147483647 w 256"/>
                <a:gd name="T21" fmla="*/ 2147483647 h 216"/>
                <a:gd name="T22" fmla="*/ 2147483647 w 256"/>
                <a:gd name="T23" fmla="*/ 2147483647 h 216"/>
                <a:gd name="T24" fmla="*/ 2147483647 w 256"/>
                <a:gd name="T25" fmla="*/ 0 h 216"/>
                <a:gd name="T26" fmla="*/ 2147483647 w 256"/>
                <a:gd name="T27" fmla="*/ 0 h 216"/>
                <a:gd name="T28" fmla="*/ 2147483647 w 256"/>
                <a:gd name="T29" fmla="*/ 0 h 216"/>
                <a:gd name="T30" fmla="*/ 2147483647 w 256"/>
                <a:gd name="T31" fmla="*/ 2147483647 h 216"/>
                <a:gd name="T32" fmla="*/ 2147483647 w 256"/>
                <a:gd name="T33" fmla="*/ 2147483647 h 216"/>
                <a:gd name="T34" fmla="*/ 2147483647 w 256"/>
                <a:gd name="T35" fmla="*/ 2147483647 h 216"/>
                <a:gd name="T36" fmla="*/ 2147483647 w 256"/>
                <a:gd name="T37" fmla="*/ 2147483647 h 216"/>
                <a:gd name="T38" fmla="*/ 2147483647 w 256"/>
                <a:gd name="T39" fmla="*/ 2147483647 h 216"/>
                <a:gd name="T40" fmla="*/ 0 w 256"/>
                <a:gd name="T41" fmla="*/ 2147483647 h 216"/>
                <a:gd name="T42" fmla="*/ 2147483647 w 256"/>
                <a:gd name="T43" fmla="*/ 2147483647 h 216"/>
                <a:gd name="T44" fmla="*/ 2147483647 w 256"/>
                <a:gd name="T45" fmla="*/ 2147483647 h 216"/>
                <a:gd name="T46" fmla="*/ 2147483647 w 256"/>
                <a:gd name="T47" fmla="*/ 2147483647 h 216"/>
                <a:gd name="T48" fmla="*/ 2147483647 w 256"/>
                <a:gd name="T49" fmla="*/ 2147483647 h 216"/>
                <a:gd name="T50" fmla="*/ 2147483647 w 256"/>
                <a:gd name="T51" fmla="*/ 2147483647 h 216"/>
                <a:gd name="T52" fmla="*/ 2147483647 w 256"/>
                <a:gd name="T53" fmla="*/ 2147483647 h 216"/>
                <a:gd name="T54" fmla="*/ 2147483647 w 256"/>
                <a:gd name="T55" fmla="*/ 2147483647 h 216"/>
                <a:gd name="T56" fmla="*/ 2147483647 w 256"/>
                <a:gd name="T57" fmla="*/ 2147483647 h 216"/>
                <a:gd name="T58" fmla="*/ 2147483647 w 256"/>
                <a:gd name="T59" fmla="*/ 2147483647 h 216"/>
                <a:gd name="T60" fmla="*/ 2147483647 w 256"/>
                <a:gd name="T61" fmla="*/ 2147483647 h 216"/>
                <a:gd name="T62" fmla="*/ 2147483647 w 256"/>
                <a:gd name="T63" fmla="*/ 2147483647 h 216"/>
                <a:gd name="T64" fmla="*/ 2147483647 w 256"/>
                <a:gd name="T65" fmla="*/ 2147483647 h 2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6"/>
                <a:gd name="T100" fmla="*/ 0 h 216"/>
                <a:gd name="T101" fmla="*/ 256 w 256"/>
                <a:gd name="T102" fmla="*/ 216 h 21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6" h="216">
                  <a:moveTo>
                    <a:pt x="256" y="136"/>
                  </a:moveTo>
                  <a:lnTo>
                    <a:pt x="224" y="128"/>
                  </a:lnTo>
                  <a:lnTo>
                    <a:pt x="208" y="112"/>
                  </a:lnTo>
                  <a:lnTo>
                    <a:pt x="216" y="96"/>
                  </a:lnTo>
                  <a:lnTo>
                    <a:pt x="208" y="96"/>
                  </a:lnTo>
                  <a:lnTo>
                    <a:pt x="192" y="88"/>
                  </a:lnTo>
                  <a:lnTo>
                    <a:pt x="184" y="64"/>
                  </a:lnTo>
                  <a:lnTo>
                    <a:pt x="168" y="48"/>
                  </a:lnTo>
                  <a:lnTo>
                    <a:pt x="160" y="48"/>
                  </a:lnTo>
                  <a:lnTo>
                    <a:pt x="144" y="40"/>
                  </a:lnTo>
                  <a:lnTo>
                    <a:pt x="112" y="32"/>
                  </a:lnTo>
                  <a:lnTo>
                    <a:pt x="104" y="24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24" y="8"/>
                  </a:lnTo>
                  <a:lnTo>
                    <a:pt x="32" y="24"/>
                  </a:lnTo>
                  <a:lnTo>
                    <a:pt x="32" y="32"/>
                  </a:lnTo>
                  <a:lnTo>
                    <a:pt x="16" y="32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8" y="56"/>
                  </a:lnTo>
                  <a:lnTo>
                    <a:pt x="40" y="112"/>
                  </a:lnTo>
                  <a:lnTo>
                    <a:pt x="56" y="128"/>
                  </a:lnTo>
                  <a:lnTo>
                    <a:pt x="64" y="152"/>
                  </a:lnTo>
                  <a:lnTo>
                    <a:pt x="72" y="184"/>
                  </a:lnTo>
                  <a:lnTo>
                    <a:pt x="96" y="208"/>
                  </a:lnTo>
                  <a:lnTo>
                    <a:pt x="96" y="216"/>
                  </a:lnTo>
                  <a:lnTo>
                    <a:pt x="112" y="208"/>
                  </a:lnTo>
                  <a:lnTo>
                    <a:pt x="152" y="208"/>
                  </a:lnTo>
                  <a:lnTo>
                    <a:pt x="168" y="200"/>
                  </a:lnTo>
                  <a:lnTo>
                    <a:pt x="216" y="184"/>
                  </a:lnTo>
                  <a:lnTo>
                    <a:pt x="256" y="13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Freeform 617"/>
            <p:cNvSpPr>
              <a:spLocks/>
            </p:cNvSpPr>
            <p:nvPr/>
          </p:nvSpPr>
          <p:spPr bwMode="auto">
            <a:xfrm>
              <a:off x="5499100" y="3392016"/>
              <a:ext cx="66675" cy="87313"/>
            </a:xfrm>
            <a:custGeom>
              <a:avLst/>
              <a:gdLst>
                <a:gd name="T0" fmla="*/ 0 w 40"/>
                <a:gd name="T1" fmla="*/ 2147483647 h 48"/>
                <a:gd name="T2" fmla="*/ 2147483647 w 40"/>
                <a:gd name="T3" fmla="*/ 2147483647 h 48"/>
                <a:gd name="T4" fmla="*/ 2147483647 w 40"/>
                <a:gd name="T5" fmla="*/ 2147483647 h 48"/>
                <a:gd name="T6" fmla="*/ 2147483647 w 40"/>
                <a:gd name="T7" fmla="*/ 0 h 48"/>
                <a:gd name="T8" fmla="*/ 0 w 40"/>
                <a:gd name="T9" fmla="*/ 2147483647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48"/>
                <a:gd name="T17" fmla="*/ 40 w 40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48">
                  <a:moveTo>
                    <a:pt x="0" y="48"/>
                  </a:moveTo>
                  <a:lnTo>
                    <a:pt x="16" y="40"/>
                  </a:lnTo>
                  <a:lnTo>
                    <a:pt x="40" y="24"/>
                  </a:lnTo>
                  <a:lnTo>
                    <a:pt x="40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0" name="Freeform 618"/>
            <p:cNvSpPr>
              <a:spLocks/>
            </p:cNvSpPr>
            <p:nvPr/>
          </p:nvSpPr>
          <p:spPr bwMode="auto">
            <a:xfrm>
              <a:off x="5216525" y="2998316"/>
              <a:ext cx="215900" cy="233363"/>
            </a:xfrm>
            <a:custGeom>
              <a:avLst/>
              <a:gdLst>
                <a:gd name="T0" fmla="*/ 2147483647 w 128"/>
                <a:gd name="T1" fmla="*/ 2147483647 h 128"/>
                <a:gd name="T2" fmla="*/ 2147483647 w 128"/>
                <a:gd name="T3" fmla="*/ 2147483647 h 128"/>
                <a:gd name="T4" fmla="*/ 2147483647 w 128"/>
                <a:gd name="T5" fmla="*/ 2147483647 h 128"/>
                <a:gd name="T6" fmla="*/ 2147483647 w 128"/>
                <a:gd name="T7" fmla="*/ 2147483647 h 128"/>
                <a:gd name="T8" fmla="*/ 2147483647 w 128"/>
                <a:gd name="T9" fmla="*/ 0 h 128"/>
                <a:gd name="T10" fmla="*/ 2147483647 w 128"/>
                <a:gd name="T11" fmla="*/ 0 h 128"/>
                <a:gd name="T12" fmla="*/ 2147483647 w 128"/>
                <a:gd name="T13" fmla="*/ 0 h 128"/>
                <a:gd name="T14" fmla="*/ 2147483647 w 128"/>
                <a:gd name="T15" fmla="*/ 0 h 128"/>
                <a:gd name="T16" fmla="*/ 2147483647 w 128"/>
                <a:gd name="T17" fmla="*/ 2147483647 h 128"/>
                <a:gd name="T18" fmla="*/ 2147483647 w 128"/>
                <a:gd name="T19" fmla="*/ 2147483647 h 128"/>
                <a:gd name="T20" fmla="*/ 2147483647 w 128"/>
                <a:gd name="T21" fmla="*/ 2147483647 h 128"/>
                <a:gd name="T22" fmla="*/ 0 w 128"/>
                <a:gd name="T23" fmla="*/ 2147483647 h 128"/>
                <a:gd name="T24" fmla="*/ 0 w 128"/>
                <a:gd name="T25" fmla="*/ 2147483647 h 128"/>
                <a:gd name="T26" fmla="*/ 2147483647 w 128"/>
                <a:gd name="T27" fmla="*/ 2147483647 h 128"/>
                <a:gd name="T28" fmla="*/ 2147483647 w 128"/>
                <a:gd name="T29" fmla="*/ 2147483647 h 128"/>
                <a:gd name="T30" fmla="*/ 2147483647 w 128"/>
                <a:gd name="T31" fmla="*/ 2147483647 h 128"/>
                <a:gd name="T32" fmla="*/ 2147483647 w 128"/>
                <a:gd name="T33" fmla="*/ 2147483647 h 128"/>
                <a:gd name="T34" fmla="*/ 2147483647 w 128"/>
                <a:gd name="T35" fmla="*/ 2147483647 h 128"/>
                <a:gd name="T36" fmla="*/ 2147483647 w 128"/>
                <a:gd name="T37" fmla="*/ 2147483647 h 128"/>
                <a:gd name="T38" fmla="*/ 2147483647 w 128"/>
                <a:gd name="T39" fmla="*/ 2147483647 h 128"/>
                <a:gd name="T40" fmla="*/ 2147483647 w 128"/>
                <a:gd name="T41" fmla="*/ 2147483647 h 128"/>
                <a:gd name="T42" fmla="*/ 2147483647 w 128"/>
                <a:gd name="T43" fmla="*/ 2147483647 h 128"/>
                <a:gd name="T44" fmla="*/ 2147483647 w 128"/>
                <a:gd name="T45" fmla="*/ 2147483647 h 12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8"/>
                <a:gd name="T70" fmla="*/ 0 h 128"/>
                <a:gd name="T71" fmla="*/ 128 w 128"/>
                <a:gd name="T72" fmla="*/ 128 h 12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8" h="128">
                  <a:moveTo>
                    <a:pt x="112" y="80"/>
                  </a:moveTo>
                  <a:lnTo>
                    <a:pt x="88" y="56"/>
                  </a:lnTo>
                  <a:lnTo>
                    <a:pt x="88" y="40"/>
                  </a:lnTo>
                  <a:lnTo>
                    <a:pt x="88" y="24"/>
                  </a:lnTo>
                  <a:lnTo>
                    <a:pt x="72" y="0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40" y="8"/>
                  </a:lnTo>
                  <a:lnTo>
                    <a:pt x="32" y="16"/>
                  </a:lnTo>
                  <a:lnTo>
                    <a:pt x="24" y="48"/>
                  </a:lnTo>
                  <a:lnTo>
                    <a:pt x="0" y="64"/>
                  </a:lnTo>
                  <a:lnTo>
                    <a:pt x="0" y="80"/>
                  </a:lnTo>
                  <a:lnTo>
                    <a:pt x="16" y="80"/>
                  </a:lnTo>
                  <a:lnTo>
                    <a:pt x="56" y="104"/>
                  </a:lnTo>
                  <a:lnTo>
                    <a:pt x="64" y="112"/>
                  </a:lnTo>
                  <a:lnTo>
                    <a:pt x="96" y="120"/>
                  </a:lnTo>
                  <a:lnTo>
                    <a:pt x="112" y="128"/>
                  </a:lnTo>
                  <a:lnTo>
                    <a:pt x="120" y="128"/>
                  </a:lnTo>
                  <a:lnTo>
                    <a:pt x="120" y="120"/>
                  </a:lnTo>
                  <a:lnTo>
                    <a:pt x="128" y="112"/>
                  </a:lnTo>
                  <a:lnTo>
                    <a:pt x="120" y="96"/>
                  </a:lnTo>
                  <a:lnTo>
                    <a:pt x="112" y="8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Freeform 619"/>
            <p:cNvSpPr>
              <a:spLocks/>
            </p:cNvSpPr>
            <p:nvPr/>
          </p:nvSpPr>
          <p:spPr bwMode="auto">
            <a:xfrm>
              <a:off x="5484813" y="3318991"/>
              <a:ext cx="106362" cy="73025"/>
            </a:xfrm>
            <a:custGeom>
              <a:avLst/>
              <a:gdLst>
                <a:gd name="T0" fmla="*/ 2147483647 w 64"/>
                <a:gd name="T1" fmla="*/ 2147483647 h 40"/>
                <a:gd name="T2" fmla="*/ 2147483647 w 64"/>
                <a:gd name="T3" fmla="*/ 2147483647 h 40"/>
                <a:gd name="T4" fmla="*/ 2147483647 w 64"/>
                <a:gd name="T5" fmla="*/ 2147483647 h 40"/>
                <a:gd name="T6" fmla="*/ 2147483647 w 64"/>
                <a:gd name="T7" fmla="*/ 2147483647 h 40"/>
                <a:gd name="T8" fmla="*/ 2147483647 w 64"/>
                <a:gd name="T9" fmla="*/ 0 h 40"/>
                <a:gd name="T10" fmla="*/ 2147483647 w 64"/>
                <a:gd name="T11" fmla="*/ 2147483647 h 40"/>
                <a:gd name="T12" fmla="*/ 2147483647 w 64"/>
                <a:gd name="T13" fmla="*/ 0 h 40"/>
                <a:gd name="T14" fmla="*/ 0 w 64"/>
                <a:gd name="T15" fmla="*/ 2147483647 h 40"/>
                <a:gd name="T16" fmla="*/ 2147483647 w 64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40"/>
                <a:gd name="T29" fmla="*/ 64 w 64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40">
                  <a:moveTo>
                    <a:pt x="16" y="32"/>
                  </a:moveTo>
                  <a:lnTo>
                    <a:pt x="48" y="40"/>
                  </a:lnTo>
                  <a:lnTo>
                    <a:pt x="56" y="16"/>
                  </a:lnTo>
                  <a:lnTo>
                    <a:pt x="64" y="16"/>
                  </a:lnTo>
                  <a:lnTo>
                    <a:pt x="56" y="0"/>
                  </a:lnTo>
                  <a:lnTo>
                    <a:pt x="24" y="8"/>
                  </a:lnTo>
                  <a:lnTo>
                    <a:pt x="8" y="0"/>
                  </a:lnTo>
                  <a:lnTo>
                    <a:pt x="0" y="16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Freeform 620"/>
            <p:cNvSpPr>
              <a:spLocks/>
            </p:cNvSpPr>
            <p:nvPr/>
          </p:nvSpPr>
          <p:spPr bwMode="auto">
            <a:xfrm>
              <a:off x="5216525" y="2998316"/>
              <a:ext cx="215900" cy="233363"/>
            </a:xfrm>
            <a:custGeom>
              <a:avLst/>
              <a:gdLst>
                <a:gd name="T0" fmla="*/ 2147483647 w 128"/>
                <a:gd name="T1" fmla="*/ 2147483647 h 128"/>
                <a:gd name="T2" fmla="*/ 2147483647 w 128"/>
                <a:gd name="T3" fmla="*/ 2147483647 h 128"/>
                <a:gd name="T4" fmla="*/ 2147483647 w 128"/>
                <a:gd name="T5" fmla="*/ 2147483647 h 128"/>
                <a:gd name="T6" fmla="*/ 2147483647 w 128"/>
                <a:gd name="T7" fmla="*/ 2147483647 h 128"/>
                <a:gd name="T8" fmla="*/ 2147483647 w 128"/>
                <a:gd name="T9" fmla="*/ 0 h 128"/>
                <a:gd name="T10" fmla="*/ 2147483647 w 128"/>
                <a:gd name="T11" fmla="*/ 0 h 128"/>
                <a:gd name="T12" fmla="*/ 2147483647 w 128"/>
                <a:gd name="T13" fmla="*/ 0 h 128"/>
                <a:gd name="T14" fmla="*/ 2147483647 w 128"/>
                <a:gd name="T15" fmla="*/ 0 h 128"/>
                <a:gd name="T16" fmla="*/ 2147483647 w 128"/>
                <a:gd name="T17" fmla="*/ 2147483647 h 128"/>
                <a:gd name="T18" fmla="*/ 2147483647 w 128"/>
                <a:gd name="T19" fmla="*/ 2147483647 h 128"/>
                <a:gd name="T20" fmla="*/ 2147483647 w 128"/>
                <a:gd name="T21" fmla="*/ 2147483647 h 128"/>
                <a:gd name="T22" fmla="*/ 0 w 128"/>
                <a:gd name="T23" fmla="*/ 2147483647 h 128"/>
                <a:gd name="T24" fmla="*/ 0 w 128"/>
                <a:gd name="T25" fmla="*/ 2147483647 h 128"/>
                <a:gd name="T26" fmla="*/ 2147483647 w 128"/>
                <a:gd name="T27" fmla="*/ 2147483647 h 128"/>
                <a:gd name="T28" fmla="*/ 2147483647 w 128"/>
                <a:gd name="T29" fmla="*/ 2147483647 h 128"/>
                <a:gd name="T30" fmla="*/ 2147483647 w 128"/>
                <a:gd name="T31" fmla="*/ 2147483647 h 128"/>
                <a:gd name="T32" fmla="*/ 2147483647 w 128"/>
                <a:gd name="T33" fmla="*/ 2147483647 h 128"/>
                <a:gd name="T34" fmla="*/ 2147483647 w 128"/>
                <a:gd name="T35" fmla="*/ 2147483647 h 128"/>
                <a:gd name="T36" fmla="*/ 2147483647 w 128"/>
                <a:gd name="T37" fmla="*/ 2147483647 h 128"/>
                <a:gd name="T38" fmla="*/ 2147483647 w 128"/>
                <a:gd name="T39" fmla="*/ 2147483647 h 128"/>
                <a:gd name="T40" fmla="*/ 2147483647 w 128"/>
                <a:gd name="T41" fmla="*/ 2147483647 h 128"/>
                <a:gd name="T42" fmla="*/ 2147483647 w 128"/>
                <a:gd name="T43" fmla="*/ 2147483647 h 128"/>
                <a:gd name="T44" fmla="*/ 2147483647 w 128"/>
                <a:gd name="T45" fmla="*/ 2147483647 h 12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8"/>
                <a:gd name="T70" fmla="*/ 0 h 128"/>
                <a:gd name="T71" fmla="*/ 128 w 128"/>
                <a:gd name="T72" fmla="*/ 128 h 12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8" h="128">
                  <a:moveTo>
                    <a:pt x="112" y="80"/>
                  </a:moveTo>
                  <a:lnTo>
                    <a:pt x="88" y="56"/>
                  </a:lnTo>
                  <a:lnTo>
                    <a:pt x="88" y="40"/>
                  </a:lnTo>
                  <a:lnTo>
                    <a:pt x="88" y="24"/>
                  </a:lnTo>
                  <a:lnTo>
                    <a:pt x="72" y="0"/>
                  </a:lnTo>
                  <a:lnTo>
                    <a:pt x="64" y="0"/>
                  </a:lnTo>
                  <a:lnTo>
                    <a:pt x="48" y="0"/>
                  </a:lnTo>
                  <a:lnTo>
                    <a:pt x="40" y="0"/>
                  </a:lnTo>
                  <a:lnTo>
                    <a:pt x="40" y="8"/>
                  </a:lnTo>
                  <a:lnTo>
                    <a:pt x="32" y="16"/>
                  </a:lnTo>
                  <a:lnTo>
                    <a:pt x="24" y="48"/>
                  </a:lnTo>
                  <a:lnTo>
                    <a:pt x="0" y="64"/>
                  </a:lnTo>
                  <a:lnTo>
                    <a:pt x="0" y="80"/>
                  </a:lnTo>
                  <a:lnTo>
                    <a:pt x="16" y="80"/>
                  </a:lnTo>
                  <a:lnTo>
                    <a:pt x="56" y="104"/>
                  </a:lnTo>
                  <a:lnTo>
                    <a:pt x="64" y="112"/>
                  </a:lnTo>
                  <a:lnTo>
                    <a:pt x="96" y="120"/>
                  </a:lnTo>
                  <a:lnTo>
                    <a:pt x="112" y="128"/>
                  </a:lnTo>
                  <a:lnTo>
                    <a:pt x="120" y="128"/>
                  </a:lnTo>
                  <a:lnTo>
                    <a:pt x="120" y="120"/>
                  </a:lnTo>
                  <a:lnTo>
                    <a:pt x="128" y="112"/>
                  </a:lnTo>
                  <a:lnTo>
                    <a:pt x="120" y="96"/>
                  </a:lnTo>
                  <a:lnTo>
                    <a:pt x="112" y="8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" name="Freeform 621"/>
            <p:cNvSpPr>
              <a:spLocks/>
            </p:cNvSpPr>
            <p:nvPr/>
          </p:nvSpPr>
          <p:spPr bwMode="auto">
            <a:xfrm>
              <a:off x="5337175" y="2926879"/>
              <a:ext cx="401638" cy="406400"/>
            </a:xfrm>
            <a:custGeom>
              <a:avLst/>
              <a:gdLst>
                <a:gd name="T0" fmla="*/ 2147483647 w 240"/>
                <a:gd name="T1" fmla="*/ 2147483647 h 224"/>
                <a:gd name="T2" fmla="*/ 2147483647 w 240"/>
                <a:gd name="T3" fmla="*/ 2147483647 h 224"/>
                <a:gd name="T4" fmla="*/ 2147483647 w 240"/>
                <a:gd name="T5" fmla="*/ 2147483647 h 224"/>
                <a:gd name="T6" fmla="*/ 2147483647 w 240"/>
                <a:gd name="T7" fmla="*/ 2147483647 h 224"/>
                <a:gd name="T8" fmla="*/ 2147483647 w 240"/>
                <a:gd name="T9" fmla="*/ 2147483647 h 224"/>
                <a:gd name="T10" fmla="*/ 2147483647 w 240"/>
                <a:gd name="T11" fmla="*/ 2147483647 h 224"/>
                <a:gd name="T12" fmla="*/ 2147483647 w 240"/>
                <a:gd name="T13" fmla="*/ 2147483647 h 224"/>
                <a:gd name="T14" fmla="*/ 2147483647 w 240"/>
                <a:gd name="T15" fmla="*/ 2147483647 h 224"/>
                <a:gd name="T16" fmla="*/ 2147483647 w 240"/>
                <a:gd name="T17" fmla="*/ 2147483647 h 224"/>
                <a:gd name="T18" fmla="*/ 2147483647 w 240"/>
                <a:gd name="T19" fmla="*/ 2147483647 h 224"/>
                <a:gd name="T20" fmla="*/ 2147483647 w 240"/>
                <a:gd name="T21" fmla="*/ 2147483647 h 224"/>
                <a:gd name="T22" fmla="*/ 2147483647 w 240"/>
                <a:gd name="T23" fmla="*/ 2147483647 h 224"/>
                <a:gd name="T24" fmla="*/ 2147483647 w 240"/>
                <a:gd name="T25" fmla="*/ 2147483647 h 224"/>
                <a:gd name="T26" fmla="*/ 2147483647 w 240"/>
                <a:gd name="T27" fmla="*/ 2147483647 h 224"/>
                <a:gd name="T28" fmla="*/ 2147483647 w 240"/>
                <a:gd name="T29" fmla="*/ 2147483647 h 224"/>
                <a:gd name="T30" fmla="*/ 2147483647 w 240"/>
                <a:gd name="T31" fmla="*/ 2147483647 h 224"/>
                <a:gd name="T32" fmla="*/ 2147483647 w 240"/>
                <a:gd name="T33" fmla="*/ 2147483647 h 224"/>
                <a:gd name="T34" fmla="*/ 2147483647 w 240"/>
                <a:gd name="T35" fmla="*/ 2147483647 h 224"/>
                <a:gd name="T36" fmla="*/ 2147483647 w 240"/>
                <a:gd name="T37" fmla="*/ 2147483647 h 224"/>
                <a:gd name="T38" fmla="*/ 2147483647 w 240"/>
                <a:gd name="T39" fmla="*/ 0 h 224"/>
                <a:gd name="T40" fmla="*/ 2147483647 w 240"/>
                <a:gd name="T41" fmla="*/ 2147483647 h 224"/>
                <a:gd name="T42" fmla="*/ 2147483647 w 240"/>
                <a:gd name="T43" fmla="*/ 2147483647 h 224"/>
                <a:gd name="T44" fmla="*/ 0 w 240"/>
                <a:gd name="T45" fmla="*/ 0 h 224"/>
                <a:gd name="T46" fmla="*/ 0 w 240"/>
                <a:gd name="T47" fmla="*/ 2147483647 h 224"/>
                <a:gd name="T48" fmla="*/ 0 w 240"/>
                <a:gd name="T49" fmla="*/ 2147483647 h 224"/>
                <a:gd name="T50" fmla="*/ 2147483647 w 240"/>
                <a:gd name="T51" fmla="*/ 2147483647 h 224"/>
                <a:gd name="T52" fmla="*/ 2147483647 w 240"/>
                <a:gd name="T53" fmla="*/ 2147483647 h 224"/>
                <a:gd name="T54" fmla="*/ 2147483647 w 240"/>
                <a:gd name="T55" fmla="*/ 2147483647 h 224"/>
                <a:gd name="T56" fmla="*/ 2147483647 w 240"/>
                <a:gd name="T57" fmla="*/ 2147483647 h 224"/>
                <a:gd name="T58" fmla="*/ 2147483647 w 240"/>
                <a:gd name="T59" fmla="*/ 2147483647 h 224"/>
                <a:gd name="T60" fmla="*/ 2147483647 w 240"/>
                <a:gd name="T61" fmla="*/ 2147483647 h 224"/>
                <a:gd name="T62" fmla="*/ 2147483647 w 240"/>
                <a:gd name="T63" fmla="*/ 2147483647 h 224"/>
                <a:gd name="T64" fmla="*/ 2147483647 w 240"/>
                <a:gd name="T65" fmla="*/ 2147483647 h 224"/>
                <a:gd name="T66" fmla="*/ 2147483647 w 240"/>
                <a:gd name="T67" fmla="*/ 2147483647 h 224"/>
                <a:gd name="T68" fmla="*/ 2147483647 w 240"/>
                <a:gd name="T69" fmla="*/ 2147483647 h 224"/>
                <a:gd name="T70" fmla="*/ 2147483647 w 240"/>
                <a:gd name="T71" fmla="*/ 2147483647 h 224"/>
                <a:gd name="T72" fmla="*/ 2147483647 w 240"/>
                <a:gd name="T73" fmla="*/ 2147483647 h 224"/>
                <a:gd name="T74" fmla="*/ 2147483647 w 240"/>
                <a:gd name="T75" fmla="*/ 2147483647 h 224"/>
                <a:gd name="T76" fmla="*/ 2147483647 w 240"/>
                <a:gd name="T77" fmla="*/ 2147483647 h 224"/>
                <a:gd name="T78" fmla="*/ 2147483647 w 240"/>
                <a:gd name="T79" fmla="*/ 2147483647 h 224"/>
                <a:gd name="T80" fmla="*/ 2147483647 w 240"/>
                <a:gd name="T81" fmla="*/ 2147483647 h 224"/>
                <a:gd name="T82" fmla="*/ 2147483647 w 240"/>
                <a:gd name="T83" fmla="*/ 2147483647 h 224"/>
                <a:gd name="T84" fmla="*/ 2147483647 w 240"/>
                <a:gd name="T85" fmla="*/ 2147483647 h 224"/>
                <a:gd name="T86" fmla="*/ 2147483647 w 240"/>
                <a:gd name="T87" fmla="*/ 2147483647 h 224"/>
                <a:gd name="T88" fmla="*/ 2147483647 w 240"/>
                <a:gd name="T89" fmla="*/ 2147483647 h 224"/>
                <a:gd name="T90" fmla="*/ 2147483647 w 240"/>
                <a:gd name="T91" fmla="*/ 2147483647 h 22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0"/>
                <a:gd name="T139" fmla="*/ 0 h 224"/>
                <a:gd name="T140" fmla="*/ 240 w 240"/>
                <a:gd name="T141" fmla="*/ 224 h 22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0" h="224">
                  <a:moveTo>
                    <a:pt x="208" y="152"/>
                  </a:moveTo>
                  <a:lnTo>
                    <a:pt x="216" y="128"/>
                  </a:lnTo>
                  <a:lnTo>
                    <a:pt x="200" y="120"/>
                  </a:lnTo>
                  <a:lnTo>
                    <a:pt x="200" y="104"/>
                  </a:lnTo>
                  <a:lnTo>
                    <a:pt x="208" y="88"/>
                  </a:lnTo>
                  <a:lnTo>
                    <a:pt x="208" y="48"/>
                  </a:lnTo>
                  <a:lnTo>
                    <a:pt x="192" y="48"/>
                  </a:lnTo>
                  <a:lnTo>
                    <a:pt x="176" y="32"/>
                  </a:lnTo>
                  <a:lnTo>
                    <a:pt x="160" y="24"/>
                  </a:lnTo>
                  <a:lnTo>
                    <a:pt x="144" y="24"/>
                  </a:lnTo>
                  <a:lnTo>
                    <a:pt x="120" y="32"/>
                  </a:lnTo>
                  <a:lnTo>
                    <a:pt x="120" y="40"/>
                  </a:lnTo>
                  <a:lnTo>
                    <a:pt x="104" y="48"/>
                  </a:lnTo>
                  <a:lnTo>
                    <a:pt x="88" y="48"/>
                  </a:lnTo>
                  <a:lnTo>
                    <a:pt x="72" y="40"/>
                  </a:lnTo>
                  <a:lnTo>
                    <a:pt x="56" y="40"/>
                  </a:lnTo>
                  <a:lnTo>
                    <a:pt x="56" y="24"/>
                  </a:lnTo>
                  <a:lnTo>
                    <a:pt x="48" y="16"/>
                  </a:lnTo>
                  <a:lnTo>
                    <a:pt x="48" y="8"/>
                  </a:lnTo>
                  <a:lnTo>
                    <a:pt x="40" y="0"/>
                  </a:lnTo>
                  <a:lnTo>
                    <a:pt x="24" y="16"/>
                  </a:lnTo>
                  <a:lnTo>
                    <a:pt x="8" y="8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16" y="64"/>
                  </a:lnTo>
                  <a:lnTo>
                    <a:pt x="16" y="80"/>
                  </a:lnTo>
                  <a:lnTo>
                    <a:pt x="16" y="96"/>
                  </a:lnTo>
                  <a:lnTo>
                    <a:pt x="40" y="120"/>
                  </a:lnTo>
                  <a:lnTo>
                    <a:pt x="48" y="136"/>
                  </a:lnTo>
                  <a:lnTo>
                    <a:pt x="56" y="152"/>
                  </a:lnTo>
                  <a:lnTo>
                    <a:pt x="56" y="144"/>
                  </a:lnTo>
                  <a:lnTo>
                    <a:pt x="72" y="160"/>
                  </a:lnTo>
                  <a:lnTo>
                    <a:pt x="88" y="176"/>
                  </a:lnTo>
                  <a:lnTo>
                    <a:pt x="112" y="192"/>
                  </a:lnTo>
                  <a:lnTo>
                    <a:pt x="136" y="200"/>
                  </a:lnTo>
                  <a:lnTo>
                    <a:pt x="152" y="192"/>
                  </a:lnTo>
                  <a:lnTo>
                    <a:pt x="168" y="208"/>
                  </a:lnTo>
                  <a:lnTo>
                    <a:pt x="208" y="224"/>
                  </a:lnTo>
                  <a:lnTo>
                    <a:pt x="216" y="224"/>
                  </a:lnTo>
                  <a:lnTo>
                    <a:pt x="216" y="208"/>
                  </a:lnTo>
                  <a:lnTo>
                    <a:pt x="240" y="200"/>
                  </a:lnTo>
                  <a:lnTo>
                    <a:pt x="232" y="184"/>
                  </a:lnTo>
                  <a:lnTo>
                    <a:pt x="232" y="176"/>
                  </a:lnTo>
                  <a:lnTo>
                    <a:pt x="216" y="160"/>
                  </a:lnTo>
                  <a:lnTo>
                    <a:pt x="208" y="15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" name="Freeform 622"/>
            <p:cNvSpPr>
              <a:spLocks/>
            </p:cNvSpPr>
            <p:nvPr/>
          </p:nvSpPr>
          <p:spPr bwMode="auto">
            <a:xfrm>
              <a:off x="5686425" y="3014191"/>
              <a:ext cx="346075" cy="347663"/>
            </a:xfrm>
            <a:custGeom>
              <a:avLst/>
              <a:gdLst>
                <a:gd name="T0" fmla="*/ 2147483647 w 208"/>
                <a:gd name="T1" fmla="*/ 2147483647 h 192"/>
                <a:gd name="T2" fmla="*/ 2147483647 w 208"/>
                <a:gd name="T3" fmla="*/ 2147483647 h 192"/>
                <a:gd name="T4" fmla="*/ 2147483647 w 208"/>
                <a:gd name="T5" fmla="*/ 2147483647 h 192"/>
                <a:gd name="T6" fmla="*/ 2147483647 w 208"/>
                <a:gd name="T7" fmla="*/ 2147483647 h 192"/>
                <a:gd name="T8" fmla="*/ 2147483647 w 208"/>
                <a:gd name="T9" fmla="*/ 2147483647 h 192"/>
                <a:gd name="T10" fmla="*/ 2147483647 w 208"/>
                <a:gd name="T11" fmla="*/ 2147483647 h 192"/>
                <a:gd name="T12" fmla="*/ 2147483647 w 208"/>
                <a:gd name="T13" fmla="*/ 2147483647 h 192"/>
                <a:gd name="T14" fmla="*/ 2147483647 w 208"/>
                <a:gd name="T15" fmla="*/ 2147483647 h 192"/>
                <a:gd name="T16" fmla="*/ 2147483647 w 208"/>
                <a:gd name="T17" fmla="*/ 2147483647 h 192"/>
                <a:gd name="T18" fmla="*/ 2147483647 w 208"/>
                <a:gd name="T19" fmla="*/ 2147483647 h 192"/>
                <a:gd name="T20" fmla="*/ 2147483647 w 208"/>
                <a:gd name="T21" fmla="*/ 2147483647 h 192"/>
                <a:gd name="T22" fmla="*/ 2147483647 w 208"/>
                <a:gd name="T23" fmla="*/ 2147483647 h 192"/>
                <a:gd name="T24" fmla="*/ 2147483647 w 208"/>
                <a:gd name="T25" fmla="*/ 0 h 192"/>
                <a:gd name="T26" fmla="*/ 2147483647 w 208"/>
                <a:gd name="T27" fmla="*/ 0 h 192"/>
                <a:gd name="T28" fmla="*/ 2147483647 w 208"/>
                <a:gd name="T29" fmla="*/ 0 h 192"/>
                <a:gd name="T30" fmla="*/ 2147483647 w 208"/>
                <a:gd name="T31" fmla="*/ 2147483647 h 192"/>
                <a:gd name="T32" fmla="*/ 2147483647 w 208"/>
                <a:gd name="T33" fmla="*/ 2147483647 h 192"/>
                <a:gd name="T34" fmla="*/ 2147483647 w 208"/>
                <a:gd name="T35" fmla="*/ 2147483647 h 192"/>
                <a:gd name="T36" fmla="*/ 2147483647 w 208"/>
                <a:gd name="T37" fmla="*/ 2147483647 h 192"/>
                <a:gd name="T38" fmla="*/ 2147483647 w 208"/>
                <a:gd name="T39" fmla="*/ 2147483647 h 192"/>
                <a:gd name="T40" fmla="*/ 2147483647 w 208"/>
                <a:gd name="T41" fmla="*/ 2147483647 h 192"/>
                <a:gd name="T42" fmla="*/ 2147483647 w 208"/>
                <a:gd name="T43" fmla="*/ 2147483647 h 192"/>
                <a:gd name="T44" fmla="*/ 2147483647 w 208"/>
                <a:gd name="T45" fmla="*/ 2147483647 h 192"/>
                <a:gd name="T46" fmla="*/ 2147483647 w 208"/>
                <a:gd name="T47" fmla="*/ 2147483647 h 192"/>
                <a:gd name="T48" fmla="*/ 2147483647 w 208"/>
                <a:gd name="T49" fmla="*/ 2147483647 h 192"/>
                <a:gd name="T50" fmla="*/ 2147483647 w 208"/>
                <a:gd name="T51" fmla="*/ 2147483647 h 192"/>
                <a:gd name="T52" fmla="*/ 0 w 208"/>
                <a:gd name="T53" fmla="*/ 2147483647 h 192"/>
                <a:gd name="T54" fmla="*/ 2147483647 w 208"/>
                <a:gd name="T55" fmla="*/ 2147483647 h 192"/>
                <a:gd name="T56" fmla="*/ 2147483647 w 208"/>
                <a:gd name="T57" fmla="*/ 2147483647 h 192"/>
                <a:gd name="T58" fmla="*/ 2147483647 w 208"/>
                <a:gd name="T59" fmla="*/ 2147483647 h 192"/>
                <a:gd name="T60" fmla="*/ 2147483647 w 208"/>
                <a:gd name="T61" fmla="*/ 2147483647 h 192"/>
                <a:gd name="T62" fmla="*/ 2147483647 w 208"/>
                <a:gd name="T63" fmla="*/ 2147483647 h 192"/>
                <a:gd name="T64" fmla="*/ 2147483647 w 208"/>
                <a:gd name="T65" fmla="*/ 2147483647 h 192"/>
                <a:gd name="T66" fmla="*/ 2147483647 w 208"/>
                <a:gd name="T67" fmla="*/ 2147483647 h 192"/>
                <a:gd name="T68" fmla="*/ 2147483647 w 208"/>
                <a:gd name="T69" fmla="*/ 2147483647 h 192"/>
                <a:gd name="T70" fmla="*/ 2147483647 w 208"/>
                <a:gd name="T71" fmla="*/ 2147483647 h 192"/>
                <a:gd name="T72" fmla="*/ 2147483647 w 208"/>
                <a:gd name="T73" fmla="*/ 2147483647 h 192"/>
                <a:gd name="T74" fmla="*/ 2147483647 w 208"/>
                <a:gd name="T75" fmla="*/ 2147483647 h 1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8"/>
                <a:gd name="T115" fmla="*/ 0 h 192"/>
                <a:gd name="T116" fmla="*/ 208 w 208"/>
                <a:gd name="T117" fmla="*/ 192 h 1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8" h="192">
                  <a:moveTo>
                    <a:pt x="112" y="184"/>
                  </a:moveTo>
                  <a:lnTo>
                    <a:pt x="128" y="176"/>
                  </a:lnTo>
                  <a:lnTo>
                    <a:pt x="120" y="160"/>
                  </a:lnTo>
                  <a:lnTo>
                    <a:pt x="112" y="144"/>
                  </a:lnTo>
                  <a:lnTo>
                    <a:pt x="120" y="136"/>
                  </a:lnTo>
                  <a:lnTo>
                    <a:pt x="136" y="136"/>
                  </a:lnTo>
                  <a:lnTo>
                    <a:pt x="160" y="96"/>
                  </a:lnTo>
                  <a:lnTo>
                    <a:pt x="168" y="80"/>
                  </a:lnTo>
                  <a:lnTo>
                    <a:pt x="176" y="64"/>
                  </a:lnTo>
                  <a:lnTo>
                    <a:pt x="168" y="56"/>
                  </a:lnTo>
                  <a:lnTo>
                    <a:pt x="168" y="32"/>
                  </a:lnTo>
                  <a:lnTo>
                    <a:pt x="208" y="24"/>
                  </a:lnTo>
                  <a:lnTo>
                    <a:pt x="192" y="0"/>
                  </a:lnTo>
                  <a:lnTo>
                    <a:pt x="176" y="0"/>
                  </a:lnTo>
                  <a:lnTo>
                    <a:pt x="152" y="0"/>
                  </a:lnTo>
                  <a:lnTo>
                    <a:pt x="128" y="8"/>
                  </a:lnTo>
                  <a:lnTo>
                    <a:pt x="128" y="24"/>
                  </a:lnTo>
                  <a:lnTo>
                    <a:pt x="120" y="40"/>
                  </a:lnTo>
                  <a:lnTo>
                    <a:pt x="112" y="48"/>
                  </a:lnTo>
                  <a:lnTo>
                    <a:pt x="112" y="56"/>
                  </a:lnTo>
                  <a:lnTo>
                    <a:pt x="104" y="72"/>
                  </a:lnTo>
                  <a:lnTo>
                    <a:pt x="80" y="80"/>
                  </a:lnTo>
                  <a:lnTo>
                    <a:pt x="72" y="88"/>
                  </a:lnTo>
                  <a:lnTo>
                    <a:pt x="56" y="112"/>
                  </a:lnTo>
                  <a:lnTo>
                    <a:pt x="32" y="112"/>
                  </a:lnTo>
                  <a:lnTo>
                    <a:pt x="16" y="104"/>
                  </a:lnTo>
                  <a:lnTo>
                    <a:pt x="0" y="104"/>
                  </a:lnTo>
                  <a:lnTo>
                    <a:pt x="8" y="112"/>
                  </a:lnTo>
                  <a:lnTo>
                    <a:pt x="24" y="128"/>
                  </a:lnTo>
                  <a:lnTo>
                    <a:pt x="24" y="136"/>
                  </a:lnTo>
                  <a:lnTo>
                    <a:pt x="32" y="152"/>
                  </a:lnTo>
                  <a:lnTo>
                    <a:pt x="8" y="160"/>
                  </a:lnTo>
                  <a:lnTo>
                    <a:pt x="8" y="176"/>
                  </a:lnTo>
                  <a:lnTo>
                    <a:pt x="32" y="168"/>
                  </a:lnTo>
                  <a:lnTo>
                    <a:pt x="72" y="168"/>
                  </a:lnTo>
                  <a:lnTo>
                    <a:pt x="88" y="192"/>
                  </a:lnTo>
                  <a:lnTo>
                    <a:pt x="96" y="192"/>
                  </a:lnTo>
                  <a:lnTo>
                    <a:pt x="112" y="18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5" name="Freeform 623"/>
            <p:cNvSpPr>
              <a:spLocks/>
            </p:cNvSpPr>
            <p:nvPr/>
          </p:nvSpPr>
          <p:spPr bwMode="auto">
            <a:xfrm>
              <a:off x="5834063" y="3042766"/>
              <a:ext cx="614362" cy="698500"/>
            </a:xfrm>
            <a:custGeom>
              <a:avLst/>
              <a:gdLst>
                <a:gd name="T0" fmla="*/ 2147483647 w 368"/>
                <a:gd name="T1" fmla="*/ 2147483647 h 384"/>
                <a:gd name="T2" fmla="*/ 2147483647 w 368"/>
                <a:gd name="T3" fmla="*/ 2147483647 h 384"/>
                <a:gd name="T4" fmla="*/ 2147483647 w 368"/>
                <a:gd name="T5" fmla="*/ 2147483647 h 384"/>
                <a:gd name="T6" fmla="*/ 2147483647 w 368"/>
                <a:gd name="T7" fmla="*/ 2147483647 h 384"/>
                <a:gd name="T8" fmla="*/ 2147483647 w 368"/>
                <a:gd name="T9" fmla="*/ 2147483647 h 384"/>
                <a:gd name="T10" fmla="*/ 2147483647 w 368"/>
                <a:gd name="T11" fmla="*/ 2147483647 h 384"/>
                <a:gd name="T12" fmla="*/ 2147483647 w 368"/>
                <a:gd name="T13" fmla="*/ 2147483647 h 384"/>
                <a:gd name="T14" fmla="*/ 2147483647 w 368"/>
                <a:gd name="T15" fmla="*/ 2147483647 h 384"/>
                <a:gd name="T16" fmla="*/ 2147483647 w 368"/>
                <a:gd name="T17" fmla="*/ 2147483647 h 384"/>
                <a:gd name="T18" fmla="*/ 2147483647 w 368"/>
                <a:gd name="T19" fmla="*/ 2147483647 h 384"/>
                <a:gd name="T20" fmla="*/ 2147483647 w 368"/>
                <a:gd name="T21" fmla="*/ 2147483647 h 384"/>
                <a:gd name="T22" fmla="*/ 2147483647 w 368"/>
                <a:gd name="T23" fmla="*/ 2147483647 h 384"/>
                <a:gd name="T24" fmla="*/ 2147483647 w 368"/>
                <a:gd name="T25" fmla="*/ 0 h 384"/>
                <a:gd name="T26" fmla="*/ 2147483647 w 368"/>
                <a:gd name="T27" fmla="*/ 2147483647 h 384"/>
                <a:gd name="T28" fmla="*/ 2147483647 w 368"/>
                <a:gd name="T29" fmla="*/ 2147483647 h 384"/>
                <a:gd name="T30" fmla="*/ 2147483647 w 368"/>
                <a:gd name="T31" fmla="*/ 2147483647 h 384"/>
                <a:gd name="T32" fmla="*/ 2147483647 w 368"/>
                <a:gd name="T33" fmla="*/ 2147483647 h 384"/>
                <a:gd name="T34" fmla="*/ 2147483647 w 368"/>
                <a:gd name="T35" fmla="*/ 2147483647 h 384"/>
                <a:gd name="T36" fmla="*/ 2147483647 w 368"/>
                <a:gd name="T37" fmla="*/ 2147483647 h 384"/>
                <a:gd name="T38" fmla="*/ 2147483647 w 368"/>
                <a:gd name="T39" fmla="*/ 2147483647 h 384"/>
                <a:gd name="T40" fmla="*/ 2147483647 w 368"/>
                <a:gd name="T41" fmla="*/ 2147483647 h 384"/>
                <a:gd name="T42" fmla="*/ 2147483647 w 368"/>
                <a:gd name="T43" fmla="*/ 2147483647 h 384"/>
                <a:gd name="T44" fmla="*/ 2147483647 w 368"/>
                <a:gd name="T45" fmla="*/ 2147483647 h 384"/>
                <a:gd name="T46" fmla="*/ 2147483647 w 368"/>
                <a:gd name="T47" fmla="*/ 2147483647 h 384"/>
                <a:gd name="T48" fmla="*/ 2147483647 w 368"/>
                <a:gd name="T49" fmla="*/ 2147483647 h 384"/>
                <a:gd name="T50" fmla="*/ 2147483647 w 368"/>
                <a:gd name="T51" fmla="*/ 2147483647 h 384"/>
                <a:gd name="T52" fmla="*/ 2147483647 w 368"/>
                <a:gd name="T53" fmla="*/ 2147483647 h 384"/>
                <a:gd name="T54" fmla="*/ 2147483647 w 368"/>
                <a:gd name="T55" fmla="*/ 2147483647 h 384"/>
                <a:gd name="T56" fmla="*/ 2147483647 w 368"/>
                <a:gd name="T57" fmla="*/ 2147483647 h 384"/>
                <a:gd name="T58" fmla="*/ 2147483647 w 368"/>
                <a:gd name="T59" fmla="*/ 2147483647 h 384"/>
                <a:gd name="T60" fmla="*/ 2147483647 w 368"/>
                <a:gd name="T61" fmla="*/ 2147483647 h 384"/>
                <a:gd name="T62" fmla="*/ 2147483647 w 368"/>
                <a:gd name="T63" fmla="*/ 2147483647 h 384"/>
                <a:gd name="T64" fmla="*/ 2147483647 w 368"/>
                <a:gd name="T65" fmla="*/ 2147483647 h 384"/>
                <a:gd name="T66" fmla="*/ 2147483647 w 368"/>
                <a:gd name="T67" fmla="*/ 2147483647 h 384"/>
                <a:gd name="T68" fmla="*/ 2147483647 w 368"/>
                <a:gd name="T69" fmla="*/ 2147483647 h 384"/>
                <a:gd name="T70" fmla="*/ 2147483647 w 368"/>
                <a:gd name="T71" fmla="*/ 2147483647 h 3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68"/>
                <a:gd name="T109" fmla="*/ 0 h 384"/>
                <a:gd name="T110" fmla="*/ 368 w 368"/>
                <a:gd name="T111" fmla="*/ 384 h 3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68" h="384">
                  <a:moveTo>
                    <a:pt x="328" y="168"/>
                  </a:moveTo>
                  <a:lnTo>
                    <a:pt x="344" y="160"/>
                  </a:lnTo>
                  <a:lnTo>
                    <a:pt x="352" y="136"/>
                  </a:lnTo>
                  <a:lnTo>
                    <a:pt x="368" y="120"/>
                  </a:lnTo>
                  <a:lnTo>
                    <a:pt x="368" y="112"/>
                  </a:lnTo>
                  <a:lnTo>
                    <a:pt x="352" y="104"/>
                  </a:lnTo>
                  <a:lnTo>
                    <a:pt x="336" y="104"/>
                  </a:lnTo>
                  <a:lnTo>
                    <a:pt x="320" y="112"/>
                  </a:lnTo>
                  <a:lnTo>
                    <a:pt x="304" y="128"/>
                  </a:lnTo>
                  <a:lnTo>
                    <a:pt x="288" y="128"/>
                  </a:lnTo>
                  <a:lnTo>
                    <a:pt x="272" y="128"/>
                  </a:lnTo>
                  <a:lnTo>
                    <a:pt x="264" y="120"/>
                  </a:lnTo>
                  <a:lnTo>
                    <a:pt x="256" y="120"/>
                  </a:lnTo>
                  <a:lnTo>
                    <a:pt x="248" y="136"/>
                  </a:lnTo>
                  <a:lnTo>
                    <a:pt x="240" y="136"/>
                  </a:lnTo>
                  <a:lnTo>
                    <a:pt x="224" y="128"/>
                  </a:lnTo>
                  <a:lnTo>
                    <a:pt x="192" y="128"/>
                  </a:lnTo>
                  <a:lnTo>
                    <a:pt x="152" y="104"/>
                  </a:lnTo>
                  <a:lnTo>
                    <a:pt x="168" y="80"/>
                  </a:lnTo>
                  <a:lnTo>
                    <a:pt x="144" y="72"/>
                  </a:lnTo>
                  <a:lnTo>
                    <a:pt x="136" y="56"/>
                  </a:lnTo>
                  <a:lnTo>
                    <a:pt x="144" y="48"/>
                  </a:lnTo>
                  <a:lnTo>
                    <a:pt x="144" y="32"/>
                  </a:lnTo>
                  <a:lnTo>
                    <a:pt x="160" y="8"/>
                  </a:lnTo>
                  <a:lnTo>
                    <a:pt x="152" y="0"/>
                  </a:lnTo>
                  <a:lnTo>
                    <a:pt x="128" y="0"/>
                  </a:lnTo>
                  <a:lnTo>
                    <a:pt x="112" y="0"/>
                  </a:lnTo>
                  <a:lnTo>
                    <a:pt x="120" y="8"/>
                  </a:lnTo>
                  <a:lnTo>
                    <a:pt x="80" y="16"/>
                  </a:lnTo>
                  <a:lnTo>
                    <a:pt x="80" y="40"/>
                  </a:lnTo>
                  <a:lnTo>
                    <a:pt x="88" y="48"/>
                  </a:lnTo>
                  <a:lnTo>
                    <a:pt x="80" y="64"/>
                  </a:lnTo>
                  <a:lnTo>
                    <a:pt x="72" y="80"/>
                  </a:lnTo>
                  <a:lnTo>
                    <a:pt x="48" y="120"/>
                  </a:lnTo>
                  <a:lnTo>
                    <a:pt x="32" y="120"/>
                  </a:lnTo>
                  <a:lnTo>
                    <a:pt x="24" y="128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24" y="168"/>
                  </a:lnTo>
                  <a:lnTo>
                    <a:pt x="8" y="176"/>
                  </a:lnTo>
                  <a:lnTo>
                    <a:pt x="0" y="176"/>
                  </a:lnTo>
                  <a:lnTo>
                    <a:pt x="16" y="200"/>
                  </a:lnTo>
                  <a:lnTo>
                    <a:pt x="32" y="216"/>
                  </a:lnTo>
                  <a:lnTo>
                    <a:pt x="56" y="200"/>
                  </a:lnTo>
                  <a:lnTo>
                    <a:pt x="64" y="272"/>
                  </a:lnTo>
                  <a:lnTo>
                    <a:pt x="72" y="304"/>
                  </a:lnTo>
                  <a:lnTo>
                    <a:pt x="96" y="344"/>
                  </a:lnTo>
                  <a:lnTo>
                    <a:pt x="104" y="360"/>
                  </a:lnTo>
                  <a:lnTo>
                    <a:pt x="120" y="384"/>
                  </a:lnTo>
                  <a:lnTo>
                    <a:pt x="128" y="368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04"/>
                  </a:lnTo>
                  <a:lnTo>
                    <a:pt x="160" y="280"/>
                  </a:lnTo>
                  <a:lnTo>
                    <a:pt x="184" y="256"/>
                  </a:lnTo>
                  <a:lnTo>
                    <a:pt x="216" y="240"/>
                  </a:lnTo>
                  <a:lnTo>
                    <a:pt x="232" y="224"/>
                  </a:lnTo>
                  <a:lnTo>
                    <a:pt x="240" y="200"/>
                  </a:lnTo>
                  <a:lnTo>
                    <a:pt x="264" y="200"/>
                  </a:lnTo>
                  <a:lnTo>
                    <a:pt x="256" y="168"/>
                  </a:lnTo>
                  <a:lnTo>
                    <a:pt x="248" y="160"/>
                  </a:lnTo>
                  <a:lnTo>
                    <a:pt x="256" y="152"/>
                  </a:lnTo>
                  <a:lnTo>
                    <a:pt x="256" y="144"/>
                  </a:lnTo>
                  <a:lnTo>
                    <a:pt x="272" y="144"/>
                  </a:lnTo>
                  <a:lnTo>
                    <a:pt x="280" y="152"/>
                  </a:lnTo>
                  <a:lnTo>
                    <a:pt x="304" y="160"/>
                  </a:lnTo>
                  <a:lnTo>
                    <a:pt x="304" y="168"/>
                  </a:lnTo>
                  <a:lnTo>
                    <a:pt x="296" y="176"/>
                  </a:lnTo>
                  <a:lnTo>
                    <a:pt x="312" y="176"/>
                  </a:lnTo>
                  <a:lnTo>
                    <a:pt x="304" y="192"/>
                  </a:lnTo>
                  <a:lnTo>
                    <a:pt x="312" y="208"/>
                  </a:lnTo>
                  <a:lnTo>
                    <a:pt x="320" y="192"/>
                  </a:lnTo>
                  <a:lnTo>
                    <a:pt x="328" y="168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6" name="Freeform 624"/>
            <p:cNvSpPr>
              <a:spLocks/>
            </p:cNvSpPr>
            <p:nvPr/>
          </p:nvSpPr>
          <p:spPr bwMode="auto">
            <a:xfrm>
              <a:off x="5672138" y="2969741"/>
              <a:ext cx="307975" cy="247650"/>
            </a:xfrm>
            <a:custGeom>
              <a:avLst/>
              <a:gdLst>
                <a:gd name="T0" fmla="*/ 2147483647 w 184"/>
                <a:gd name="T1" fmla="*/ 2147483647 h 136"/>
                <a:gd name="T2" fmla="*/ 2147483647 w 184"/>
                <a:gd name="T3" fmla="*/ 2147483647 h 136"/>
                <a:gd name="T4" fmla="*/ 2147483647 w 184"/>
                <a:gd name="T5" fmla="*/ 2147483647 h 136"/>
                <a:gd name="T6" fmla="*/ 2147483647 w 184"/>
                <a:gd name="T7" fmla="*/ 0 h 136"/>
                <a:gd name="T8" fmla="*/ 2147483647 w 184"/>
                <a:gd name="T9" fmla="*/ 2147483647 h 136"/>
                <a:gd name="T10" fmla="*/ 2147483647 w 184"/>
                <a:gd name="T11" fmla="*/ 2147483647 h 136"/>
                <a:gd name="T12" fmla="*/ 2147483647 w 184"/>
                <a:gd name="T13" fmla="*/ 2147483647 h 136"/>
                <a:gd name="T14" fmla="*/ 2147483647 w 184"/>
                <a:gd name="T15" fmla="*/ 2147483647 h 136"/>
                <a:gd name="T16" fmla="*/ 2147483647 w 184"/>
                <a:gd name="T17" fmla="*/ 2147483647 h 136"/>
                <a:gd name="T18" fmla="*/ 2147483647 w 184"/>
                <a:gd name="T19" fmla="*/ 2147483647 h 136"/>
                <a:gd name="T20" fmla="*/ 2147483647 w 184"/>
                <a:gd name="T21" fmla="*/ 2147483647 h 136"/>
                <a:gd name="T22" fmla="*/ 2147483647 w 184"/>
                <a:gd name="T23" fmla="*/ 2147483647 h 136"/>
                <a:gd name="T24" fmla="*/ 2147483647 w 184"/>
                <a:gd name="T25" fmla="*/ 2147483647 h 136"/>
                <a:gd name="T26" fmla="*/ 2147483647 w 184"/>
                <a:gd name="T27" fmla="*/ 2147483647 h 136"/>
                <a:gd name="T28" fmla="*/ 2147483647 w 184"/>
                <a:gd name="T29" fmla="*/ 2147483647 h 136"/>
                <a:gd name="T30" fmla="*/ 2147483647 w 184"/>
                <a:gd name="T31" fmla="*/ 2147483647 h 136"/>
                <a:gd name="T32" fmla="*/ 0 w 184"/>
                <a:gd name="T33" fmla="*/ 2147483647 h 136"/>
                <a:gd name="T34" fmla="*/ 0 w 184"/>
                <a:gd name="T35" fmla="*/ 2147483647 h 136"/>
                <a:gd name="T36" fmla="*/ 2147483647 w 184"/>
                <a:gd name="T37" fmla="*/ 2147483647 h 136"/>
                <a:gd name="T38" fmla="*/ 2147483647 w 184"/>
                <a:gd name="T39" fmla="*/ 2147483647 h 136"/>
                <a:gd name="T40" fmla="*/ 2147483647 w 184"/>
                <a:gd name="T41" fmla="*/ 2147483647 h 136"/>
                <a:gd name="T42" fmla="*/ 2147483647 w 184"/>
                <a:gd name="T43" fmla="*/ 2147483647 h 136"/>
                <a:gd name="T44" fmla="*/ 2147483647 w 184"/>
                <a:gd name="T45" fmla="*/ 2147483647 h 136"/>
                <a:gd name="T46" fmla="*/ 2147483647 w 184"/>
                <a:gd name="T47" fmla="*/ 2147483647 h 136"/>
                <a:gd name="T48" fmla="*/ 2147483647 w 184"/>
                <a:gd name="T49" fmla="*/ 2147483647 h 136"/>
                <a:gd name="T50" fmla="*/ 2147483647 w 184"/>
                <a:gd name="T51" fmla="*/ 2147483647 h 136"/>
                <a:gd name="T52" fmla="*/ 2147483647 w 184"/>
                <a:gd name="T53" fmla="*/ 2147483647 h 136"/>
                <a:gd name="T54" fmla="*/ 2147483647 w 184"/>
                <a:gd name="T55" fmla="*/ 2147483647 h 136"/>
                <a:gd name="T56" fmla="*/ 2147483647 w 184"/>
                <a:gd name="T57" fmla="*/ 2147483647 h 136"/>
                <a:gd name="T58" fmla="*/ 2147483647 w 184"/>
                <a:gd name="T59" fmla="*/ 2147483647 h 136"/>
                <a:gd name="T60" fmla="*/ 2147483647 w 184"/>
                <a:gd name="T61" fmla="*/ 2147483647 h 136"/>
                <a:gd name="T62" fmla="*/ 2147483647 w 184"/>
                <a:gd name="T63" fmla="*/ 2147483647 h 136"/>
                <a:gd name="T64" fmla="*/ 2147483647 w 184"/>
                <a:gd name="T65" fmla="*/ 2147483647 h 136"/>
                <a:gd name="T66" fmla="*/ 2147483647 w 184"/>
                <a:gd name="T67" fmla="*/ 2147483647 h 136"/>
                <a:gd name="T68" fmla="*/ 2147483647 w 184"/>
                <a:gd name="T69" fmla="*/ 2147483647 h 1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4"/>
                <a:gd name="T106" fmla="*/ 0 h 136"/>
                <a:gd name="T107" fmla="*/ 184 w 184"/>
                <a:gd name="T108" fmla="*/ 136 h 1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4" h="136">
                  <a:moveTo>
                    <a:pt x="168" y="8"/>
                  </a:moveTo>
                  <a:lnTo>
                    <a:pt x="152" y="16"/>
                  </a:lnTo>
                  <a:lnTo>
                    <a:pt x="144" y="16"/>
                  </a:lnTo>
                  <a:lnTo>
                    <a:pt x="136" y="0"/>
                  </a:lnTo>
                  <a:lnTo>
                    <a:pt x="120" y="8"/>
                  </a:lnTo>
                  <a:lnTo>
                    <a:pt x="112" y="16"/>
                  </a:lnTo>
                  <a:lnTo>
                    <a:pt x="96" y="24"/>
                  </a:lnTo>
                  <a:lnTo>
                    <a:pt x="88" y="16"/>
                  </a:lnTo>
                  <a:lnTo>
                    <a:pt x="80" y="16"/>
                  </a:lnTo>
                  <a:lnTo>
                    <a:pt x="64" y="8"/>
                  </a:lnTo>
                  <a:lnTo>
                    <a:pt x="56" y="32"/>
                  </a:lnTo>
                  <a:lnTo>
                    <a:pt x="40" y="40"/>
                  </a:lnTo>
                  <a:lnTo>
                    <a:pt x="32" y="48"/>
                  </a:lnTo>
                  <a:lnTo>
                    <a:pt x="16" y="40"/>
                  </a:lnTo>
                  <a:lnTo>
                    <a:pt x="8" y="40"/>
                  </a:lnTo>
                  <a:lnTo>
                    <a:pt x="8" y="64"/>
                  </a:lnTo>
                  <a:lnTo>
                    <a:pt x="0" y="80"/>
                  </a:lnTo>
                  <a:lnTo>
                    <a:pt x="0" y="96"/>
                  </a:lnTo>
                  <a:lnTo>
                    <a:pt x="16" y="104"/>
                  </a:lnTo>
                  <a:lnTo>
                    <a:pt x="8" y="128"/>
                  </a:lnTo>
                  <a:lnTo>
                    <a:pt x="24" y="128"/>
                  </a:lnTo>
                  <a:lnTo>
                    <a:pt x="40" y="136"/>
                  </a:lnTo>
                  <a:lnTo>
                    <a:pt x="64" y="136"/>
                  </a:lnTo>
                  <a:lnTo>
                    <a:pt x="80" y="112"/>
                  </a:lnTo>
                  <a:lnTo>
                    <a:pt x="88" y="104"/>
                  </a:lnTo>
                  <a:lnTo>
                    <a:pt x="112" y="96"/>
                  </a:lnTo>
                  <a:lnTo>
                    <a:pt x="120" y="80"/>
                  </a:lnTo>
                  <a:lnTo>
                    <a:pt x="120" y="72"/>
                  </a:lnTo>
                  <a:lnTo>
                    <a:pt x="128" y="64"/>
                  </a:lnTo>
                  <a:lnTo>
                    <a:pt x="136" y="48"/>
                  </a:lnTo>
                  <a:lnTo>
                    <a:pt x="136" y="32"/>
                  </a:lnTo>
                  <a:lnTo>
                    <a:pt x="160" y="24"/>
                  </a:lnTo>
                  <a:lnTo>
                    <a:pt x="184" y="24"/>
                  </a:lnTo>
                  <a:lnTo>
                    <a:pt x="176" y="8"/>
                  </a:lnTo>
                  <a:lnTo>
                    <a:pt x="168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7" name="Freeform 625"/>
            <p:cNvSpPr>
              <a:spLocks/>
            </p:cNvSpPr>
            <p:nvPr/>
          </p:nvSpPr>
          <p:spPr bwMode="auto">
            <a:xfrm>
              <a:off x="6354763" y="3245966"/>
              <a:ext cx="254000" cy="641350"/>
            </a:xfrm>
            <a:custGeom>
              <a:avLst/>
              <a:gdLst>
                <a:gd name="T0" fmla="*/ 2147483647 w 152"/>
                <a:gd name="T1" fmla="*/ 2147483647 h 352"/>
                <a:gd name="T2" fmla="*/ 2147483647 w 152"/>
                <a:gd name="T3" fmla="*/ 2147483647 h 352"/>
                <a:gd name="T4" fmla="*/ 2147483647 w 152"/>
                <a:gd name="T5" fmla="*/ 2147483647 h 352"/>
                <a:gd name="T6" fmla="*/ 2147483647 w 152"/>
                <a:gd name="T7" fmla="*/ 2147483647 h 352"/>
                <a:gd name="T8" fmla="*/ 2147483647 w 152"/>
                <a:gd name="T9" fmla="*/ 2147483647 h 352"/>
                <a:gd name="T10" fmla="*/ 2147483647 w 152"/>
                <a:gd name="T11" fmla="*/ 2147483647 h 352"/>
                <a:gd name="T12" fmla="*/ 2147483647 w 152"/>
                <a:gd name="T13" fmla="*/ 2147483647 h 352"/>
                <a:gd name="T14" fmla="*/ 2147483647 w 152"/>
                <a:gd name="T15" fmla="*/ 2147483647 h 352"/>
                <a:gd name="T16" fmla="*/ 2147483647 w 152"/>
                <a:gd name="T17" fmla="*/ 2147483647 h 352"/>
                <a:gd name="T18" fmla="*/ 2147483647 w 152"/>
                <a:gd name="T19" fmla="*/ 0 h 352"/>
                <a:gd name="T20" fmla="*/ 2147483647 w 152"/>
                <a:gd name="T21" fmla="*/ 0 h 352"/>
                <a:gd name="T22" fmla="*/ 2147483647 w 152"/>
                <a:gd name="T23" fmla="*/ 2147483647 h 352"/>
                <a:gd name="T24" fmla="*/ 2147483647 w 152"/>
                <a:gd name="T25" fmla="*/ 2147483647 h 352"/>
                <a:gd name="T26" fmla="*/ 2147483647 w 152"/>
                <a:gd name="T27" fmla="*/ 2147483647 h 352"/>
                <a:gd name="T28" fmla="*/ 2147483647 w 152"/>
                <a:gd name="T29" fmla="*/ 2147483647 h 352"/>
                <a:gd name="T30" fmla="*/ 2147483647 w 152"/>
                <a:gd name="T31" fmla="*/ 2147483647 h 352"/>
                <a:gd name="T32" fmla="*/ 0 w 152"/>
                <a:gd name="T33" fmla="*/ 2147483647 h 352"/>
                <a:gd name="T34" fmla="*/ 2147483647 w 152"/>
                <a:gd name="T35" fmla="*/ 2147483647 h 352"/>
                <a:gd name="T36" fmla="*/ 2147483647 w 152"/>
                <a:gd name="T37" fmla="*/ 2147483647 h 352"/>
                <a:gd name="T38" fmla="*/ 2147483647 w 152"/>
                <a:gd name="T39" fmla="*/ 2147483647 h 352"/>
                <a:gd name="T40" fmla="*/ 2147483647 w 152"/>
                <a:gd name="T41" fmla="*/ 2147483647 h 352"/>
                <a:gd name="T42" fmla="*/ 2147483647 w 152"/>
                <a:gd name="T43" fmla="*/ 2147483647 h 352"/>
                <a:gd name="T44" fmla="*/ 2147483647 w 152"/>
                <a:gd name="T45" fmla="*/ 2147483647 h 352"/>
                <a:gd name="T46" fmla="*/ 2147483647 w 152"/>
                <a:gd name="T47" fmla="*/ 2147483647 h 352"/>
                <a:gd name="T48" fmla="*/ 2147483647 w 152"/>
                <a:gd name="T49" fmla="*/ 2147483647 h 352"/>
                <a:gd name="T50" fmla="*/ 2147483647 w 152"/>
                <a:gd name="T51" fmla="*/ 2147483647 h 352"/>
                <a:gd name="T52" fmla="*/ 2147483647 w 152"/>
                <a:gd name="T53" fmla="*/ 2147483647 h 352"/>
                <a:gd name="T54" fmla="*/ 2147483647 w 152"/>
                <a:gd name="T55" fmla="*/ 2147483647 h 352"/>
                <a:gd name="T56" fmla="*/ 2147483647 w 152"/>
                <a:gd name="T57" fmla="*/ 2147483647 h 352"/>
                <a:gd name="T58" fmla="*/ 2147483647 w 152"/>
                <a:gd name="T59" fmla="*/ 2147483647 h 352"/>
                <a:gd name="T60" fmla="*/ 2147483647 w 152"/>
                <a:gd name="T61" fmla="*/ 2147483647 h 352"/>
                <a:gd name="T62" fmla="*/ 2147483647 w 152"/>
                <a:gd name="T63" fmla="*/ 2147483647 h 352"/>
                <a:gd name="T64" fmla="*/ 2147483647 w 152"/>
                <a:gd name="T65" fmla="*/ 2147483647 h 352"/>
                <a:gd name="T66" fmla="*/ 2147483647 w 152"/>
                <a:gd name="T67" fmla="*/ 2147483647 h 352"/>
                <a:gd name="T68" fmla="*/ 2147483647 w 152"/>
                <a:gd name="T69" fmla="*/ 2147483647 h 352"/>
                <a:gd name="T70" fmla="*/ 2147483647 w 152"/>
                <a:gd name="T71" fmla="*/ 2147483647 h 352"/>
                <a:gd name="T72" fmla="*/ 2147483647 w 152"/>
                <a:gd name="T73" fmla="*/ 2147483647 h 352"/>
                <a:gd name="T74" fmla="*/ 2147483647 w 152"/>
                <a:gd name="T75" fmla="*/ 2147483647 h 352"/>
                <a:gd name="T76" fmla="*/ 2147483647 w 152"/>
                <a:gd name="T77" fmla="*/ 2147483647 h 352"/>
                <a:gd name="T78" fmla="*/ 2147483647 w 152"/>
                <a:gd name="T79" fmla="*/ 2147483647 h 352"/>
                <a:gd name="T80" fmla="*/ 2147483647 w 152"/>
                <a:gd name="T81" fmla="*/ 2147483647 h 352"/>
                <a:gd name="T82" fmla="*/ 2147483647 w 152"/>
                <a:gd name="T83" fmla="*/ 2147483647 h 352"/>
                <a:gd name="T84" fmla="*/ 2147483647 w 152"/>
                <a:gd name="T85" fmla="*/ 2147483647 h 352"/>
                <a:gd name="T86" fmla="*/ 2147483647 w 152"/>
                <a:gd name="T87" fmla="*/ 2147483647 h 352"/>
                <a:gd name="T88" fmla="*/ 2147483647 w 152"/>
                <a:gd name="T89" fmla="*/ 2147483647 h 352"/>
                <a:gd name="T90" fmla="*/ 2147483647 w 152"/>
                <a:gd name="T91" fmla="*/ 2147483647 h 3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2"/>
                <a:gd name="T139" fmla="*/ 0 h 352"/>
                <a:gd name="T140" fmla="*/ 152 w 152"/>
                <a:gd name="T141" fmla="*/ 352 h 3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2" h="352">
                  <a:moveTo>
                    <a:pt x="96" y="104"/>
                  </a:moveTo>
                  <a:lnTo>
                    <a:pt x="112" y="88"/>
                  </a:lnTo>
                  <a:lnTo>
                    <a:pt x="88" y="80"/>
                  </a:lnTo>
                  <a:lnTo>
                    <a:pt x="88" y="72"/>
                  </a:lnTo>
                  <a:lnTo>
                    <a:pt x="80" y="64"/>
                  </a:lnTo>
                  <a:lnTo>
                    <a:pt x="72" y="56"/>
                  </a:lnTo>
                  <a:lnTo>
                    <a:pt x="72" y="48"/>
                  </a:lnTo>
                  <a:lnTo>
                    <a:pt x="80" y="24"/>
                  </a:lnTo>
                  <a:lnTo>
                    <a:pt x="72" y="8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40" y="24"/>
                  </a:lnTo>
                  <a:lnTo>
                    <a:pt x="32" y="48"/>
                  </a:lnTo>
                  <a:lnTo>
                    <a:pt x="16" y="56"/>
                  </a:lnTo>
                  <a:lnTo>
                    <a:pt x="8" y="80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24" y="160"/>
                  </a:lnTo>
                  <a:lnTo>
                    <a:pt x="40" y="168"/>
                  </a:lnTo>
                  <a:lnTo>
                    <a:pt x="56" y="160"/>
                  </a:lnTo>
                  <a:lnTo>
                    <a:pt x="64" y="168"/>
                  </a:lnTo>
                  <a:lnTo>
                    <a:pt x="72" y="192"/>
                  </a:lnTo>
                  <a:lnTo>
                    <a:pt x="72" y="224"/>
                  </a:lnTo>
                  <a:lnTo>
                    <a:pt x="72" y="264"/>
                  </a:lnTo>
                  <a:lnTo>
                    <a:pt x="88" y="280"/>
                  </a:lnTo>
                  <a:lnTo>
                    <a:pt x="96" y="296"/>
                  </a:lnTo>
                  <a:lnTo>
                    <a:pt x="104" y="312"/>
                  </a:lnTo>
                  <a:lnTo>
                    <a:pt x="120" y="328"/>
                  </a:lnTo>
                  <a:lnTo>
                    <a:pt x="144" y="352"/>
                  </a:lnTo>
                  <a:lnTo>
                    <a:pt x="152" y="344"/>
                  </a:lnTo>
                  <a:lnTo>
                    <a:pt x="144" y="320"/>
                  </a:lnTo>
                  <a:lnTo>
                    <a:pt x="136" y="304"/>
                  </a:lnTo>
                  <a:lnTo>
                    <a:pt x="120" y="288"/>
                  </a:lnTo>
                  <a:lnTo>
                    <a:pt x="104" y="280"/>
                  </a:lnTo>
                  <a:lnTo>
                    <a:pt x="96" y="272"/>
                  </a:lnTo>
                  <a:lnTo>
                    <a:pt x="88" y="240"/>
                  </a:lnTo>
                  <a:lnTo>
                    <a:pt x="88" y="224"/>
                  </a:lnTo>
                  <a:lnTo>
                    <a:pt x="96" y="216"/>
                  </a:lnTo>
                  <a:lnTo>
                    <a:pt x="80" y="192"/>
                  </a:lnTo>
                  <a:lnTo>
                    <a:pt x="80" y="176"/>
                  </a:lnTo>
                  <a:lnTo>
                    <a:pt x="80" y="168"/>
                  </a:lnTo>
                  <a:lnTo>
                    <a:pt x="80" y="152"/>
                  </a:lnTo>
                  <a:lnTo>
                    <a:pt x="72" y="128"/>
                  </a:lnTo>
                  <a:lnTo>
                    <a:pt x="88" y="112"/>
                  </a:lnTo>
                  <a:lnTo>
                    <a:pt x="96" y="10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8" name="Freeform 626"/>
            <p:cNvSpPr>
              <a:spLocks/>
            </p:cNvSpPr>
            <p:nvPr/>
          </p:nvSpPr>
          <p:spPr bwMode="auto">
            <a:xfrm>
              <a:off x="5834063" y="3042766"/>
              <a:ext cx="614362" cy="698500"/>
            </a:xfrm>
            <a:custGeom>
              <a:avLst/>
              <a:gdLst>
                <a:gd name="T0" fmla="*/ 2147483647 w 368"/>
                <a:gd name="T1" fmla="*/ 2147483647 h 384"/>
                <a:gd name="T2" fmla="*/ 2147483647 w 368"/>
                <a:gd name="T3" fmla="*/ 2147483647 h 384"/>
                <a:gd name="T4" fmla="*/ 2147483647 w 368"/>
                <a:gd name="T5" fmla="*/ 2147483647 h 384"/>
                <a:gd name="T6" fmla="*/ 2147483647 w 368"/>
                <a:gd name="T7" fmla="*/ 2147483647 h 384"/>
                <a:gd name="T8" fmla="*/ 2147483647 w 368"/>
                <a:gd name="T9" fmla="*/ 2147483647 h 384"/>
                <a:gd name="T10" fmla="*/ 2147483647 w 368"/>
                <a:gd name="T11" fmla="*/ 2147483647 h 384"/>
                <a:gd name="T12" fmla="*/ 2147483647 w 368"/>
                <a:gd name="T13" fmla="*/ 2147483647 h 384"/>
                <a:gd name="T14" fmla="*/ 2147483647 w 368"/>
                <a:gd name="T15" fmla="*/ 2147483647 h 384"/>
                <a:gd name="T16" fmla="*/ 2147483647 w 368"/>
                <a:gd name="T17" fmla="*/ 2147483647 h 384"/>
                <a:gd name="T18" fmla="*/ 2147483647 w 368"/>
                <a:gd name="T19" fmla="*/ 2147483647 h 384"/>
                <a:gd name="T20" fmla="*/ 2147483647 w 368"/>
                <a:gd name="T21" fmla="*/ 2147483647 h 384"/>
                <a:gd name="T22" fmla="*/ 2147483647 w 368"/>
                <a:gd name="T23" fmla="*/ 2147483647 h 384"/>
                <a:gd name="T24" fmla="*/ 2147483647 w 368"/>
                <a:gd name="T25" fmla="*/ 0 h 384"/>
                <a:gd name="T26" fmla="*/ 2147483647 w 368"/>
                <a:gd name="T27" fmla="*/ 0 h 384"/>
                <a:gd name="T28" fmla="*/ 2147483647 w 368"/>
                <a:gd name="T29" fmla="*/ 2147483647 h 384"/>
                <a:gd name="T30" fmla="*/ 2147483647 w 368"/>
                <a:gd name="T31" fmla="*/ 2147483647 h 384"/>
                <a:gd name="T32" fmla="*/ 2147483647 w 368"/>
                <a:gd name="T33" fmla="*/ 2147483647 h 384"/>
                <a:gd name="T34" fmla="*/ 2147483647 w 368"/>
                <a:gd name="T35" fmla="*/ 2147483647 h 384"/>
                <a:gd name="T36" fmla="*/ 2147483647 w 368"/>
                <a:gd name="T37" fmla="*/ 2147483647 h 384"/>
                <a:gd name="T38" fmla="*/ 2147483647 w 368"/>
                <a:gd name="T39" fmla="*/ 2147483647 h 384"/>
                <a:gd name="T40" fmla="*/ 2147483647 w 368"/>
                <a:gd name="T41" fmla="*/ 2147483647 h 384"/>
                <a:gd name="T42" fmla="*/ 0 w 368"/>
                <a:gd name="T43" fmla="*/ 2147483647 h 384"/>
                <a:gd name="T44" fmla="*/ 2147483647 w 368"/>
                <a:gd name="T45" fmla="*/ 2147483647 h 384"/>
                <a:gd name="T46" fmla="*/ 2147483647 w 368"/>
                <a:gd name="T47" fmla="*/ 2147483647 h 384"/>
                <a:gd name="T48" fmla="*/ 2147483647 w 368"/>
                <a:gd name="T49" fmla="*/ 2147483647 h 384"/>
                <a:gd name="T50" fmla="*/ 2147483647 w 368"/>
                <a:gd name="T51" fmla="*/ 2147483647 h 384"/>
                <a:gd name="T52" fmla="*/ 2147483647 w 368"/>
                <a:gd name="T53" fmla="*/ 2147483647 h 384"/>
                <a:gd name="T54" fmla="*/ 2147483647 w 368"/>
                <a:gd name="T55" fmla="*/ 2147483647 h 384"/>
                <a:gd name="T56" fmla="*/ 2147483647 w 368"/>
                <a:gd name="T57" fmla="*/ 2147483647 h 384"/>
                <a:gd name="T58" fmla="*/ 2147483647 w 368"/>
                <a:gd name="T59" fmla="*/ 2147483647 h 384"/>
                <a:gd name="T60" fmla="*/ 2147483647 w 368"/>
                <a:gd name="T61" fmla="*/ 2147483647 h 384"/>
                <a:gd name="T62" fmla="*/ 2147483647 w 368"/>
                <a:gd name="T63" fmla="*/ 2147483647 h 384"/>
                <a:gd name="T64" fmla="*/ 2147483647 w 368"/>
                <a:gd name="T65" fmla="*/ 2147483647 h 384"/>
                <a:gd name="T66" fmla="*/ 2147483647 w 368"/>
                <a:gd name="T67" fmla="*/ 2147483647 h 384"/>
                <a:gd name="T68" fmla="*/ 2147483647 w 368"/>
                <a:gd name="T69" fmla="*/ 2147483647 h 384"/>
                <a:gd name="T70" fmla="*/ 2147483647 w 368"/>
                <a:gd name="T71" fmla="*/ 2147483647 h 384"/>
                <a:gd name="T72" fmla="*/ 2147483647 w 368"/>
                <a:gd name="T73" fmla="*/ 2147483647 h 384"/>
                <a:gd name="T74" fmla="*/ 2147483647 w 368"/>
                <a:gd name="T75" fmla="*/ 2147483647 h 3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68"/>
                <a:gd name="T115" fmla="*/ 0 h 384"/>
                <a:gd name="T116" fmla="*/ 368 w 368"/>
                <a:gd name="T117" fmla="*/ 384 h 38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68" h="384">
                  <a:moveTo>
                    <a:pt x="328" y="168"/>
                  </a:moveTo>
                  <a:lnTo>
                    <a:pt x="344" y="160"/>
                  </a:lnTo>
                  <a:lnTo>
                    <a:pt x="352" y="136"/>
                  </a:lnTo>
                  <a:lnTo>
                    <a:pt x="368" y="120"/>
                  </a:lnTo>
                  <a:lnTo>
                    <a:pt x="368" y="112"/>
                  </a:lnTo>
                  <a:lnTo>
                    <a:pt x="352" y="104"/>
                  </a:lnTo>
                  <a:lnTo>
                    <a:pt x="336" y="104"/>
                  </a:lnTo>
                  <a:lnTo>
                    <a:pt x="320" y="112"/>
                  </a:lnTo>
                  <a:lnTo>
                    <a:pt x="304" y="128"/>
                  </a:lnTo>
                  <a:lnTo>
                    <a:pt x="288" y="128"/>
                  </a:lnTo>
                  <a:lnTo>
                    <a:pt x="272" y="128"/>
                  </a:lnTo>
                  <a:lnTo>
                    <a:pt x="264" y="120"/>
                  </a:lnTo>
                  <a:lnTo>
                    <a:pt x="256" y="120"/>
                  </a:lnTo>
                  <a:lnTo>
                    <a:pt x="248" y="136"/>
                  </a:lnTo>
                  <a:lnTo>
                    <a:pt x="240" y="136"/>
                  </a:lnTo>
                  <a:lnTo>
                    <a:pt x="224" y="128"/>
                  </a:lnTo>
                  <a:lnTo>
                    <a:pt x="192" y="128"/>
                  </a:lnTo>
                  <a:lnTo>
                    <a:pt x="152" y="104"/>
                  </a:lnTo>
                  <a:lnTo>
                    <a:pt x="168" y="80"/>
                  </a:lnTo>
                  <a:lnTo>
                    <a:pt x="144" y="72"/>
                  </a:lnTo>
                  <a:lnTo>
                    <a:pt x="136" y="56"/>
                  </a:lnTo>
                  <a:lnTo>
                    <a:pt x="144" y="48"/>
                  </a:lnTo>
                  <a:lnTo>
                    <a:pt x="144" y="32"/>
                  </a:lnTo>
                  <a:lnTo>
                    <a:pt x="160" y="8"/>
                  </a:lnTo>
                  <a:lnTo>
                    <a:pt x="152" y="0"/>
                  </a:lnTo>
                  <a:lnTo>
                    <a:pt x="128" y="0"/>
                  </a:lnTo>
                  <a:lnTo>
                    <a:pt x="112" y="0"/>
                  </a:lnTo>
                  <a:lnTo>
                    <a:pt x="120" y="8"/>
                  </a:lnTo>
                  <a:lnTo>
                    <a:pt x="80" y="16"/>
                  </a:lnTo>
                  <a:lnTo>
                    <a:pt x="80" y="40"/>
                  </a:lnTo>
                  <a:lnTo>
                    <a:pt x="88" y="48"/>
                  </a:lnTo>
                  <a:lnTo>
                    <a:pt x="80" y="64"/>
                  </a:lnTo>
                  <a:lnTo>
                    <a:pt x="72" y="80"/>
                  </a:lnTo>
                  <a:lnTo>
                    <a:pt x="48" y="120"/>
                  </a:lnTo>
                  <a:lnTo>
                    <a:pt x="32" y="120"/>
                  </a:lnTo>
                  <a:lnTo>
                    <a:pt x="24" y="128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24" y="168"/>
                  </a:lnTo>
                  <a:lnTo>
                    <a:pt x="8" y="176"/>
                  </a:lnTo>
                  <a:lnTo>
                    <a:pt x="0" y="176"/>
                  </a:lnTo>
                  <a:lnTo>
                    <a:pt x="16" y="200"/>
                  </a:lnTo>
                  <a:lnTo>
                    <a:pt x="32" y="216"/>
                  </a:lnTo>
                  <a:lnTo>
                    <a:pt x="56" y="200"/>
                  </a:lnTo>
                  <a:lnTo>
                    <a:pt x="64" y="272"/>
                  </a:lnTo>
                  <a:lnTo>
                    <a:pt x="72" y="304"/>
                  </a:lnTo>
                  <a:lnTo>
                    <a:pt x="96" y="344"/>
                  </a:lnTo>
                  <a:lnTo>
                    <a:pt x="104" y="360"/>
                  </a:lnTo>
                  <a:lnTo>
                    <a:pt x="120" y="384"/>
                  </a:lnTo>
                  <a:lnTo>
                    <a:pt x="128" y="368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04"/>
                  </a:lnTo>
                  <a:lnTo>
                    <a:pt x="160" y="280"/>
                  </a:lnTo>
                  <a:lnTo>
                    <a:pt x="184" y="256"/>
                  </a:lnTo>
                  <a:lnTo>
                    <a:pt x="216" y="240"/>
                  </a:lnTo>
                  <a:lnTo>
                    <a:pt x="232" y="224"/>
                  </a:lnTo>
                  <a:lnTo>
                    <a:pt x="240" y="200"/>
                  </a:lnTo>
                  <a:lnTo>
                    <a:pt x="264" y="200"/>
                  </a:lnTo>
                  <a:lnTo>
                    <a:pt x="256" y="168"/>
                  </a:lnTo>
                  <a:lnTo>
                    <a:pt x="248" y="160"/>
                  </a:lnTo>
                  <a:lnTo>
                    <a:pt x="256" y="152"/>
                  </a:lnTo>
                  <a:lnTo>
                    <a:pt x="256" y="144"/>
                  </a:lnTo>
                  <a:lnTo>
                    <a:pt x="272" y="144"/>
                  </a:lnTo>
                  <a:lnTo>
                    <a:pt x="280" y="152"/>
                  </a:lnTo>
                  <a:lnTo>
                    <a:pt x="304" y="160"/>
                  </a:lnTo>
                  <a:lnTo>
                    <a:pt x="304" y="168"/>
                  </a:lnTo>
                  <a:lnTo>
                    <a:pt x="296" y="176"/>
                  </a:lnTo>
                  <a:lnTo>
                    <a:pt x="312" y="176"/>
                  </a:lnTo>
                  <a:lnTo>
                    <a:pt x="304" y="192"/>
                  </a:lnTo>
                  <a:lnTo>
                    <a:pt x="312" y="208"/>
                  </a:lnTo>
                  <a:lnTo>
                    <a:pt x="320" y="192"/>
                  </a:lnTo>
                  <a:lnTo>
                    <a:pt x="328" y="16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" name="Freeform 627"/>
            <p:cNvSpPr>
              <a:spLocks/>
            </p:cNvSpPr>
            <p:nvPr/>
          </p:nvSpPr>
          <p:spPr bwMode="auto">
            <a:xfrm>
              <a:off x="6354763" y="3245966"/>
              <a:ext cx="254000" cy="641350"/>
            </a:xfrm>
            <a:custGeom>
              <a:avLst/>
              <a:gdLst>
                <a:gd name="T0" fmla="*/ 2147483647 w 152"/>
                <a:gd name="T1" fmla="*/ 2147483647 h 352"/>
                <a:gd name="T2" fmla="*/ 2147483647 w 152"/>
                <a:gd name="T3" fmla="*/ 2147483647 h 352"/>
                <a:gd name="T4" fmla="*/ 2147483647 w 152"/>
                <a:gd name="T5" fmla="*/ 2147483647 h 352"/>
                <a:gd name="T6" fmla="*/ 2147483647 w 152"/>
                <a:gd name="T7" fmla="*/ 2147483647 h 352"/>
                <a:gd name="T8" fmla="*/ 2147483647 w 152"/>
                <a:gd name="T9" fmla="*/ 2147483647 h 352"/>
                <a:gd name="T10" fmla="*/ 2147483647 w 152"/>
                <a:gd name="T11" fmla="*/ 0 h 352"/>
                <a:gd name="T12" fmla="*/ 2147483647 w 152"/>
                <a:gd name="T13" fmla="*/ 2147483647 h 352"/>
                <a:gd name="T14" fmla="*/ 2147483647 w 152"/>
                <a:gd name="T15" fmla="*/ 2147483647 h 352"/>
                <a:gd name="T16" fmla="*/ 0 w 152"/>
                <a:gd name="T17" fmla="*/ 2147483647 h 352"/>
                <a:gd name="T18" fmla="*/ 2147483647 w 152"/>
                <a:gd name="T19" fmla="*/ 2147483647 h 352"/>
                <a:gd name="T20" fmla="*/ 2147483647 w 152"/>
                <a:gd name="T21" fmla="*/ 2147483647 h 352"/>
                <a:gd name="T22" fmla="*/ 2147483647 w 152"/>
                <a:gd name="T23" fmla="*/ 2147483647 h 352"/>
                <a:gd name="T24" fmla="*/ 2147483647 w 152"/>
                <a:gd name="T25" fmla="*/ 2147483647 h 352"/>
                <a:gd name="T26" fmla="*/ 2147483647 w 152"/>
                <a:gd name="T27" fmla="*/ 2147483647 h 352"/>
                <a:gd name="T28" fmla="*/ 2147483647 w 152"/>
                <a:gd name="T29" fmla="*/ 2147483647 h 352"/>
                <a:gd name="T30" fmla="*/ 2147483647 w 152"/>
                <a:gd name="T31" fmla="*/ 2147483647 h 352"/>
                <a:gd name="T32" fmla="*/ 2147483647 w 152"/>
                <a:gd name="T33" fmla="*/ 2147483647 h 352"/>
                <a:gd name="T34" fmla="*/ 2147483647 w 152"/>
                <a:gd name="T35" fmla="*/ 2147483647 h 352"/>
                <a:gd name="T36" fmla="*/ 2147483647 w 152"/>
                <a:gd name="T37" fmla="*/ 2147483647 h 352"/>
                <a:gd name="T38" fmla="*/ 2147483647 w 152"/>
                <a:gd name="T39" fmla="*/ 2147483647 h 352"/>
                <a:gd name="T40" fmla="*/ 2147483647 w 152"/>
                <a:gd name="T41" fmla="*/ 2147483647 h 352"/>
                <a:gd name="T42" fmla="*/ 2147483647 w 152"/>
                <a:gd name="T43" fmla="*/ 2147483647 h 352"/>
                <a:gd name="T44" fmla="*/ 2147483647 w 152"/>
                <a:gd name="T45" fmla="*/ 2147483647 h 352"/>
                <a:gd name="T46" fmla="*/ 2147483647 w 152"/>
                <a:gd name="T47" fmla="*/ 2147483647 h 352"/>
                <a:gd name="T48" fmla="*/ 2147483647 w 152"/>
                <a:gd name="T49" fmla="*/ 2147483647 h 352"/>
                <a:gd name="T50" fmla="*/ 2147483647 w 152"/>
                <a:gd name="T51" fmla="*/ 2147483647 h 352"/>
                <a:gd name="T52" fmla="*/ 2147483647 w 152"/>
                <a:gd name="T53" fmla="*/ 2147483647 h 352"/>
                <a:gd name="T54" fmla="*/ 2147483647 w 152"/>
                <a:gd name="T55" fmla="*/ 2147483647 h 352"/>
                <a:gd name="T56" fmla="*/ 2147483647 w 152"/>
                <a:gd name="T57" fmla="*/ 0 h 352"/>
                <a:gd name="T58" fmla="*/ 2147483647 w 152"/>
                <a:gd name="T59" fmla="*/ 2147483647 h 352"/>
                <a:gd name="T60" fmla="*/ 2147483647 w 152"/>
                <a:gd name="T61" fmla="*/ 2147483647 h 352"/>
                <a:gd name="T62" fmla="*/ 0 w 152"/>
                <a:gd name="T63" fmla="*/ 2147483647 h 352"/>
                <a:gd name="T64" fmla="*/ 2147483647 w 152"/>
                <a:gd name="T65" fmla="*/ 2147483647 h 352"/>
                <a:gd name="T66" fmla="*/ 2147483647 w 152"/>
                <a:gd name="T67" fmla="*/ 2147483647 h 352"/>
                <a:gd name="T68" fmla="*/ 2147483647 w 152"/>
                <a:gd name="T69" fmla="*/ 2147483647 h 352"/>
                <a:gd name="T70" fmla="*/ 2147483647 w 152"/>
                <a:gd name="T71" fmla="*/ 2147483647 h 352"/>
                <a:gd name="T72" fmla="*/ 2147483647 w 152"/>
                <a:gd name="T73" fmla="*/ 2147483647 h 352"/>
                <a:gd name="T74" fmla="*/ 2147483647 w 152"/>
                <a:gd name="T75" fmla="*/ 2147483647 h 352"/>
                <a:gd name="T76" fmla="*/ 2147483647 w 152"/>
                <a:gd name="T77" fmla="*/ 2147483647 h 352"/>
                <a:gd name="T78" fmla="*/ 2147483647 w 152"/>
                <a:gd name="T79" fmla="*/ 2147483647 h 352"/>
                <a:gd name="T80" fmla="*/ 2147483647 w 152"/>
                <a:gd name="T81" fmla="*/ 2147483647 h 352"/>
                <a:gd name="T82" fmla="*/ 2147483647 w 152"/>
                <a:gd name="T83" fmla="*/ 2147483647 h 352"/>
                <a:gd name="T84" fmla="*/ 2147483647 w 152"/>
                <a:gd name="T85" fmla="*/ 2147483647 h 352"/>
                <a:gd name="T86" fmla="*/ 2147483647 w 152"/>
                <a:gd name="T87" fmla="*/ 2147483647 h 352"/>
                <a:gd name="T88" fmla="*/ 2147483647 w 152"/>
                <a:gd name="T89" fmla="*/ 2147483647 h 352"/>
                <a:gd name="T90" fmla="*/ 2147483647 w 152"/>
                <a:gd name="T91" fmla="*/ 2147483647 h 3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2"/>
                <a:gd name="T139" fmla="*/ 0 h 352"/>
                <a:gd name="T140" fmla="*/ 152 w 152"/>
                <a:gd name="T141" fmla="*/ 352 h 3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2" h="352">
                  <a:moveTo>
                    <a:pt x="96" y="104"/>
                  </a:moveTo>
                  <a:lnTo>
                    <a:pt x="96" y="104"/>
                  </a:lnTo>
                  <a:lnTo>
                    <a:pt x="112" y="88"/>
                  </a:lnTo>
                  <a:lnTo>
                    <a:pt x="88" y="80"/>
                  </a:lnTo>
                  <a:lnTo>
                    <a:pt x="88" y="72"/>
                  </a:lnTo>
                  <a:lnTo>
                    <a:pt x="80" y="64"/>
                  </a:lnTo>
                  <a:lnTo>
                    <a:pt x="72" y="56"/>
                  </a:lnTo>
                  <a:lnTo>
                    <a:pt x="72" y="48"/>
                  </a:lnTo>
                  <a:lnTo>
                    <a:pt x="80" y="24"/>
                  </a:lnTo>
                  <a:lnTo>
                    <a:pt x="72" y="8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40" y="24"/>
                  </a:lnTo>
                  <a:lnTo>
                    <a:pt x="32" y="48"/>
                  </a:lnTo>
                  <a:lnTo>
                    <a:pt x="16" y="56"/>
                  </a:lnTo>
                  <a:lnTo>
                    <a:pt x="8" y="80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24" y="160"/>
                  </a:lnTo>
                  <a:lnTo>
                    <a:pt x="40" y="168"/>
                  </a:lnTo>
                  <a:lnTo>
                    <a:pt x="56" y="160"/>
                  </a:lnTo>
                  <a:lnTo>
                    <a:pt x="64" y="168"/>
                  </a:lnTo>
                  <a:lnTo>
                    <a:pt x="72" y="192"/>
                  </a:lnTo>
                  <a:lnTo>
                    <a:pt x="72" y="224"/>
                  </a:lnTo>
                  <a:lnTo>
                    <a:pt x="72" y="264"/>
                  </a:lnTo>
                  <a:lnTo>
                    <a:pt x="88" y="280"/>
                  </a:lnTo>
                  <a:lnTo>
                    <a:pt x="96" y="296"/>
                  </a:lnTo>
                  <a:lnTo>
                    <a:pt x="104" y="312"/>
                  </a:lnTo>
                  <a:lnTo>
                    <a:pt x="120" y="328"/>
                  </a:lnTo>
                  <a:lnTo>
                    <a:pt x="144" y="352"/>
                  </a:lnTo>
                  <a:lnTo>
                    <a:pt x="152" y="344"/>
                  </a:lnTo>
                  <a:lnTo>
                    <a:pt x="144" y="320"/>
                  </a:lnTo>
                  <a:lnTo>
                    <a:pt x="136" y="304"/>
                  </a:lnTo>
                  <a:lnTo>
                    <a:pt x="120" y="288"/>
                  </a:lnTo>
                  <a:lnTo>
                    <a:pt x="104" y="280"/>
                  </a:lnTo>
                  <a:lnTo>
                    <a:pt x="96" y="272"/>
                  </a:lnTo>
                  <a:lnTo>
                    <a:pt x="88" y="240"/>
                  </a:lnTo>
                  <a:lnTo>
                    <a:pt x="88" y="224"/>
                  </a:lnTo>
                  <a:lnTo>
                    <a:pt x="96" y="216"/>
                  </a:lnTo>
                  <a:lnTo>
                    <a:pt x="80" y="192"/>
                  </a:lnTo>
                  <a:lnTo>
                    <a:pt x="80" y="176"/>
                  </a:lnTo>
                  <a:lnTo>
                    <a:pt x="80" y="168"/>
                  </a:lnTo>
                  <a:lnTo>
                    <a:pt x="80" y="152"/>
                  </a:lnTo>
                  <a:lnTo>
                    <a:pt x="72" y="128"/>
                  </a:lnTo>
                  <a:lnTo>
                    <a:pt x="88" y="112"/>
                  </a:lnTo>
                  <a:lnTo>
                    <a:pt x="96" y="104"/>
                  </a:lnTo>
                  <a:lnTo>
                    <a:pt x="112" y="88"/>
                  </a:lnTo>
                  <a:lnTo>
                    <a:pt x="88" y="80"/>
                  </a:lnTo>
                  <a:lnTo>
                    <a:pt x="88" y="72"/>
                  </a:lnTo>
                  <a:lnTo>
                    <a:pt x="80" y="64"/>
                  </a:lnTo>
                  <a:lnTo>
                    <a:pt x="72" y="56"/>
                  </a:lnTo>
                  <a:lnTo>
                    <a:pt x="72" y="48"/>
                  </a:lnTo>
                  <a:lnTo>
                    <a:pt x="80" y="24"/>
                  </a:lnTo>
                  <a:lnTo>
                    <a:pt x="72" y="8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40" y="24"/>
                  </a:lnTo>
                  <a:lnTo>
                    <a:pt x="32" y="48"/>
                  </a:lnTo>
                  <a:lnTo>
                    <a:pt x="16" y="56"/>
                  </a:lnTo>
                  <a:lnTo>
                    <a:pt x="8" y="80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24" y="160"/>
                  </a:lnTo>
                  <a:lnTo>
                    <a:pt x="40" y="168"/>
                  </a:lnTo>
                  <a:lnTo>
                    <a:pt x="56" y="160"/>
                  </a:lnTo>
                  <a:lnTo>
                    <a:pt x="64" y="168"/>
                  </a:lnTo>
                  <a:lnTo>
                    <a:pt x="72" y="192"/>
                  </a:lnTo>
                  <a:lnTo>
                    <a:pt x="72" y="224"/>
                  </a:lnTo>
                  <a:lnTo>
                    <a:pt x="72" y="264"/>
                  </a:lnTo>
                  <a:lnTo>
                    <a:pt x="88" y="280"/>
                  </a:lnTo>
                  <a:lnTo>
                    <a:pt x="96" y="296"/>
                  </a:lnTo>
                  <a:lnTo>
                    <a:pt x="104" y="312"/>
                  </a:lnTo>
                  <a:lnTo>
                    <a:pt x="120" y="328"/>
                  </a:lnTo>
                  <a:lnTo>
                    <a:pt x="144" y="352"/>
                  </a:lnTo>
                  <a:lnTo>
                    <a:pt x="152" y="344"/>
                  </a:lnTo>
                  <a:lnTo>
                    <a:pt x="144" y="320"/>
                  </a:lnTo>
                  <a:lnTo>
                    <a:pt x="136" y="304"/>
                  </a:lnTo>
                  <a:lnTo>
                    <a:pt x="120" y="288"/>
                  </a:lnTo>
                  <a:lnTo>
                    <a:pt x="104" y="280"/>
                  </a:lnTo>
                  <a:lnTo>
                    <a:pt x="96" y="272"/>
                  </a:lnTo>
                  <a:lnTo>
                    <a:pt x="88" y="240"/>
                  </a:lnTo>
                  <a:lnTo>
                    <a:pt x="88" y="224"/>
                  </a:lnTo>
                  <a:lnTo>
                    <a:pt x="96" y="216"/>
                  </a:lnTo>
                  <a:lnTo>
                    <a:pt x="80" y="192"/>
                  </a:lnTo>
                  <a:lnTo>
                    <a:pt x="80" y="176"/>
                  </a:lnTo>
                  <a:lnTo>
                    <a:pt x="80" y="168"/>
                  </a:lnTo>
                  <a:lnTo>
                    <a:pt x="80" y="152"/>
                  </a:lnTo>
                  <a:lnTo>
                    <a:pt x="72" y="128"/>
                  </a:lnTo>
                  <a:lnTo>
                    <a:pt x="88" y="112"/>
                  </a:lnTo>
                  <a:lnTo>
                    <a:pt x="96" y="104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" name="Freeform 629"/>
            <p:cNvSpPr>
              <a:spLocks/>
            </p:cNvSpPr>
            <p:nvPr/>
          </p:nvSpPr>
          <p:spPr bwMode="auto">
            <a:xfrm>
              <a:off x="6248400" y="3304704"/>
              <a:ext cx="106363" cy="101600"/>
            </a:xfrm>
            <a:custGeom>
              <a:avLst/>
              <a:gdLst>
                <a:gd name="T0" fmla="*/ 2147483647 w 64"/>
                <a:gd name="T1" fmla="*/ 2147483647 h 56"/>
                <a:gd name="T2" fmla="*/ 2147483647 w 64"/>
                <a:gd name="T3" fmla="*/ 2147483647 h 56"/>
                <a:gd name="T4" fmla="*/ 2147483647 w 64"/>
                <a:gd name="T5" fmla="*/ 2147483647 h 56"/>
                <a:gd name="T6" fmla="*/ 2147483647 w 64"/>
                <a:gd name="T7" fmla="*/ 2147483647 h 56"/>
                <a:gd name="T8" fmla="*/ 2147483647 w 64"/>
                <a:gd name="T9" fmla="*/ 0 h 56"/>
                <a:gd name="T10" fmla="*/ 2147483647 w 64"/>
                <a:gd name="T11" fmla="*/ 0 h 56"/>
                <a:gd name="T12" fmla="*/ 2147483647 w 64"/>
                <a:gd name="T13" fmla="*/ 2147483647 h 56"/>
                <a:gd name="T14" fmla="*/ 0 w 64"/>
                <a:gd name="T15" fmla="*/ 2147483647 h 56"/>
                <a:gd name="T16" fmla="*/ 2147483647 w 64"/>
                <a:gd name="T17" fmla="*/ 2147483647 h 56"/>
                <a:gd name="T18" fmla="*/ 2147483647 w 64"/>
                <a:gd name="T19" fmla="*/ 2147483647 h 56"/>
                <a:gd name="T20" fmla="*/ 2147483647 w 64"/>
                <a:gd name="T21" fmla="*/ 2147483647 h 56"/>
                <a:gd name="T22" fmla="*/ 2147483647 w 64"/>
                <a:gd name="T23" fmla="*/ 2147483647 h 56"/>
                <a:gd name="T24" fmla="*/ 2147483647 w 64"/>
                <a:gd name="T25" fmla="*/ 2147483647 h 56"/>
                <a:gd name="T26" fmla="*/ 2147483647 w 64"/>
                <a:gd name="T27" fmla="*/ 2147483647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4"/>
                <a:gd name="T43" fmla="*/ 0 h 56"/>
                <a:gd name="T44" fmla="*/ 64 w 64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4" h="56">
                  <a:moveTo>
                    <a:pt x="48" y="32"/>
                  </a:moveTo>
                  <a:lnTo>
                    <a:pt x="56" y="24"/>
                  </a:lnTo>
                  <a:lnTo>
                    <a:pt x="56" y="16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16" y="56"/>
                  </a:lnTo>
                  <a:lnTo>
                    <a:pt x="40" y="48"/>
                  </a:lnTo>
                  <a:lnTo>
                    <a:pt x="56" y="48"/>
                  </a:lnTo>
                  <a:lnTo>
                    <a:pt x="64" y="32"/>
                  </a:lnTo>
                  <a:lnTo>
                    <a:pt x="48" y="32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Freeform 631"/>
            <p:cNvSpPr>
              <a:spLocks/>
            </p:cNvSpPr>
            <p:nvPr/>
          </p:nvSpPr>
          <p:spPr bwMode="auto">
            <a:xfrm>
              <a:off x="6248400" y="3304704"/>
              <a:ext cx="106363" cy="101600"/>
            </a:xfrm>
            <a:custGeom>
              <a:avLst/>
              <a:gdLst>
                <a:gd name="T0" fmla="*/ 2147483647 w 64"/>
                <a:gd name="T1" fmla="*/ 2147483647 h 56"/>
                <a:gd name="T2" fmla="*/ 2147483647 w 64"/>
                <a:gd name="T3" fmla="*/ 2147483647 h 56"/>
                <a:gd name="T4" fmla="*/ 2147483647 w 64"/>
                <a:gd name="T5" fmla="*/ 2147483647 h 56"/>
                <a:gd name="T6" fmla="*/ 2147483647 w 64"/>
                <a:gd name="T7" fmla="*/ 2147483647 h 56"/>
                <a:gd name="T8" fmla="*/ 2147483647 w 64"/>
                <a:gd name="T9" fmla="*/ 0 h 56"/>
                <a:gd name="T10" fmla="*/ 2147483647 w 64"/>
                <a:gd name="T11" fmla="*/ 0 h 56"/>
                <a:gd name="T12" fmla="*/ 2147483647 w 64"/>
                <a:gd name="T13" fmla="*/ 2147483647 h 56"/>
                <a:gd name="T14" fmla="*/ 0 w 64"/>
                <a:gd name="T15" fmla="*/ 2147483647 h 56"/>
                <a:gd name="T16" fmla="*/ 2147483647 w 64"/>
                <a:gd name="T17" fmla="*/ 2147483647 h 56"/>
                <a:gd name="T18" fmla="*/ 2147483647 w 64"/>
                <a:gd name="T19" fmla="*/ 2147483647 h 56"/>
                <a:gd name="T20" fmla="*/ 2147483647 w 64"/>
                <a:gd name="T21" fmla="*/ 2147483647 h 56"/>
                <a:gd name="T22" fmla="*/ 2147483647 w 64"/>
                <a:gd name="T23" fmla="*/ 2147483647 h 56"/>
                <a:gd name="T24" fmla="*/ 2147483647 w 64"/>
                <a:gd name="T25" fmla="*/ 2147483647 h 56"/>
                <a:gd name="T26" fmla="*/ 2147483647 w 64"/>
                <a:gd name="T27" fmla="*/ 2147483647 h 56"/>
                <a:gd name="T28" fmla="*/ 2147483647 w 64"/>
                <a:gd name="T29" fmla="*/ 2147483647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4"/>
                <a:gd name="T46" fmla="*/ 0 h 56"/>
                <a:gd name="T47" fmla="*/ 64 w 64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4" h="56">
                  <a:moveTo>
                    <a:pt x="48" y="32"/>
                  </a:moveTo>
                  <a:lnTo>
                    <a:pt x="56" y="24"/>
                  </a:lnTo>
                  <a:lnTo>
                    <a:pt x="56" y="16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16" y="56"/>
                  </a:lnTo>
                  <a:lnTo>
                    <a:pt x="40" y="48"/>
                  </a:lnTo>
                  <a:lnTo>
                    <a:pt x="56" y="48"/>
                  </a:lnTo>
                  <a:lnTo>
                    <a:pt x="64" y="32"/>
                  </a:lnTo>
                  <a:lnTo>
                    <a:pt x="48" y="3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" name="Freeform 632"/>
            <p:cNvSpPr>
              <a:spLocks/>
            </p:cNvSpPr>
            <p:nvPr/>
          </p:nvSpPr>
          <p:spPr bwMode="auto">
            <a:xfrm>
              <a:off x="4829175" y="2342679"/>
              <a:ext cx="133350" cy="103187"/>
            </a:xfrm>
            <a:custGeom>
              <a:avLst/>
              <a:gdLst>
                <a:gd name="T0" fmla="*/ 2147483647 w 80"/>
                <a:gd name="T1" fmla="*/ 2147483647 h 56"/>
                <a:gd name="T2" fmla="*/ 2147483647 w 80"/>
                <a:gd name="T3" fmla="*/ 2147483647 h 56"/>
                <a:gd name="T4" fmla="*/ 2147483647 w 80"/>
                <a:gd name="T5" fmla="*/ 0 h 56"/>
                <a:gd name="T6" fmla="*/ 2147483647 w 80"/>
                <a:gd name="T7" fmla="*/ 2147483647 h 56"/>
                <a:gd name="T8" fmla="*/ 2147483647 w 80"/>
                <a:gd name="T9" fmla="*/ 0 h 56"/>
                <a:gd name="T10" fmla="*/ 2147483647 w 80"/>
                <a:gd name="T11" fmla="*/ 0 h 56"/>
                <a:gd name="T12" fmla="*/ 2147483647 w 80"/>
                <a:gd name="T13" fmla="*/ 2147483647 h 56"/>
                <a:gd name="T14" fmla="*/ 2147483647 w 80"/>
                <a:gd name="T15" fmla="*/ 2147483647 h 56"/>
                <a:gd name="T16" fmla="*/ 0 w 80"/>
                <a:gd name="T17" fmla="*/ 2147483647 h 56"/>
                <a:gd name="T18" fmla="*/ 2147483647 w 80"/>
                <a:gd name="T19" fmla="*/ 2147483647 h 56"/>
                <a:gd name="T20" fmla="*/ 2147483647 w 80"/>
                <a:gd name="T21" fmla="*/ 2147483647 h 56"/>
                <a:gd name="T22" fmla="*/ 2147483647 w 80"/>
                <a:gd name="T23" fmla="*/ 2147483647 h 56"/>
                <a:gd name="T24" fmla="*/ 2147483647 w 80"/>
                <a:gd name="T25" fmla="*/ 2147483647 h 56"/>
                <a:gd name="T26" fmla="*/ 2147483647 w 80"/>
                <a:gd name="T27" fmla="*/ 2147483647 h 56"/>
                <a:gd name="T28" fmla="*/ 2147483647 w 80"/>
                <a:gd name="T29" fmla="*/ 2147483647 h 56"/>
                <a:gd name="T30" fmla="*/ 2147483647 w 80"/>
                <a:gd name="T31" fmla="*/ 2147483647 h 56"/>
                <a:gd name="T32" fmla="*/ 2147483647 w 80"/>
                <a:gd name="T33" fmla="*/ 2147483647 h 56"/>
                <a:gd name="T34" fmla="*/ 2147483647 w 80"/>
                <a:gd name="T35" fmla="*/ 2147483647 h 56"/>
                <a:gd name="T36" fmla="*/ 2147483647 w 80"/>
                <a:gd name="T37" fmla="*/ 2147483647 h 56"/>
                <a:gd name="T38" fmla="*/ 2147483647 w 80"/>
                <a:gd name="T39" fmla="*/ 2147483647 h 56"/>
                <a:gd name="T40" fmla="*/ 2147483647 w 80"/>
                <a:gd name="T41" fmla="*/ 2147483647 h 56"/>
                <a:gd name="T42" fmla="*/ 2147483647 w 80"/>
                <a:gd name="T43" fmla="*/ 2147483647 h 5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0"/>
                <a:gd name="T67" fmla="*/ 0 h 56"/>
                <a:gd name="T68" fmla="*/ 80 w 80"/>
                <a:gd name="T69" fmla="*/ 56 h 5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0" h="56">
                  <a:moveTo>
                    <a:pt x="80" y="16"/>
                  </a:moveTo>
                  <a:lnTo>
                    <a:pt x="72" y="8"/>
                  </a:lnTo>
                  <a:lnTo>
                    <a:pt x="64" y="0"/>
                  </a:lnTo>
                  <a:lnTo>
                    <a:pt x="56" y="8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8" y="8"/>
                  </a:lnTo>
                  <a:lnTo>
                    <a:pt x="8" y="24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16" y="32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24" y="48"/>
                  </a:lnTo>
                  <a:lnTo>
                    <a:pt x="32" y="48"/>
                  </a:lnTo>
                  <a:lnTo>
                    <a:pt x="40" y="56"/>
                  </a:lnTo>
                  <a:lnTo>
                    <a:pt x="48" y="56"/>
                  </a:lnTo>
                  <a:lnTo>
                    <a:pt x="56" y="48"/>
                  </a:lnTo>
                  <a:lnTo>
                    <a:pt x="64" y="48"/>
                  </a:lnTo>
                  <a:lnTo>
                    <a:pt x="64" y="40"/>
                  </a:lnTo>
                  <a:lnTo>
                    <a:pt x="72" y="32"/>
                  </a:lnTo>
                  <a:lnTo>
                    <a:pt x="80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" name="Freeform 633"/>
            <p:cNvSpPr>
              <a:spLocks/>
            </p:cNvSpPr>
            <p:nvPr/>
          </p:nvSpPr>
          <p:spPr bwMode="auto">
            <a:xfrm>
              <a:off x="4895850" y="2210916"/>
              <a:ext cx="93663" cy="88900"/>
            </a:xfrm>
            <a:custGeom>
              <a:avLst/>
              <a:gdLst>
                <a:gd name="T0" fmla="*/ 2147483647 w 56"/>
                <a:gd name="T1" fmla="*/ 2147483647 h 48"/>
                <a:gd name="T2" fmla="*/ 2147483647 w 56"/>
                <a:gd name="T3" fmla="*/ 2147483647 h 48"/>
                <a:gd name="T4" fmla="*/ 2147483647 w 56"/>
                <a:gd name="T5" fmla="*/ 2147483647 h 48"/>
                <a:gd name="T6" fmla="*/ 2147483647 w 56"/>
                <a:gd name="T7" fmla="*/ 2147483647 h 48"/>
                <a:gd name="T8" fmla="*/ 2147483647 w 56"/>
                <a:gd name="T9" fmla="*/ 0 h 48"/>
                <a:gd name="T10" fmla="*/ 2147483647 w 56"/>
                <a:gd name="T11" fmla="*/ 0 h 48"/>
                <a:gd name="T12" fmla="*/ 2147483647 w 56"/>
                <a:gd name="T13" fmla="*/ 0 h 48"/>
                <a:gd name="T14" fmla="*/ 0 w 56"/>
                <a:gd name="T15" fmla="*/ 2147483647 h 48"/>
                <a:gd name="T16" fmla="*/ 0 w 56"/>
                <a:gd name="T17" fmla="*/ 2147483647 h 48"/>
                <a:gd name="T18" fmla="*/ 0 w 56"/>
                <a:gd name="T19" fmla="*/ 2147483647 h 48"/>
                <a:gd name="T20" fmla="*/ 2147483647 w 56"/>
                <a:gd name="T21" fmla="*/ 2147483647 h 48"/>
                <a:gd name="T22" fmla="*/ 2147483647 w 56"/>
                <a:gd name="T23" fmla="*/ 2147483647 h 48"/>
                <a:gd name="T24" fmla="*/ 2147483647 w 56"/>
                <a:gd name="T25" fmla="*/ 2147483647 h 48"/>
                <a:gd name="T26" fmla="*/ 2147483647 w 56"/>
                <a:gd name="T27" fmla="*/ 2147483647 h 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6"/>
                <a:gd name="T43" fmla="*/ 0 h 48"/>
                <a:gd name="T44" fmla="*/ 56 w 56"/>
                <a:gd name="T45" fmla="*/ 48 h 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6" h="48">
                  <a:moveTo>
                    <a:pt x="32" y="40"/>
                  </a:moveTo>
                  <a:lnTo>
                    <a:pt x="48" y="48"/>
                  </a:lnTo>
                  <a:lnTo>
                    <a:pt x="56" y="24"/>
                  </a:lnTo>
                  <a:lnTo>
                    <a:pt x="56" y="16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24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8" y="32"/>
                  </a:lnTo>
                  <a:lnTo>
                    <a:pt x="8" y="40"/>
                  </a:lnTo>
                  <a:lnTo>
                    <a:pt x="24" y="32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" name="Freeform 634"/>
            <p:cNvSpPr>
              <a:spLocks/>
            </p:cNvSpPr>
            <p:nvPr/>
          </p:nvSpPr>
          <p:spPr bwMode="auto">
            <a:xfrm>
              <a:off x="4881563" y="2356966"/>
              <a:ext cx="201612" cy="188913"/>
            </a:xfrm>
            <a:custGeom>
              <a:avLst/>
              <a:gdLst>
                <a:gd name="T0" fmla="*/ 2147483647 w 120"/>
                <a:gd name="T1" fmla="*/ 2147483647 h 104"/>
                <a:gd name="T2" fmla="*/ 2147483647 w 120"/>
                <a:gd name="T3" fmla="*/ 2147483647 h 104"/>
                <a:gd name="T4" fmla="*/ 2147483647 w 120"/>
                <a:gd name="T5" fmla="*/ 2147483647 h 104"/>
                <a:gd name="T6" fmla="*/ 2147483647 w 120"/>
                <a:gd name="T7" fmla="*/ 2147483647 h 104"/>
                <a:gd name="T8" fmla="*/ 2147483647 w 120"/>
                <a:gd name="T9" fmla="*/ 0 h 104"/>
                <a:gd name="T10" fmla="*/ 2147483647 w 120"/>
                <a:gd name="T11" fmla="*/ 2147483647 h 104"/>
                <a:gd name="T12" fmla="*/ 2147483647 w 120"/>
                <a:gd name="T13" fmla="*/ 2147483647 h 104"/>
                <a:gd name="T14" fmla="*/ 2147483647 w 120"/>
                <a:gd name="T15" fmla="*/ 2147483647 h 104"/>
                <a:gd name="T16" fmla="*/ 2147483647 w 120"/>
                <a:gd name="T17" fmla="*/ 2147483647 h 104"/>
                <a:gd name="T18" fmla="*/ 2147483647 w 120"/>
                <a:gd name="T19" fmla="*/ 2147483647 h 104"/>
                <a:gd name="T20" fmla="*/ 2147483647 w 120"/>
                <a:gd name="T21" fmla="*/ 2147483647 h 104"/>
                <a:gd name="T22" fmla="*/ 2147483647 w 120"/>
                <a:gd name="T23" fmla="*/ 2147483647 h 104"/>
                <a:gd name="T24" fmla="*/ 2147483647 w 120"/>
                <a:gd name="T25" fmla="*/ 2147483647 h 104"/>
                <a:gd name="T26" fmla="*/ 2147483647 w 120"/>
                <a:gd name="T27" fmla="*/ 2147483647 h 104"/>
                <a:gd name="T28" fmla="*/ 2147483647 w 120"/>
                <a:gd name="T29" fmla="*/ 2147483647 h 104"/>
                <a:gd name="T30" fmla="*/ 0 w 120"/>
                <a:gd name="T31" fmla="*/ 2147483647 h 104"/>
                <a:gd name="T32" fmla="*/ 2147483647 w 120"/>
                <a:gd name="T33" fmla="*/ 2147483647 h 104"/>
                <a:gd name="T34" fmla="*/ 2147483647 w 120"/>
                <a:gd name="T35" fmla="*/ 2147483647 h 104"/>
                <a:gd name="T36" fmla="*/ 2147483647 w 120"/>
                <a:gd name="T37" fmla="*/ 2147483647 h 104"/>
                <a:gd name="T38" fmla="*/ 2147483647 w 120"/>
                <a:gd name="T39" fmla="*/ 2147483647 h 104"/>
                <a:gd name="T40" fmla="*/ 2147483647 w 120"/>
                <a:gd name="T41" fmla="*/ 2147483647 h 104"/>
                <a:gd name="T42" fmla="*/ 2147483647 w 120"/>
                <a:gd name="T43" fmla="*/ 2147483647 h 104"/>
                <a:gd name="T44" fmla="*/ 2147483647 w 120"/>
                <a:gd name="T45" fmla="*/ 2147483647 h 104"/>
                <a:gd name="T46" fmla="*/ 2147483647 w 120"/>
                <a:gd name="T47" fmla="*/ 2147483647 h 104"/>
                <a:gd name="T48" fmla="*/ 2147483647 w 120"/>
                <a:gd name="T49" fmla="*/ 2147483647 h 104"/>
                <a:gd name="T50" fmla="*/ 2147483647 w 120"/>
                <a:gd name="T51" fmla="*/ 2147483647 h 104"/>
                <a:gd name="T52" fmla="*/ 2147483647 w 120"/>
                <a:gd name="T53" fmla="*/ 2147483647 h 104"/>
                <a:gd name="T54" fmla="*/ 2147483647 w 120"/>
                <a:gd name="T55" fmla="*/ 2147483647 h 10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0"/>
                <a:gd name="T85" fmla="*/ 0 h 104"/>
                <a:gd name="T86" fmla="*/ 120 w 120"/>
                <a:gd name="T87" fmla="*/ 104 h 10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0" h="104">
                  <a:moveTo>
                    <a:pt x="120" y="56"/>
                  </a:moveTo>
                  <a:lnTo>
                    <a:pt x="112" y="40"/>
                  </a:lnTo>
                  <a:lnTo>
                    <a:pt x="96" y="8"/>
                  </a:lnTo>
                  <a:lnTo>
                    <a:pt x="80" y="8"/>
                  </a:lnTo>
                  <a:lnTo>
                    <a:pt x="72" y="0"/>
                  </a:lnTo>
                  <a:lnTo>
                    <a:pt x="56" y="8"/>
                  </a:lnTo>
                  <a:lnTo>
                    <a:pt x="48" y="8"/>
                  </a:lnTo>
                  <a:lnTo>
                    <a:pt x="40" y="24"/>
                  </a:lnTo>
                  <a:lnTo>
                    <a:pt x="32" y="32"/>
                  </a:lnTo>
                  <a:lnTo>
                    <a:pt x="32" y="40"/>
                  </a:lnTo>
                  <a:lnTo>
                    <a:pt x="24" y="40"/>
                  </a:lnTo>
                  <a:lnTo>
                    <a:pt x="16" y="48"/>
                  </a:lnTo>
                  <a:lnTo>
                    <a:pt x="8" y="48"/>
                  </a:lnTo>
                  <a:lnTo>
                    <a:pt x="8" y="56"/>
                  </a:lnTo>
                  <a:lnTo>
                    <a:pt x="8" y="72"/>
                  </a:lnTo>
                  <a:lnTo>
                    <a:pt x="0" y="80"/>
                  </a:lnTo>
                  <a:lnTo>
                    <a:pt x="8" y="88"/>
                  </a:lnTo>
                  <a:lnTo>
                    <a:pt x="8" y="96"/>
                  </a:lnTo>
                  <a:lnTo>
                    <a:pt x="16" y="96"/>
                  </a:lnTo>
                  <a:lnTo>
                    <a:pt x="32" y="96"/>
                  </a:lnTo>
                  <a:lnTo>
                    <a:pt x="56" y="104"/>
                  </a:lnTo>
                  <a:lnTo>
                    <a:pt x="80" y="104"/>
                  </a:lnTo>
                  <a:lnTo>
                    <a:pt x="96" y="104"/>
                  </a:lnTo>
                  <a:lnTo>
                    <a:pt x="104" y="80"/>
                  </a:lnTo>
                  <a:lnTo>
                    <a:pt x="112" y="80"/>
                  </a:lnTo>
                  <a:lnTo>
                    <a:pt x="104" y="64"/>
                  </a:lnTo>
                  <a:lnTo>
                    <a:pt x="120" y="64"/>
                  </a:lnTo>
                  <a:lnTo>
                    <a:pt x="120" y="5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" name="Freeform 635"/>
            <p:cNvSpPr>
              <a:spLocks/>
            </p:cNvSpPr>
            <p:nvPr/>
          </p:nvSpPr>
          <p:spPr bwMode="auto">
            <a:xfrm>
              <a:off x="4841875" y="2269654"/>
              <a:ext cx="161925" cy="103187"/>
            </a:xfrm>
            <a:custGeom>
              <a:avLst/>
              <a:gdLst>
                <a:gd name="T0" fmla="*/ 2147483647 w 96"/>
                <a:gd name="T1" fmla="*/ 2147483647 h 56"/>
                <a:gd name="T2" fmla="*/ 2147483647 w 96"/>
                <a:gd name="T3" fmla="*/ 2147483647 h 56"/>
                <a:gd name="T4" fmla="*/ 2147483647 w 96"/>
                <a:gd name="T5" fmla="*/ 2147483647 h 56"/>
                <a:gd name="T6" fmla="*/ 2147483647 w 96"/>
                <a:gd name="T7" fmla="*/ 2147483647 h 56"/>
                <a:gd name="T8" fmla="*/ 2147483647 w 96"/>
                <a:gd name="T9" fmla="*/ 2147483647 h 56"/>
                <a:gd name="T10" fmla="*/ 2147483647 w 96"/>
                <a:gd name="T11" fmla="*/ 2147483647 h 56"/>
                <a:gd name="T12" fmla="*/ 2147483647 w 96"/>
                <a:gd name="T13" fmla="*/ 2147483647 h 56"/>
                <a:gd name="T14" fmla="*/ 2147483647 w 96"/>
                <a:gd name="T15" fmla="*/ 2147483647 h 56"/>
                <a:gd name="T16" fmla="*/ 2147483647 w 96"/>
                <a:gd name="T17" fmla="*/ 2147483647 h 56"/>
                <a:gd name="T18" fmla="*/ 2147483647 w 96"/>
                <a:gd name="T19" fmla="*/ 2147483647 h 56"/>
                <a:gd name="T20" fmla="*/ 2147483647 w 96"/>
                <a:gd name="T21" fmla="*/ 2147483647 h 56"/>
                <a:gd name="T22" fmla="*/ 2147483647 w 96"/>
                <a:gd name="T23" fmla="*/ 0 h 56"/>
                <a:gd name="T24" fmla="*/ 2147483647 w 96"/>
                <a:gd name="T25" fmla="*/ 2147483647 h 56"/>
                <a:gd name="T26" fmla="*/ 2147483647 w 96"/>
                <a:gd name="T27" fmla="*/ 2147483647 h 56"/>
                <a:gd name="T28" fmla="*/ 2147483647 w 96"/>
                <a:gd name="T29" fmla="*/ 2147483647 h 56"/>
                <a:gd name="T30" fmla="*/ 2147483647 w 96"/>
                <a:gd name="T31" fmla="*/ 2147483647 h 56"/>
                <a:gd name="T32" fmla="*/ 0 w 96"/>
                <a:gd name="T33" fmla="*/ 2147483647 h 56"/>
                <a:gd name="T34" fmla="*/ 0 w 96"/>
                <a:gd name="T35" fmla="*/ 2147483647 h 56"/>
                <a:gd name="T36" fmla="*/ 2147483647 w 96"/>
                <a:gd name="T37" fmla="*/ 2147483647 h 56"/>
                <a:gd name="T38" fmla="*/ 2147483647 w 96"/>
                <a:gd name="T39" fmla="*/ 2147483647 h 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6"/>
                <a:gd name="T61" fmla="*/ 0 h 56"/>
                <a:gd name="T62" fmla="*/ 96 w 96"/>
                <a:gd name="T63" fmla="*/ 56 h 5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6" h="56">
                  <a:moveTo>
                    <a:pt x="32" y="40"/>
                  </a:moveTo>
                  <a:lnTo>
                    <a:pt x="48" y="48"/>
                  </a:lnTo>
                  <a:lnTo>
                    <a:pt x="56" y="40"/>
                  </a:lnTo>
                  <a:lnTo>
                    <a:pt x="64" y="48"/>
                  </a:lnTo>
                  <a:lnTo>
                    <a:pt x="72" y="56"/>
                  </a:lnTo>
                  <a:lnTo>
                    <a:pt x="80" y="56"/>
                  </a:lnTo>
                  <a:lnTo>
                    <a:pt x="96" y="48"/>
                  </a:lnTo>
                  <a:lnTo>
                    <a:pt x="88" y="40"/>
                  </a:lnTo>
                  <a:lnTo>
                    <a:pt x="80" y="24"/>
                  </a:lnTo>
                  <a:lnTo>
                    <a:pt x="80" y="16"/>
                  </a:lnTo>
                  <a:lnTo>
                    <a:pt x="64" y="8"/>
                  </a:lnTo>
                  <a:lnTo>
                    <a:pt x="56" y="0"/>
                  </a:lnTo>
                  <a:lnTo>
                    <a:pt x="40" y="8"/>
                  </a:lnTo>
                  <a:lnTo>
                    <a:pt x="32" y="24"/>
                  </a:lnTo>
                  <a:lnTo>
                    <a:pt x="16" y="16"/>
                  </a:lnTo>
                  <a:lnTo>
                    <a:pt x="8" y="16"/>
                  </a:lnTo>
                  <a:lnTo>
                    <a:pt x="0" y="32"/>
                  </a:lnTo>
                  <a:lnTo>
                    <a:pt x="0" y="48"/>
                  </a:lnTo>
                  <a:lnTo>
                    <a:pt x="16" y="4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6" name="Freeform 636"/>
            <p:cNvSpPr>
              <a:spLocks/>
            </p:cNvSpPr>
            <p:nvPr/>
          </p:nvSpPr>
          <p:spPr bwMode="auto">
            <a:xfrm>
              <a:off x="4064000" y="3625379"/>
              <a:ext cx="161925" cy="131762"/>
            </a:xfrm>
            <a:custGeom>
              <a:avLst/>
              <a:gdLst>
                <a:gd name="T0" fmla="*/ 2147483647 w 96"/>
                <a:gd name="T1" fmla="*/ 2147483647 h 72"/>
                <a:gd name="T2" fmla="*/ 2147483647 w 96"/>
                <a:gd name="T3" fmla="*/ 2147483647 h 72"/>
                <a:gd name="T4" fmla="*/ 2147483647 w 96"/>
                <a:gd name="T5" fmla="*/ 2147483647 h 72"/>
                <a:gd name="T6" fmla="*/ 2147483647 w 96"/>
                <a:gd name="T7" fmla="*/ 2147483647 h 72"/>
                <a:gd name="T8" fmla="*/ 2147483647 w 96"/>
                <a:gd name="T9" fmla="*/ 2147483647 h 72"/>
                <a:gd name="T10" fmla="*/ 2147483647 w 96"/>
                <a:gd name="T11" fmla="*/ 2147483647 h 72"/>
                <a:gd name="T12" fmla="*/ 2147483647 w 96"/>
                <a:gd name="T13" fmla="*/ 2147483647 h 72"/>
                <a:gd name="T14" fmla="*/ 2147483647 w 96"/>
                <a:gd name="T15" fmla="*/ 2147483647 h 72"/>
                <a:gd name="T16" fmla="*/ 2147483647 w 96"/>
                <a:gd name="T17" fmla="*/ 2147483647 h 72"/>
                <a:gd name="T18" fmla="*/ 2147483647 w 96"/>
                <a:gd name="T19" fmla="*/ 2147483647 h 72"/>
                <a:gd name="T20" fmla="*/ 2147483647 w 96"/>
                <a:gd name="T21" fmla="*/ 2147483647 h 72"/>
                <a:gd name="T22" fmla="*/ 2147483647 w 96"/>
                <a:gd name="T23" fmla="*/ 2147483647 h 72"/>
                <a:gd name="T24" fmla="*/ 2147483647 w 96"/>
                <a:gd name="T25" fmla="*/ 2147483647 h 72"/>
                <a:gd name="T26" fmla="*/ 2147483647 w 96"/>
                <a:gd name="T27" fmla="*/ 0 h 72"/>
                <a:gd name="T28" fmla="*/ 2147483647 w 96"/>
                <a:gd name="T29" fmla="*/ 0 h 72"/>
                <a:gd name="T30" fmla="*/ 2147483647 w 96"/>
                <a:gd name="T31" fmla="*/ 2147483647 h 72"/>
                <a:gd name="T32" fmla="*/ 2147483647 w 96"/>
                <a:gd name="T33" fmla="*/ 2147483647 h 72"/>
                <a:gd name="T34" fmla="*/ 2147483647 w 96"/>
                <a:gd name="T35" fmla="*/ 2147483647 h 72"/>
                <a:gd name="T36" fmla="*/ 0 w 96"/>
                <a:gd name="T37" fmla="*/ 2147483647 h 72"/>
                <a:gd name="T38" fmla="*/ 2147483647 w 96"/>
                <a:gd name="T39" fmla="*/ 2147483647 h 72"/>
                <a:gd name="T40" fmla="*/ 2147483647 w 96"/>
                <a:gd name="T41" fmla="*/ 2147483647 h 72"/>
                <a:gd name="T42" fmla="*/ 2147483647 w 96"/>
                <a:gd name="T43" fmla="*/ 2147483647 h 72"/>
                <a:gd name="T44" fmla="*/ 2147483647 w 96"/>
                <a:gd name="T45" fmla="*/ 2147483647 h 7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6"/>
                <a:gd name="T70" fmla="*/ 0 h 72"/>
                <a:gd name="T71" fmla="*/ 96 w 96"/>
                <a:gd name="T72" fmla="*/ 72 h 7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6" h="72">
                  <a:moveTo>
                    <a:pt x="40" y="40"/>
                  </a:moveTo>
                  <a:lnTo>
                    <a:pt x="56" y="40"/>
                  </a:lnTo>
                  <a:lnTo>
                    <a:pt x="64" y="56"/>
                  </a:lnTo>
                  <a:lnTo>
                    <a:pt x="72" y="64"/>
                  </a:lnTo>
                  <a:lnTo>
                    <a:pt x="80" y="72"/>
                  </a:lnTo>
                  <a:lnTo>
                    <a:pt x="88" y="72"/>
                  </a:lnTo>
                  <a:lnTo>
                    <a:pt x="96" y="64"/>
                  </a:lnTo>
                  <a:lnTo>
                    <a:pt x="96" y="48"/>
                  </a:lnTo>
                  <a:lnTo>
                    <a:pt x="96" y="32"/>
                  </a:lnTo>
                  <a:lnTo>
                    <a:pt x="88" y="16"/>
                  </a:lnTo>
                  <a:lnTo>
                    <a:pt x="80" y="8"/>
                  </a:lnTo>
                  <a:lnTo>
                    <a:pt x="64" y="8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24" y="8"/>
                  </a:lnTo>
                  <a:lnTo>
                    <a:pt x="24" y="16"/>
                  </a:lnTo>
                  <a:lnTo>
                    <a:pt x="16" y="16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24" y="56"/>
                  </a:lnTo>
                  <a:lnTo>
                    <a:pt x="32" y="48"/>
                  </a:lnTo>
                  <a:lnTo>
                    <a:pt x="40" y="4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7" name="Freeform 637"/>
            <p:cNvSpPr>
              <a:spLocks/>
            </p:cNvSpPr>
            <p:nvPr/>
          </p:nvSpPr>
          <p:spPr bwMode="auto">
            <a:xfrm>
              <a:off x="4024313" y="3538066"/>
              <a:ext cx="134937" cy="101600"/>
            </a:xfrm>
            <a:custGeom>
              <a:avLst/>
              <a:gdLst>
                <a:gd name="T0" fmla="*/ 2147483647 w 80"/>
                <a:gd name="T1" fmla="*/ 2147483647 h 56"/>
                <a:gd name="T2" fmla="*/ 2147483647 w 80"/>
                <a:gd name="T3" fmla="*/ 2147483647 h 56"/>
                <a:gd name="T4" fmla="*/ 2147483647 w 80"/>
                <a:gd name="T5" fmla="*/ 2147483647 h 56"/>
                <a:gd name="T6" fmla="*/ 2147483647 w 80"/>
                <a:gd name="T7" fmla="*/ 2147483647 h 56"/>
                <a:gd name="T8" fmla="*/ 2147483647 w 80"/>
                <a:gd name="T9" fmla="*/ 2147483647 h 56"/>
                <a:gd name="T10" fmla="*/ 2147483647 w 80"/>
                <a:gd name="T11" fmla="*/ 2147483647 h 56"/>
                <a:gd name="T12" fmla="*/ 2147483647 w 80"/>
                <a:gd name="T13" fmla="*/ 2147483647 h 56"/>
                <a:gd name="T14" fmla="*/ 2147483647 w 80"/>
                <a:gd name="T15" fmla="*/ 2147483647 h 56"/>
                <a:gd name="T16" fmla="*/ 2147483647 w 80"/>
                <a:gd name="T17" fmla="*/ 2147483647 h 56"/>
                <a:gd name="T18" fmla="*/ 2147483647 w 80"/>
                <a:gd name="T19" fmla="*/ 0 h 56"/>
                <a:gd name="T20" fmla="*/ 2147483647 w 80"/>
                <a:gd name="T21" fmla="*/ 0 h 56"/>
                <a:gd name="T22" fmla="*/ 2147483647 w 80"/>
                <a:gd name="T23" fmla="*/ 0 h 56"/>
                <a:gd name="T24" fmla="*/ 0 w 80"/>
                <a:gd name="T25" fmla="*/ 2147483647 h 56"/>
                <a:gd name="T26" fmla="*/ 2147483647 w 80"/>
                <a:gd name="T27" fmla="*/ 2147483647 h 56"/>
                <a:gd name="T28" fmla="*/ 2147483647 w 80"/>
                <a:gd name="T29" fmla="*/ 2147483647 h 56"/>
                <a:gd name="T30" fmla="*/ 2147483647 w 80"/>
                <a:gd name="T31" fmla="*/ 2147483647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0"/>
                <a:gd name="T49" fmla="*/ 0 h 56"/>
                <a:gd name="T50" fmla="*/ 80 w 80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0" h="56">
                  <a:moveTo>
                    <a:pt x="40" y="48"/>
                  </a:moveTo>
                  <a:lnTo>
                    <a:pt x="48" y="48"/>
                  </a:lnTo>
                  <a:lnTo>
                    <a:pt x="56" y="48"/>
                  </a:lnTo>
                  <a:lnTo>
                    <a:pt x="72" y="56"/>
                  </a:lnTo>
                  <a:lnTo>
                    <a:pt x="80" y="56"/>
                  </a:lnTo>
                  <a:lnTo>
                    <a:pt x="72" y="40"/>
                  </a:lnTo>
                  <a:lnTo>
                    <a:pt x="64" y="24"/>
                  </a:lnTo>
                  <a:lnTo>
                    <a:pt x="56" y="16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8" y="0"/>
                  </a:lnTo>
                  <a:lnTo>
                    <a:pt x="0" y="24"/>
                  </a:lnTo>
                  <a:lnTo>
                    <a:pt x="8" y="56"/>
                  </a:lnTo>
                  <a:lnTo>
                    <a:pt x="16" y="56"/>
                  </a:lnTo>
                  <a:lnTo>
                    <a:pt x="40" y="48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8" name="Freeform 638"/>
            <p:cNvSpPr>
              <a:spLocks/>
            </p:cNvSpPr>
            <p:nvPr/>
          </p:nvSpPr>
          <p:spPr bwMode="auto">
            <a:xfrm>
              <a:off x="4895850" y="2210916"/>
              <a:ext cx="93663" cy="88900"/>
            </a:xfrm>
            <a:custGeom>
              <a:avLst/>
              <a:gdLst>
                <a:gd name="T0" fmla="*/ 2147483647 w 56"/>
                <a:gd name="T1" fmla="*/ 2147483647 h 48"/>
                <a:gd name="T2" fmla="*/ 2147483647 w 56"/>
                <a:gd name="T3" fmla="*/ 2147483647 h 48"/>
                <a:gd name="T4" fmla="*/ 2147483647 w 56"/>
                <a:gd name="T5" fmla="*/ 2147483647 h 48"/>
                <a:gd name="T6" fmla="*/ 2147483647 w 56"/>
                <a:gd name="T7" fmla="*/ 2147483647 h 48"/>
                <a:gd name="T8" fmla="*/ 2147483647 w 56"/>
                <a:gd name="T9" fmla="*/ 0 h 48"/>
                <a:gd name="T10" fmla="*/ 2147483647 w 56"/>
                <a:gd name="T11" fmla="*/ 0 h 48"/>
                <a:gd name="T12" fmla="*/ 2147483647 w 56"/>
                <a:gd name="T13" fmla="*/ 0 h 48"/>
                <a:gd name="T14" fmla="*/ 2147483647 w 56"/>
                <a:gd name="T15" fmla="*/ 0 h 48"/>
                <a:gd name="T16" fmla="*/ 0 w 56"/>
                <a:gd name="T17" fmla="*/ 2147483647 h 48"/>
                <a:gd name="T18" fmla="*/ 0 w 56"/>
                <a:gd name="T19" fmla="*/ 2147483647 h 48"/>
                <a:gd name="T20" fmla="*/ 0 w 56"/>
                <a:gd name="T21" fmla="*/ 2147483647 h 48"/>
                <a:gd name="T22" fmla="*/ 2147483647 w 56"/>
                <a:gd name="T23" fmla="*/ 2147483647 h 48"/>
                <a:gd name="T24" fmla="*/ 2147483647 w 56"/>
                <a:gd name="T25" fmla="*/ 2147483647 h 48"/>
                <a:gd name="T26" fmla="*/ 2147483647 w 56"/>
                <a:gd name="T27" fmla="*/ 2147483647 h 48"/>
                <a:gd name="T28" fmla="*/ 2147483647 w 56"/>
                <a:gd name="T29" fmla="*/ 2147483647 h 48"/>
                <a:gd name="T30" fmla="*/ 2147483647 w 56"/>
                <a:gd name="T31" fmla="*/ 2147483647 h 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6"/>
                <a:gd name="T49" fmla="*/ 0 h 48"/>
                <a:gd name="T50" fmla="*/ 56 w 56"/>
                <a:gd name="T51" fmla="*/ 48 h 4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6" h="48">
                  <a:moveTo>
                    <a:pt x="32" y="40"/>
                  </a:moveTo>
                  <a:lnTo>
                    <a:pt x="48" y="48"/>
                  </a:lnTo>
                  <a:lnTo>
                    <a:pt x="56" y="24"/>
                  </a:lnTo>
                  <a:lnTo>
                    <a:pt x="56" y="16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24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8" y="32"/>
                  </a:lnTo>
                  <a:lnTo>
                    <a:pt x="8" y="40"/>
                  </a:lnTo>
                  <a:lnTo>
                    <a:pt x="24" y="32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9" name="Freeform 639"/>
            <p:cNvSpPr>
              <a:spLocks/>
            </p:cNvSpPr>
            <p:nvPr/>
          </p:nvSpPr>
          <p:spPr bwMode="auto">
            <a:xfrm>
              <a:off x="4024313" y="3538066"/>
              <a:ext cx="134937" cy="101600"/>
            </a:xfrm>
            <a:custGeom>
              <a:avLst/>
              <a:gdLst>
                <a:gd name="T0" fmla="*/ 2147483647 w 80"/>
                <a:gd name="T1" fmla="*/ 2147483647 h 56"/>
                <a:gd name="T2" fmla="*/ 2147483647 w 80"/>
                <a:gd name="T3" fmla="*/ 2147483647 h 56"/>
                <a:gd name="T4" fmla="*/ 2147483647 w 80"/>
                <a:gd name="T5" fmla="*/ 2147483647 h 56"/>
                <a:gd name="T6" fmla="*/ 2147483647 w 80"/>
                <a:gd name="T7" fmla="*/ 2147483647 h 56"/>
                <a:gd name="T8" fmla="*/ 2147483647 w 80"/>
                <a:gd name="T9" fmla="*/ 2147483647 h 56"/>
                <a:gd name="T10" fmla="*/ 2147483647 w 80"/>
                <a:gd name="T11" fmla="*/ 2147483647 h 56"/>
                <a:gd name="T12" fmla="*/ 2147483647 w 80"/>
                <a:gd name="T13" fmla="*/ 2147483647 h 56"/>
                <a:gd name="T14" fmla="*/ 2147483647 w 80"/>
                <a:gd name="T15" fmla="*/ 2147483647 h 56"/>
                <a:gd name="T16" fmla="*/ 2147483647 w 80"/>
                <a:gd name="T17" fmla="*/ 2147483647 h 56"/>
                <a:gd name="T18" fmla="*/ 2147483647 w 80"/>
                <a:gd name="T19" fmla="*/ 2147483647 h 56"/>
                <a:gd name="T20" fmla="*/ 2147483647 w 80"/>
                <a:gd name="T21" fmla="*/ 2147483647 h 56"/>
                <a:gd name="T22" fmla="*/ 2147483647 w 80"/>
                <a:gd name="T23" fmla="*/ 0 h 56"/>
                <a:gd name="T24" fmla="*/ 2147483647 w 80"/>
                <a:gd name="T25" fmla="*/ 0 h 56"/>
                <a:gd name="T26" fmla="*/ 2147483647 w 80"/>
                <a:gd name="T27" fmla="*/ 0 h 56"/>
                <a:gd name="T28" fmla="*/ 0 w 80"/>
                <a:gd name="T29" fmla="*/ 2147483647 h 56"/>
                <a:gd name="T30" fmla="*/ 2147483647 w 80"/>
                <a:gd name="T31" fmla="*/ 2147483647 h 56"/>
                <a:gd name="T32" fmla="*/ 2147483647 w 80"/>
                <a:gd name="T33" fmla="*/ 2147483647 h 56"/>
                <a:gd name="T34" fmla="*/ 2147483647 w 80"/>
                <a:gd name="T35" fmla="*/ 2147483647 h 56"/>
                <a:gd name="T36" fmla="*/ 2147483647 w 80"/>
                <a:gd name="T37" fmla="*/ 2147483647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0"/>
                <a:gd name="T58" fmla="*/ 0 h 56"/>
                <a:gd name="T59" fmla="*/ 80 w 80"/>
                <a:gd name="T60" fmla="*/ 56 h 5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0" h="56">
                  <a:moveTo>
                    <a:pt x="40" y="48"/>
                  </a:moveTo>
                  <a:lnTo>
                    <a:pt x="48" y="48"/>
                  </a:lnTo>
                  <a:lnTo>
                    <a:pt x="56" y="48"/>
                  </a:lnTo>
                  <a:lnTo>
                    <a:pt x="72" y="56"/>
                  </a:lnTo>
                  <a:lnTo>
                    <a:pt x="80" y="56"/>
                  </a:lnTo>
                  <a:lnTo>
                    <a:pt x="72" y="40"/>
                  </a:lnTo>
                  <a:lnTo>
                    <a:pt x="64" y="24"/>
                  </a:lnTo>
                  <a:lnTo>
                    <a:pt x="56" y="16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8" y="0"/>
                  </a:lnTo>
                  <a:lnTo>
                    <a:pt x="0" y="24"/>
                  </a:lnTo>
                  <a:lnTo>
                    <a:pt x="8" y="56"/>
                  </a:lnTo>
                  <a:lnTo>
                    <a:pt x="16" y="56"/>
                  </a:lnTo>
                  <a:lnTo>
                    <a:pt x="40" y="4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0" name="Freeform 640"/>
            <p:cNvSpPr>
              <a:spLocks/>
            </p:cNvSpPr>
            <p:nvPr/>
          </p:nvSpPr>
          <p:spPr bwMode="auto">
            <a:xfrm>
              <a:off x="4038600" y="3276129"/>
              <a:ext cx="254000" cy="304800"/>
            </a:xfrm>
            <a:custGeom>
              <a:avLst/>
              <a:gdLst>
                <a:gd name="T0" fmla="*/ 2147483647 w 152"/>
                <a:gd name="T1" fmla="*/ 2147483647 h 168"/>
                <a:gd name="T2" fmla="*/ 2147483647 w 152"/>
                <a:gd name="T3" fmla="*/ 2147483647 h 168"/>
                <a:gd name="T4" fmla="*/ 2147483647 w 152"/>
                <a:gd name="T5" fmla="*/ 2147483647 h 168"/>
                <a:gd name="T6" fmla="*/ 2147483647 w 152"/>
                <a:gd name="T7" fmla="*/ 2147483647 h 168"/>
                <a:gd name="T8" fmla="*/ 2147483647 w 152"/>
                <a:gd name="T9" fmla="*/ 2147483647 h 168"/>
                <a:gd name="T10" fmla="*/ 2147483647 w 152"/>
                <a:gd name="T11" fmla="*/ 2147483647 h 168"/>
                <a:gd name="T12" fmla="*/ 2147483647 w 152"/>
                <a:gd name="T13" fmla="*/ 2147483647 h 168"/>
                <a:gd name="T14" fmla="*/ 2147483647 w 152"/>
                <a:gd name="T15" fmla="*/ 2147483647 h 168"/>
                <a:gd name="T16" fmla="*/ 2147483647 w 152"/>
                <a:gd name="T17" fmla="*/ 2147483647 h 168"/>
                <a:gd name="T18" fmla="*/ 2147483647 w 152"/>
                <a:gd name="T19" fmla="*/ 2147483647 h 168"/>
                <a:gd name="T20" fmla="*/ 2147483647 w 152"/>
                <a:gd name="T21" fmla="*/ 2147483647 h 168"/>
                <a:gd name="T22" fmla="*/ 2147483647 w 152"/>
                <a:gd name="T23" fmla="*/ 0 h 168"/>
                <a:gd name="T24" fmla="*/ 2147483647 w 152"/>
                <a:gd name="T25" fmla="*/ 2147483647 h 168"/>
                <a:gd name="T26" fmla="*/ 2147483647 w 152"/>
                <a:gd name="T27" fmla="*/ 2147483647 h 168"/>
                <a:gd name="T28" fmla="*/ 2147483647 w 152"/>
                <a:gd name="T29" fmla="*/ 2147483647 h 168"/>
                <a:gd name="T30" fmla="*/ 2147483647 w 152"/>
                <a:gd name="T31" fmla="*/ 2147483647 h 168"/>
                <a:gd name="T32" fmla="*/ 2147483647 w 152"/>
                <a:gd name="T33" fmla="*/ 2147483647 h 168"/>
                <a:gd name="T34" fmla="*/ 0 w 152"/>
                <a:gd name="T35" fmla="*/ 2147483647 h 168"/>
                <a:gd name="T36" fmla="*/ 2147483647 w 152"/>
                <a:gd name="T37" fmla="*/ 2147483647 h 168"/>
                <a:gd name="T38" fmla="*/ 2147483647 w 152"/>
                <a:gd name="T39" fmla="*/ 2147483647 h 168"/>
                <a:gd name="T40" fmla="*/ 0 w 152"/>
                <a:gd name="T41" fmla="*/ 2147483647 h 168"/>
                <a:gd name="T42" fmla="*/ 2147483647 w 152"/>
                <a:gd name="T43" fmla="*/ 2147483647 h 168"/>
                <a:gd name="T44" fmla="*/ 2147483647 w 152"/>
                <a:gd name="T45" fmla="*/ 2147483647 h 1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68"/>
                <a:gd name="T71" fmla="*/ 152 w 152"/>
                <a:gd name="T72" fmla="*/ 168 h 1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68">
                  <a:moveTo>
                    <a:pt x="24" y="144"/>
                  </a:moveTo>
                  <a:lnTo>
                    <a:pt x="40" y="152"/>
                  </a:lnTo>
                  <a:lnTo>
                    <a:pt x="48" y="160"/>
                  </a:lnTo>
                  <a:lnTo>
                    <a:pt x="56" y="168"/>
                  </a:lnTo>
                  <a:lnTo>
                    <a:pt x="72" y="152"/>
                  </a:lnTo>
                  <a:lnTo>
                    <a:pt x="80" y="160"/>
                  </a:lnTo>
                  <a:lnTo>
                    <a:pt x="136" y="160"/>
                  </a:lnTo>
                  <a:lnTo>
                    <a:pt x="152" y="152"/>
                  </a:lnTo>
                  <a:lnTo>
                    <a:pt x="144" y="144"/>
                  </a:lnTo>
                  <a:lnTo>
                    <a:pt x="128" y="32"/>
                  </a:lnTo>
                  <a:lnTo>
                    <a:pt x="144" y="32"/>
                  </a:lnTo>
                  <a:lnTo>
                    <a:pt x="104" y="0"/>
                  </a:lnTo>
                  <a:lnTo>
                    <a:pt x="104" y="16"/>
                  </a:lnTo>
                  <a:lnTo>
                    <a:pt x="64" y="16"/>
                  </a:lnTo>
                  <a:lnTo>
                    <a:pt x="64" y="48"/>
                  </a:lnTo>
                  <a:lnTo>
                    <a:pt x="56" y="56"/>
                  </a:lnTo>
                  <a:lnTo>
                    <a:pt x="48" y="80"/>
                  </a:lnTo>
                  <a:lnTo>
                    <a:pt x="0" y="80"/>
                  </a:lnTo>
                  <a:lnTo>
                    <a:pt x="8" y="104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16" y="144"/>
                  </a:lnTo>
                  <a:lnTo>
                    <a:pt x="24" y="14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Freeform 641"/>
            <p:cNvSpPr>
              <a:spLocks/>
            </p:cNvSpPr>
            <p:nvPr/>
          </p:nvSpPr>
          <p:spPr bwMode="auto">
            <a:xfrm>
              <a:off x="4910138" y="3158654"/>
              <a:ext cx="239712" cy="247650"/>
            </a:xfrm>
            <a:custGeom>
              <a:avLst/>
              <a:gdLst>
                <a:gd name="T0" fmla="*/ 0 w 144"/>
                <a:gd name="T1" fmla="*/ 2147483647 h 136"/>
                <a:gd name="T2" fmla="*/ 2147483647 w 144"/>
                <a:gd name="T3" fmla="*/ 2147483647 h 136"/>
                <a:gd name="T4" fmla="*/ 2147483647 w 144"/>
                <a:gd name="T5" fmla="*/ 2147483647 h 136"/>
                <a:gd name="T6" fmla="*/ 2147483647 w 144"/>
                <a:gd name="T7" fmla="*/ 2147483647 h 136"/>
                <a:gd name="T8" fmla="*/ 2147483647 w 144"/>
                <a:gd name="T9" fmla="*/ 2147483647 h 136"/>
                <a:gd name="T10" fmla="*/ 2147483647 w 144"/>
                <a:gd name="T11" fmla="*/ 2147483647 h 136"/>
                <a:gd name="T12" fmla="*/ 2147483647 w 144"/>
                <a:gd name="T13" fmla="*/ 2147483647 h 136"/>
                <a:gd name="T14" fmla="*/ 2147483647 w 144"/>
                <a:gd name="T15" fmla="*/ 2147483647 h 136"/>
                <a:gd name="T16" fmla="*/ 2147483647 w 144"/>
                <a:gd name="T17" fmla="*/ 2147483647 h 136"/>
                <a:gd name="T18" fmla="*/ 2147483647 w 144"/>
                <a:gd name="T19" fmla="*/ 2147483647 h 136"/>
                <a:gd name="T20" fmla="*/ 2147483647 w 144"/>
                <a:gd name="T21" fmla="*/ 2147483647 h 136"/>
                <a:gd name="T22" fmla="*/ 2147483647 w 144"/>
                <a:gd name="T23" fmla="*/ 2147483647 h 136"/>
                <a:gd name="T24" fmla="*/ 2147483647 w 144"/>
                <a:gd name="T25" fmla="*/ 2147483647 h 136"/>
                <a:gd name="T26" fmla="*/ 2147483647 w 144"/>
                <a:gd name="T27" fmla="*/ 0 h 136"/>
                <a:gd name="T28" fmla="*/ 2147483647 w 144"/>
                <a:gd name="T29" fmla="*/ 2147483647 h 136"/>
                <a:gd name="T30" fmla="*/ 2147483647 w 144"/>
                <a:gd name="T31" fmla="*/ 2147483647 h 136"/>
                <a:gd name="T32" fmla="*/ 2147483647 w 144"/>
                <a:gd name="T33" fmla="*/ 0 h 136"/>
                <a:gd name="T34" fmla="*/ 2147483647 w 144"/>
                <a:gd name="T35" fmla="*/ 2147483647 h 136"/>
                <a:gd name="T36" fmla="*/ 2147483647 w 144"/>
                <a:gd name="T37" fmla="*/ 0 h 136"/>
                <a:gd name="T38" fmla="*/ 2147483647 w 144"/>
                <a:gd name="T39" fmla="*/ 0 h 136"/>
                <a:gd name="T40" fmla="*/ 2147483647 w 144"/>
                <a:gd name="T41" fmla="*/ 2147483647 h 136"/>
                <a:gd name="T42" fmla="*/ 0 w 144"/>
                <a:gd name="T43" fmla="*/ 2147483647 h 1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4"/>
                <a:gd name="T67" fmla="*/ 0 h 136"/>
                <a:gd name="T68" fmla="*/ 144 w 144"/>
                <a:gd name="T69" fmla="*/ 136 h 1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4" h="136">
                  <a:moveTo>
                    <a:pt x="0" y="16"/>
                  </a:moveTo>
                  <a:lnTo>
                    <a:pt x="8" y="32"/>
                  </a:lnTo>
                  <a:lnTo>
                    <a:pt x="8" y="40"/>
                  </a:lnTo>
                  <a:lnTo>
                    <a:pt x="8" y="136"/>
                  </a:lnTo>
                  <a:lnTo>
                    <a:pt x="16" y="136"/>
                  </a:lnTo>
                  <a:lnTo>
                    <a:pt x="120" y="136"/>
                  </a:lnTo>
                  <a:lnTo>
                    <a:pt x="136" y="128"/>
                  </a:lnTo>
                  <a:lnTo>
                    <a:pt x="144" y="120"/>
                  </a:lnTo>
                  <a:lnTo>
                    <a:pt x="136" y="88"/>
                  </a:lnTo>
                  <a:lnTo>
                    <a:pt x="120" y="56"/>
                  </a:lnTo>
                  <a:lnTo>
                    <a:pt x="96" y="32"/>
                  </a:lnTo>
                  <a:lnTo>
                    <a:pt x="128" y="48"/>
                  </a:lnTo>
                  <a:lnTo>
                    <a:pt x="136" y="32"/>
                  </a:lnTo>
                  <a:lnTo>
                    <a:pt x="120" y="0"/>
                  </a:lnTo>
                  <a:lnTo>
                    <a:pt x="112" y="8"/>
                  </a:lnTo>
                  <a:lnTo>
                    <a:pt x="88" y="8"/>
                  </a:lnTo>
                  <a:lnTo>
                    <a:pt x="80" y="0"/>
                  </a:lnTo>
                  <a:lnTo>
                    <a:pt x="48" y="8"/>
                  </a:lnTo>
                  <a:lnTo>
                    <a:pt x="24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2" name="Freeform 642"/>
            <p:cNvSpPr>
              <a:spLocks/>
            </p:cNvSpPr>
            <p:nvPr/>
          </p:nvSpPr>
          <p:spPr bwMode="auto">
            <a:xfrm>
              <a:off x="4587875" y="3115791"/>
              <a:ext cx="349250" cy="363538"/>
            </a:xfrm>
            <a:custGeom>
              <a:avLst/>
              <a:gdLst>
                <a:gd name="T0" fmla="*/ 2147483647 w 208"/>
                <a:gd name="T1" fmla="*/ 2147483647 h 200"/>
                <a:gd name="T2" fmla="*/ 2147483647 w 208"/>
                <a:gd name="T3" fmla="*/ 2147483647 h 200"/>
                <a:gd name="T4" fmla="*/ 2147483647 w 208"/>
                <a:gd name="T5" fmla="*/ 2147483647 h 200"/>
                <a:gd name="T6" fmla="*/ 0 w 208"/>
                <a:gd name="T7" fmla="*/ 2147483647 h 200"/>
                <a:gd name="T8" fmla="*/ 0 w 208"/>
                <a:gd name="T9" fmla="*/ 2147483647 h 200"/>
                <a:gd name="T10" fmla="*/ 2147483647 w 208"/>
                <a:gd name="T11" fmla="*/ 2147483647 h 200"/>
                <a:gd name="T12" fmla="*/ 2147483647 w 208"/>
                <a:gd name="T13" fmla="*/ 2147483647 h 200"/>
                <a:gd name="T14" fmla="*/ 2147483647 w 208"/>
                <a:gd name="T15" fmla="*/ 2147483647 h 200"/>
                <a:gd name="T16" fmla="*/ 2147483647 w 208"/>
                <a:gd name="T17" fmla="*/ 2147483647 h 200"/>
                <a:gd name="T18" fmla="*/ 2147483647 w 208"/>
                <a:gd name="T19" fmla="*/ 2147483647 h 200"/>
                <a:gd name="T20" fmla="*/ 2147483647 w 208"/>
                <a:gd name="T21" fmla="*/ 2147483647 h 200"/>
                <a:gd name="T22" fmla="*/ 2147483647 w 208"/>
                <a:gd name="T23" fmla="*/ 2147483647 h 200"/>
                <a:gd name="T24" fmla="*/ 2147483647 w 208"/>
                <a:gd name="T25" fmla="*/ 2147483647 h 200"/>
                <a:gd name="T26" fmla="*/ 2147483647 w 208"/>
                <a:gd name="T27" fmla="*/ 2147483647 h 200"/>
                <a:gd name="T28" fmla="*/ 2147483647 w 208"/>
                <a:gd name="T29" fmla="*/ 2147483647 h 200"/>
                <a:gd name="T30" fmla="*/ 2147483647 w 208"/>
                <a:gd name="T31" fmla="*/ 2147483647 h 200"/>
                <a:gd name="T32" fmla="*/ 2147483647 w 208"/>
                <a:gd name="T33" fmla="*/ 2147483647 h 200"/>
                <a:gd name="T34" fmla="*/ 2147483647 w 208"/>
                <a:gd name="T35" fmla="*/ 2147483647 h 200"/>
                <a:gd name="T36" fmla="*/ 2147483647 w 208"/>
                <a:gd name="T37" fmla="*/ 2147483647 h 200"/>
                <a:gd name="T38" fmla="*/ 2147483647 w 208"/>
                <a:gd name="T39" fmla="*/ 2147483647 h 200"/>
                <a:gd name="T40" fmla="*/ 2147483647 w 208"/>
                <a:gd name="T41" fmla="*/ 2147483647 h 200"/>
                <a:gd name="T42" fmla="*/ 2147483647 w 208"/>
                <a:gd name="T43" fmla="*/ 2147483647 h 200"/>
                <a:gd name="T44" fmla="*/ 2147483647 w 208"/>
                <a:gd name="T45" fmla="*/ 2147483647 h 200"/>
                <a:gd name="T46" fmla="*/ 2147483647 w 208"/>
                <a:gd name="T47" fmla="*/ 2147483647 h 200"/>
                <a:gd name="T48" fmla="*/ 2147483647 w 208"/>
                <a:gd name="T49" fmla="*/ 2147483647 h 200"/>
                <a:gd name="T50" fmla="*/ 2147483647 w 208"/>
                <a:gd name="T51" fmla="*/ 2147483647 h 200"/>
                <a:gd name="T52" fmla="*/ 2147483647 w 208"/>
                <a:gd name="T53" fmla="*/ 2147483647 h 200"/>
                <a:gd name="T54" fmla="*/ 2147483647 w 208"/>
                <a:gd name="T55" fmla="*/ 2147483647 h 200"/>
                <a:gd name="T56" fmla="*/ 2147483647 w 208"/>
                <a:gd name="T57" fmla="*/ 2147483647 h 200"/>
                <a:gd name="T58" fmla="*/ 2147483647 w 208"/>
                <a:gd name="T59" fmla="*/ 2147483647 h 200"/>
                <a:gd name="T60" fmla="*/ 2147483647 w 208"/>
                <a:gd name="T61" fmla="*/ 2147483647 h 200"/>
                <a:gd name="T62" fmla="*/ 2147483647 w 208"/>
                <a:gd name="T63" fmla="*/ 0 h 200"/>
                <a:gd name="T64" fmla="*/ 2147483647 w 208"/>
                <a:gd name="T65" fmla="*/ 2147483647 h 200"/>
                <a:gd name="T66" fmla="*/ 2147483647 w 208"/>
                <a:gd name="T67" fmla="*/ 2147483647 h 2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08"/>
                <a:gd name="T103" fmla="*/ 0 h 200"/>
                <a:gd name="T104" fmla="*/ 208 w 208"/>
                <a:gd name="T105" fmla="*/ 200 h 20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08" h="200">
                  <a:moveTo>
                    <a:pt x="16" y="24"/>
                  </a:moveTo>
                  <a:lnTo>
                    <a:pt x="8" y="32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0" y="112"/>
                  </a:lnTo>
                  <a:lnTo>
                    <a:pt x="24" y="136"/>
                  </a:lnTo>
                  <a:lnTo>
                    <a:pt x="32" y="136"/>
                  </a:lnTo>
                  <a:lnTo>
                    <a:pt x="64" y="144"/>
                  </a:lnTo>
                  <a:lnTo>
                    <a:pt x="72" y="152"/>
                  </a:lnTo>
                  <a:lnTo>
                    <a:pt x="88" y="144"/>
                  </a:lnTo>
                  <a:lnTo>
                    <a:pt x="184" y="192"/>
                  </a:lnTo>
                  <a:lnTo>
                    <a:pt x="192" y="200"/>
                  </a:lnTo>
                  <a:lnTo>
                    <a:pt x="192" y="184"/>
                  </a:lnTo>
                  <a:lnTo>
                    <a:pt x="200" y="184"/>
                  </a:lnTo>
                  <a:lnTo>
                    <a:pt x="208" y="160"/>
                  </a:lnTo>
                  <a:lnTo>
                    <a:pt x="200" y="160"/>
                  </a:lnTo>
                  <a:lnTo>
                    <a:pt x="200" y="64"/>
                  </a:lnTo>
                  <a:lnTo>
                    <a:pt x="200" y="56"/>
                  </a:lnTo>
                  <a:lnTo>
                    <a:pt x="192" y="40"/>
                  </a:lnTo>
                  <a:lnTo>
                    <a:pt x="200" y="32"/>
                  </a:lnTo>
                  <a:lnTo>
                    <a:pt x="200" y="24"/>
                  </a:lnTo>
                  <a:lnTo>
                    <a:pt x="192" y="16"/>
                  </a:lnTo>
                  <a:lnTo>
                    <a:pt x="176" y="8"/>
                  </a:lnTo>
                  <a:lnTo>
                    <a:pt x="160" y="8"/>
                  </a:lnTo>
                  <a:lnTo>
                    <a:pt x="136" y="16"/>
                  </a:lnTo>
                  <a:lnTo>
                    <a:pt x="136" y="32"/>
                  </a:lnTo>
                  <a:lnTo>
                    <a:pt x="112" y="40"/>
                  </a:lnTo>
                  <a:lnTo>
                    <a:pt x="96" y="24"/>
                  </a:lnTo>
                  <a:lnTo>
                    <a:pt x="88" y="16"/>
                  </a:lnTo>
                  <a:lnTo>
                    <a:pt x="80" y="8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32" y="8"/>
                  </a:lnTo>
                  <a:lnTo>
                    <a:pt x="16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3" name="Freeform 643"/>
            <p:cNvSpPr>
              <a:spLocks/>
            </p:cNvSpPr>
            <p:nvPr/>
          </p:nvSpPr>
          <p:spPr bwMode="auto">
            <a:xfrm>
              <a:off x="4548188" y="2998316"/>
              <a:ext cx="93662" cy="190500"/>
            </a:xfrm>
            <a:custGeom>
              <a:avLst/>
              <a:gdLst>
                <a:gd name="T0" fmla="*/ 2147483647 w 56"/>
                <a:gd name="T1" fmla="*/ 2147483647 h 104"/>
                <a:gd name="T2" fmla="*/ 2147483647 w 56"/>
                <a:gd name="T3" fmla="*/ 2147483647 h 104"/>
                <a:gd name="T4" fmla="*/ 2147483647 w 56"/>
                <a:gd name="T5" fmla="*/ 2147483647 h 104"/>
                <a:gd name="T6" fmla="*/ 0 w 56"/>
                <a:gd name="T7" fmla="*/ 2147483647 h 104"/>
                <a:gd name="T8" fmla="*/ 0 w 56"/>
                <a:gd name="T9" fmla="*/ 2147483647 h 104"/>
                <a:gd name="T10" fmla="*/ 2147483647 w 56"/>
                <a:gd name="T11" fmla="*/ 2147483647 h 104"/>
                <a:gd name="T12" fmla="*/ 2147483647 w 56"/>
                <a:gd name="T13" fmla="*/ 2147483647 h 104"/>
                <a:gd name="T14" fmla="*/ 2147483647 w 56"/>
                <a:gd name="T15" fmla="*/ 2147483647 h 104"/>
                <a:gd name="T16" fmla="*/ 2147483647 w 56"/>
                <a:gd name="T17" fmla="*/ 2147483647 h 104"/>
                <a:gd name="T18" fmla="*/ 2147483647 w 56"/>
                <a:gd name="T19" fmla="*/ 2147483647 h 104"/>
                <a:gd name="T20" fmla="*/ 2147483647 w 56"/>
                <a:gd name="T21" fmla="*/ 2147483647 h 104"/>
                <a:gd name="T22" fmla="*/ 2147483647 w 56"/>
                <a:gd name="T23" fmla="*/ 2147483647 h 104"/>
                <a:gd name="T24" fmla="*/ 2147483647 w 56"/>
                <a:gd name="T25" fmla="*/ 2147483647 h 104"/>
                <a:gd name="T26" fmla="*/ 2147483647 w 56"/>
                <a:gd name="T27" fmla="*/ 2147483647 h 104"/>
                <a:gd name="T28" fmla="*/ 2147483647 w 56"/>
                <a:gd name="T29" fmla="*/ 2147483647 h 104"/>
                <a:gd name="T30" fmla="*/ 2147483647 w 56"/>
                <a:gd name="T31" fmla="*/ 2147483647 h 104"/>
                <a:gd name="T32" fmla="*/ 2147483647 w 56"/>
                <a:gd name="T33" fmla="*/ 2147483647 h 104"/>
                <a:gd name="T34" fmla="*/ 2147483647 w 56"/>
                <a:gd name="T35" fmla="*/ 2147483647 h 104"/>
                <a:gd name="T36" fmla="*/ 2147483647 w 56"/>
                <a:gd name="T37" fmla="*/ 0 h 104"/>
                <a:gd name="T38" fmla="*/ 2147483647 w 56"/>
                <a:gd name="T39" fmla="*/ 0 h 104"/>
                <a:gd name="T40" fmla="*/ 2147483647 w 56"/>
                <a:gd name="T41" fmla="*/ 2147483647 h 10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6"/>
                <a:gd name="T64" fmla="*/ 0 h 104"/>
                <a:gd name="T65" fmla="*/ 56 w 56"/>
                <a:gd name="T66" fmla="*/ 104 h 10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6" h="104">
                  <a:moveTo>
                    <a:pt x="16" y="8"/>
                  </a:moveTo>
                  <a:lnTo>
                    <a:pt x="16" y="24"/>
                  </a:lnTo>
                  <a:lnTo>
                    <a:pt x="16" y="40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8" y="72"/>
                  </a:lnTo>
                  <a:lnTo>
                    <a:pt x="16" y="72"/>
                  </a:lnTo>
                  <a:lnTo>
                    <a:pt x="24" y="80"/>
                  </a:lnTo>
                  <a:lnTo>
                    <a:pt x="24" y="96"/>
                  </a:lnTo>
                  <a:lnTo>
                    <a:pt x="32" y="104"/>
                  </a:lnTo>
                  <a:lnTo>
                    <a:pt x="32" y="96"/>
                  </a:lnTo>
                  <a:lnTo>
                    <a:pt x="40" y="88"/>
                  </a:lnTo>
                  <a:lnTo>
                    <a:pt x="56" y="72"/>
                  </a:lnTo>
                  <a:lnTo>
                    <a:pt x="56" y="64"/>
                  </a:lnTo>
                  <a:lnTo>
                    <a:pt x="40" y="56"/>
                  </a:lnTo>
                  <a:lnTo>
                    <a:pt x="32" y="48"/>
                  </a:lnTo>
                  <a:lnTo>
                    <a:pt x="48" y="24"/>
                  </a:lnTo>
                  <a:lnTo>
                    <a:pt x="40" y="8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4" name="Freeform 644"/>
            <p:cNvSpPr>
              <a:spLocks/>
            </p:cNvSpPr>
            <p:nvPr/>
          </p:nvSpPr>
          <p:spPr bwMode="auto">
            <a:xfrm>
              <a:off x="4117975" y="3042766"/>
              <a:ext cx="254000" cy="219075"/>
            </a:xfrm>
            <a:custGeom>
              <a:avLst/>
              <a:gdLst>
                <a:gd name="T0" fmla="*/ 2147483647 w 152"/>
                <a:gd name="T1" fmla="*/ 2147483647 h 120"/>
                <a:gd name="T2" fmla="*/ 2147483647 w 152"/>
                <a:gd name="T3" fmla="*/ 2147483647 h 120"/>
                <a:gd name="T4" fmla="*/ 2147483647 w 152"/>
                <a:gd name="T5" fmla="*/ 2147483647 h 120"/>
                <a:gd name="T6" fmla="*/ 2147483647 w 152"/>
                <a:gd name="T7" fmla="*/ 2147483647 h 120"/>
                <a:gd name="T8" fmla="*/ 2147483647 w 152"/>
                <a:gd name="T9" fmla="*/ 2147483647 h 120"/>
                <a:gd name="T10" fmla="*/ 2147483647 w 152"/>
                <a:gd name="T11" fmla="*/ 2147483647 h 120"/>
                <a:gd name="T12" fmla="*/ 2147483647 w 152"/>
                <a:gd name="T13" fmla="*/ 2147483647 h 120"/>
                <a:gd name="T14" fmla="*/ 2147483647 w 152"/>
                <a:gd name="T15" fmla="*/ 2147483647 h 120"/>
                <a:gd name="T16" fmla="*/ 2147483647 w 152"/>
                <a:gd name="T17" fmla="*/ 2147483647 h 120"/>
                <a:gd name="T18" fmla="*/ 2147483647 w 152"/>
                <a:gd name="T19" fmla="*/ 2147483647 h 120"/>
                <a:gd name="T20" fmla="*/ 2147483647 w 152"/>
                <a:gd name="T21" fmla="*/ 2147483647 h 120"/>
                <a:gd name="T22" fmla="*/ 2147483647 w 152"/>
                <a:gd name="T23" fmla="*/ 2147483647 h 120"/>
                <a:gd name="T24" fmla="*/ 2147483647 w 152"/>
                <a:gd name="T25" fmla="*/ 2147483647 h 120"/>
                <a:gd name="T26" fmla="*/ 2147483647 w 152"/>
                <a:gd name="T27" fmla="*/ 0 h 120"/>
                <a:gd name="T28" fmla="*/ 2147483647 w 152"/>
                <a:gd name="T29" fmla="*/ 2147483647 h 120"/>
                <a:gd name="T30" fmla="*/ 2147483647 w 152"/>
                <a:gd name="T31" fmla="*/ 2147483647 h 120"/>
                <a:gd name="T32" fmla="*/ 2147483647 w 152"/>
                <a:gd name="T33" fmla="*/ 2147483647 h 120"/>
                <a:gd name="T34" fmla="*/ 2147483647 w 152"/>
                <a:gd name="T35" fmla="*/ 2147483647 h 120"/>
                <a:gd name="T36" fmla="*/ 2147483647 w 152"/>
                <a:gd name="T37" fmla="*/ 2147483647 h 120"/>
                <a:gd name="T38" fmla="*/ 0 w 152"/>
                <a:gd name="T39" fmla="*/ 2147483647 h 120"/>
                <a:gd name="T40" fmla="*/ 2147483647 w 152"/>
                <a:gd name="T41" fmla="*/ 2147483647 h 120"/>
                <a:gd name="T42" fmla="*/ 2147483647 w 152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2"/>
                <a:gd name="T67" fmla="*/ 0 h 120"/>
                <a:gd name="T68" fmla="*/ 152 w 152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2" h="120">
                  <a:moveTo>
                    <a:pt x="56" y="104"/>
                  </a:moveTo>
                  <a:lnTo>
                    <a:pt x="72" y="96"/>
                  </a:lnTo>
                  <a:lnTo>
                    <a:pt x="96" y="80"/>
                  </a:lnTo>
                  <a:lnTo>
                    <a:pt x="120" y="72"/>
                  </a:lnTo>
                  <a:lnTo>
                    <a:pt x="120" y="64"/>
                  </a:lnTo>
                  <a:lnTo>
                    <a:pt x="128" y="56"/>
                  </a:lnTo>
                  <a:lnTo>
                    <a:pt x="144" y="56"/>
                  </a:lnTo>
                  <a:lnTo>
                    <a:pt x="152" y="48"/>
                  </a:lnTo>
                  <a:lnTo>
                    <a:pt x="144" y="32"/>
                  </a:lnTo>
                  <a:lnTo>
                    <a:pt x="144" y="8"/>
                  </a:lnTo>
                  <a:lnTo>
                    <a:pt x="136" y="8"/>
                  </a:lnTo>
                  <a:lnTo>
                    <a:pt x="120" y="8"/>
                  </a:lnTo>
                  <a:lnTo>
                    <a:pt x="112" y="8"/>
                  </a:lnTo>
                  <a:lnTo>
                    <a:pt x="96" y="0"/>
                  </a:lnTo>
                  <a:lnTo>
                    <a:pt x="80" y="24"/>
                  </a:lnTo>
                  <a:lnTo>
                    <a:pt x="64" y="40"/>
                  </a:lnTo>
                  <a:lnTo>
                    <a:pt x="48" y="64"/>
                  </a:lnTo>
                  <a:lnTo>
                    <a:pt x="40" y="96"/>
                  </a:lnTo>
                  <a:lnTo>
                    <a:pt x="8" y="112"/>
                  </a:lnTo>
                  <a:lnTo>
                    <a:pt x="0" y="120"/>
                  </a:lnTo>
                  <a:lnTo>
                    <a:pt x="56" y="120"/>
                  </a:lnTo>
                  <a:lnTo>
                    <a:pt x="56" y="104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Freeform 645"/>
            <p:cNvSpPr>
              <a:spLocks/>
            </p:cNvSpPr>
            <p:nvPr/>
          </p:nvSpPr>
          <p:spPr bwMode="auto">
            <a:xfrm>
              <a:off x="4548188" y="2998316"/>
              <a:ext cx="93662" cy="190500"/>
            </a:xfrm>
            <a:custGeom>
              <a:avLst/>
              <a:gdLst>
                <a:gd name="T0" fmla="*/ 2147483647 w 56"/>
                <a:gd name="T1" fmla="*/ 2147483647 h 104"/>
                <a:gd name="T2" fmla="*/ 2147483647 w 56"/>
                <a:gd name="T3" fmla="*/ 2147483647 h 104"/>
                <a:gd name="T4" fmla="*/ 2147483647 w 56"/>
                <a:gd name="T5" fmla="*/ 2147483647 h 104"/>
                <a:gd name="T6" fmla="*/ 0 w 56"/>
                <a:gd name="T7" fmla="*/ 2147483647 h 104"/>
                <a:gd name="T8" fmla="*/ 0 w 56"/>
                <a:gd name="T9" fmla="*/ 2147483647 h 104"/>
                <a:gd name="T10" fmla="*/ 2147483647 w 56"/>
                <a:gd name="T11" fmla="*/ 2147483647 h 104"/>
                <a:gd name="T12" fmla="*/ 2147483647 w 56"/>
                <a:gd name="T13" fmla="*/ 2147483647 h 104"/>
                <a:gd name="T14" fmla="*/ 2147483647 w 56"/>
                <a:gd name="T15" fmla="*/ 2147483647 h 104"/>
                <a:gd name="T16" fmla="*/ 2147483647 w 56"/>
                <a:gd name="T17" fmla="*/ 2147483647 h 104"/>
                <a:gd name="T18" fmla="*/ 2147483647 w 56"/>
                <a:gd name="T19" fmla="*/ 2147483647 h 104"/>
                <a:gd name="T20" fmla="*/ 2147483647 w 56"/>
                <a:gd name="T21" fmla="*/ 2147483647 h 104"/>
                <a:gd name="T22" fmla="*/ 2147483647 w 56"/>
                <a:gd name="T23" fmla="*/ 2147483647 h 104"/>
                <a:gd name="T24" fmla="*/ 2147483647 w 56"/>
                <a:gd name="T25" fmla="*/ 2147483647 h 104"/>
                <a:gd name="T26" fmla="*/ 2147483647 w 56"/>
                <a:gd name="T27" fmla="*/ 2147483647 h 104"/>
                <a:gd name="T28" fmla="*/ 2147483647 w 56"/>
                <a:gd name="T29" fmla="*/ 2147483647 h 104"/>
                <a:gd name="T30" fmla="*/ 2147483647 w 56"/>
                <a:gd name="T31" fmla="*/ 2147483647 h 104"/>
                <a:gd name="T32" fmla="*/ 2147483647 w 56"/>
                <a:gd name="T33" fmla="*/ 2147483647 h 104"/>
                <a:gd name="T34" fmla="*/ 2147483647 w 56"/>
                <a:gd name="T35" fmla="*/ 2147483647 h 104"/>
                <a:gd name="T36" fmla="*/ 2147483647 w 56"/>
                <a:gd name="T37" fmla="*/ 0 h 104"/>
                <a:gd name="T38" fmla="*/ 2147483647 w 56"/>
                <a:gd name="T39" fmla="*/ 0 h 104"/>
                <a:gd name="T40" fmla="*/ 2147483647 w 56"/>
                <a:gd name="T41" fmla="*/ 2147483647 h 104"/>
                <a:gd name="T42" fmla="*/ 2147483647 w 56"/>
                <a:gd name="T43" fmla="*/ 2147483647 h 10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6"/>
                <a:gd name="T67" fmla="*/ 0 h 104"/>
                <a:gd name="T68" fmla="*/ 56 w 56"/>
                <a:gd name="T69" fmla="*/ 104 h 10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6" h="104">
                  <a:moveTo>
                    <a:pt x="16" y="8"/>
                  </a:moveTo>
                  <a:lnTo>
                    <a:pt x="16" y="24"/>
                  </a:lnTo>
                  <a:lnTo>
                    <a:pt x="16" y="40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8" y="72"/>
                  </a:lnTo>
                  <a:lnTo>
                    <a:pt x="16" y="72"/>
                  </a:lnTo>
                  <a:lnTo>
                    <a:pt x="24" y="80"/>
                  </a:lnTo>
                  <a:lnTo>
                    <a:pt x="24" y="96"/>
                  </a:lnTo>
                  <a:lnTo>
                    <a:pt x="32" y="104"/>
                  </a:lnTo>
                  <a:lnTo>
                    <a:pt x="32" y="96"/>
                  </a:lnTo>
                  <a:lnTo>
                    <a:pt x="40" y="88"/>
                  </a:lnTo>
                  <a:lnTo>
                    <a:pt x="56" y="72"/>
                  </a:lnTo>
                  <a:lnTo>
                    <a:pt x="56" y="64"/>
                  </a:lnTo>
                  <a:lnTo>
                    <a:pt x="40" y="56"/>
                  </a:lnTo>
                  <a:lnTo>
                    <a:pt x="32" y="48"/>
                  </a:lnTo>
                  <a:lnTo>
                    <a:pt x="48" y="24"/>
                  </a:lnTo>
                  <a:lnTo>
                    <a:pt x="40" y="8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6" name="Freeform 646"/>
            <p:cNvSpPr>
              <a:spLocks/>
            </p:cNvSpPr>
            <p:nvPr/>
          </p:nvSpPr>
          <p:spPr bwMode="auto">
            <a:xfrm>
              <a:off x="4117975" y="3042766"/>
              <a:ext cx="254000" cy="219075"/>
            </a:xfrm>
            <a:custGeom>
              <a:avLst/>
              <a:gdLst>
                <a:gd name="T0" fmla="*/ 2147483647 w 152"/>
                <a:gd name="T1" fmla="*/ 2147483647 h 120"/>
                <a:gd name="T2" fmla="*/ 2147483647 w 152"/>
                <a:gd name="T3" fmla="*/ 2147483647 h 120"/>
                <a:gd name="T4" fmla="*/ 2147483647 w 152"/>
                <a:gd name="T5" fmla="*/ 2147483647 h 120"/>
                <a:gd name="T6" fmla="*/ 2147483647 w 152"/>
                <a:gd name="T7" fmla="*/ 2147483647 h 120"/>
                <a:gd name="T8" fmla="*/ 2147483647 w 152"/>
                <a:gd name="T9" fmla="*/ 2147483647 h 120"/>
                <a:gd name="T10" fmla="*/ 2147483647 w 152"/>
                <a:gd name="T11" fmla="*/ 2147483647 h 120"/>
                <a:gd name="T12" fmla="*/ 2147483647 w 152"/>
                <a:gd name="T13" fmla="*/ 2147483647 h 120"/>
                <a:gd name="T14" fmla="*/ 2147483647 w 152"/>
                <a:gd name="T15" fmla="*/ 2147483647 h 120"/>
                <a:gd name="T16" fmla="*/ 2147483647 w 152"/>
                <a:gd name="T17" fmla="*/ 2147483647 h 120"/>
                <a:gd name="T18" fmla="*/ 2147483647 w 152"/>
                <a:gd name="T19" fmla="*/ 2147483647 h 120"/>
                <a:gd name="T20" fmla="*/ 2147483647 w 152"/>
                <a:gd name="T21" fmla="*/ 2147483647 h 120"/>
                <a:gd name="T22" fmla="*/ 2147483647 w 152"/>
                <a:gd name="T23" fmla="*/ 2147483647 h 120"/>
                <a:gd name="T24" fmla="*/ 2147483647 w 152"/>
                <a:gd name="T25" fmla="*/ 2147483647 h 120"/>
                <a:gd name="T26" fmla="*/ 2147483647 w 152"/>
                <a:gd name="T27" fmla="*/ 0 h 120"/>
                <a:gd name="T28" fmla="*/ 2147483647 w 152"/>
                <a:gd name="T29" fmla="*/ 2147483647 h 120"/>
                <a:gd name="T30" fmla="*/ 2147483647 w 152"/>
                <a:gd name="T31" fmla="*/ 2147483647 h 120"/>
                <a:gd name="T32" fmla="*/ 2147483647 w 152"/>
                <a:gd name="T33" fmla="*/ 2147483647 h 120"/>
                <a:gd name="T34" fmla="*/ 2147483647 w 152"/>
                <a:gd name="T35" fmla="*/ 2147483647 h 120"/>
                <a:gd name="T36" fmla="*/ 2147483647 w 152"/>
                <a:gd name="T37" fmla="*/ 2147483647 h 120"/>
                <a:gd name="T38" fmla="*/ 0 w 152"/>
                <a:gd name="T39" fmla="*/ 2147483647 h 120"/>
                <a:gd name="T40" fmla="*/ 2147483647 w 152"/>
                <a:gd name="T41" fmla="*/ 2147483647 h 120"/>
                <a:gd name="T42" fmla="*/ 2147483647 w 152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2"/>
                <a:gd name="T67" fmla="*/ 0 h 120"/>
                <a:gd name="T68" fmla="*/ 152 w 152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2" h="120">
                  <a:moveTo>
                    <a:pt x="56" y="104"/>
                  </a:moveTo>
                  <a:lnTo>
                    <a:pt x="72" y="96"/>
                  </a:lnTo>
                  <a:lnTo>
                    <a:pt x="96" y="80"/>
                  </a:lnTo>
                  <a:lnTo>
                    <a:pt x="120" y="72"/>
                  </a:lnTo>
                  <a:lnTo>
                    <a:pt x="120" y="64"/>
                  </a:lnTo>
                  <a:lnTo>
                    <a:pt x="128" y="56"/>
                  </a:lnTo>
                  <a:lnTo>
                    <a:pt x="144" y="56"/>
                  </a:lnTo>
                  <a:lnTo>
                    <a:pt x="152" y="48"/>
                  </a:lnTo>
                  <a:lnTo>
                    <a:pt x="144" y="32"/>
                  </a:lnTo>
                  <a:lnTo>
                    <a:pt x="144" y="8"/>
                  </a:lnTo>
                  <a:lnTo>
                    <a:pt x="136" y="8"/>
                  </a:lnTo>
                  <a:lnTo>
                    <a:pt x="120" y="8"/>
                  </a:lnTo>
                  <a:lnTo>
                    <a:pt x="112" y="8"/>
                  </a:lnTo>
                  <a:lnTo>
                    <a:pt x="96" y="0"/>
                  </a:lnTo>
                  <a:lnTo>
                    <a:pt x="80" y="24"/>
                  </a:lnTo>
                  <a:lnTo>
                    <a:pt x="64" y="40"/>
                  </a:lnTo>
                  <a:lnTo>
                    <a:pt x="48" y="64"/>
                  </a:lnTo>
                  <a:lnTo>
                    <a:pt x="40" y="96"/>
                  </a:lnTo>
                  <a:lnTo>
                    <a:pt x="8" y="112"/>
                  </a:lnTo>
                  <a:lnTo>
                    <a:pt x="0" y="120"/>
                  </a:lnTo>
                  <a:lnTo>
                    <a:pt x="56" y="120"/>
                  </a:lnTo>
                  <a:lnTo>
                    <a:pt x="56" y="10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7" name="Freeform 647"/>
            <p:cNvSpPr>
              <a:spLocks/>
            </p:cNvSpPr>
            <p:nvPr/>
          </p:nvSpPr>
          <p:spPr bwMode="auto">
            <a:xfrm>
              <a:off x="4038600" y="3261841"/>
              <a:ext cx="173038" cy="160338"/>
            </a:xfrm>
            <a:custGeom>
              <a:avLst/>
              <a:gdLst>
                <a:gd name="T0" fmla="*/ 2147483647 w 104"/>
                <a:gd name="T1" fmla="*/ 2147483647 h 88"/>
                <a:gd name="T2" fmla="*/ 2147483647 w 104"/>
                <a:gd name="T3" fmla="*/ 2147483647 h 88"/>
                <a:gd name="T4" fmla="*/ 2147483647 w 104"/>
                <a:gd name="T5" fmla="*/ 2147483647 h 88"/>
                <a:gd name="T6" fmla="*/ 2147483647 w 104"/>
                <a:gd name="T7" fmla="*/ 2147483647 h 88"/>
                <a:gd name="T8" fmla="*/ 2147483647 w 104"/>
                <a:gd name="T9" fmla="*/ 2147483647 h 88"/>
                <a:gd name="T10" fmla="*/ 2147483647 w 104"/>
                <a:gd name="T11" fmla="*/ 0 h 88"/>
                <a:gd name="T12" fmla="*/ 2147483647 w 104"/>
                <a:gd name="T13" fmla="*/ 0 h 88"/>
                <a:gd name="T14" fmla="*/ 2147483647 w 104"/>
                <a:gd name="T15" fmla="*/ 2147483647 h 88"/>
                <a:gd name="T16" fmla="*/ 2147483647 w 104"/>
                <a:gd name="T17" fmla="*/ 2147483647 h 88"/>
                <a:gd name="T18" fmla="*/ 0 w 104"/>
                <a:gd name="T19" fmla="*/ 2147483647 h 88"/>
                <a:gd name="T20" fmla="*/ 2147483647 w 104"/>
                <a:gd name="T21" fmla="*/ 2147483647 h 88"/>
                <a:gd name="T22" fmla="*/ 2147483647 w 104"/>
                <a:gd name="T23" fmla="*/ 2147483647 h 8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4"/>
                <a:gd name="T37" fmla="*/ 0 h 88"/>
                <a:gd name="T38" fmla="*/ 104 w 104"/>
                <a:gd name="T39" fmla="*/ 88 h 8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4" h="88">
                  <a:moveTo>
                    <a:pt x="56" y="64"/>
                  </a:moveTo>
                  <a:lnTo>
                    <a:pt x="64" y="56"/>
                  </a:lnTo>
                  <a:lnTo>
                    <a:pt x="64" y="24"/>
                  </a:lnTo>
                  <a:lnTo>
                    <a:pt x="104" y="24"/>
                  </a:lnTo>
                  <a:lnTo>
                    <a:pt x="104" y="8"/>
                  </a:lnTo>
                  <a:lnTo>
                    <a:pt x="104" y="0"/>
                  </a:lnTo>
                  <a:lnTo>
                    <a:pt x="48" y="0"/>
                  </a:lnTo>
                  <a:lnTo>
                    <a:pt x="40" y="8"/>
                  </a:lnTo>
                  <a:lnTo>
                    <a:pt x="16" y="48"/>
                  </a:lnTo>
                  <a:lnTo>
                    <a:pt x="0" y="88"/>
                  </a:lnTo>
                  <a:lnTo>
                    <a:pt x="48" y="88"/>
                  </a:lnTo>
                  <a:lnTo>
                    <a:pt x="56" y="6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8" name="Freeform 648"/>
            <p:cNvSpPr>
              <a:spLocks/>
            </p:cNvSpPr>
            <p:nvPr/>
          </p:nvSpPr>
          <p:spPr bwMode="auto">
            <a:xfrm>
              <a:off x="4051300" y="3625379"/>
              <a:ext cx="52388" cy="42862"/>
            </a:xfrm>
            <a:custGeom>
              <a:avLst/>
              <a:gdLst>
                <a:gd name="T0" fmla="*/ 2147483647 w 32"/>
                <a:gd name="T1" fmla="*/ 2147483647 h 24"/>
                <a:gd name="T2" fmla="*/ 2147483647 w 32"/>
                <a:gd name="T3" fmla="*/ 2147483647 h 24"/>
                <a:gd name="T4" fmla="*/ 2147483647 w 32"/>
                <a:gd name="T5" fmla="*/ 0 h 24"/>
                <a:gd name="T6" fmla="*/ 2147483647 w 32"/>
                <a:gd name="T7" fmla="*/ 0 h 24"/>
                <a:gd name="T8" fmla="*/ 0 w 32"/>
                <a:gd name="T9" fmla="*/ 2147483647 h 24"/>
                <a:gd name="T10" fmla="*/ 2147483647 w 32"/>
                <a:gd name="T11" fmla="*/ 2147483647 h 24"/>
                <a:gd name="T12" fmla="*/ 2147483647 w 32"/>
                <a:gd name="T13" fmla="*/ 2147483647 h 24"/>
                <a:gd name="T14" fmla="*/ 2147483647 w 32"/>
                <a:gd name="T15" fmla="*/ 2147483647 h 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24"/>
                <a:gd name="T26" fmla="*/ 32 w 32"/>
                <a:gd name="T27" fmla="*/ 24 h 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24">
                  <a:moveTo>
                    <a:pt x="32" y="16"/>
                  </a:moveTo>
                  <a:lnTo>
                    <a:pt x="32" y="8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0" y="8"/>
                  </a:lnTo>
                  <a:lnTo>
                    <a:pt x="8" y="24"/>
                  </a:lnTo>
                  <a:lnTo>
                    <a:pt x="24" y="16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9" name="Freeform 649"/>
            <p:cNvSpPr>
              <a:spLocks/>
            </p:cNvSpPr>
            <p:nvPr/>
          </p:nvSpPr>
          <p:spPr bwMode="auto">
            <a:xfrm>
              <a:off x="4856163" y="3377729"/>
              <a:ext cx="347662" cy="466725"/>
            </a:xfrm>
            <a:custGeom>
              <a:avLst/>
              <a:gdLst>
                <a:gd name="T0" fmla="*/ 2147483647 w 208"/>
                <a:gd name="T1" fmla="*/ 2147483647 h 256"/>
                <a:gd name="T2" fmla="*/ 2147483647 w 208"/>
                <a:gd name="T3" fmla="*/ 2147483647 h 256"/>
                <a:gd name="T4" fmla="*/ 2147483647 w 208"/>
                <a:gd name="T5" fmla="*/ 2147483647 h 256"/>
                <a:gd name="T6" fmla="*/ 2147483647 w 208"/>
                <a:gd name="T7" fmla="*/ 2147483647 h 256"/>
                <a:gd name="T8" fmla="*/ 2147483647 w 208"/>
                <a:gd name="T9" fmla="*/ 2147483647 h 256"/>
                <a:gd name="T10" fmla="*/ 2147483647 w 208"/>
                <a:gd name="T11" fmla="*/ 2147483647 h 256"/>
                <a:gd name="T12" fmla="*/ 2147483647 w 208"/>
                <a:gd name="T13" fmla="*/ 2147483647 h 256"/>
                <a:gd name="T14" fmla="*/ 2147483647 w 208"/>
                <a:gd name="T15" fmla="*/ 2147483647 h 256"/>
                <a:gd name="T16" fmla="*/ 2147483647 w 208"/>
                <a:gd name="T17" fmla="*/ 2147483647 h 256"/>
                <a:gd name="T18" fmla="*/ 0 w 208"/>
                <a:gd name="T19" fmla="*/ 2147483647 h 256"/>
                <a:gd name="T20" fmla="*/ 2147483647 w 208"/>
                <a:gd name="T21" fmla="*/ 2147483647 h 256"/>
                <a:gd name="T22" fmla="*/ 2147483647 w 208"/>
                <a:gd name="T23" fmla="*/ 2147483647 h 256"/>
                <a:gd name="T24" fmla="*/ 2147483647 w 208"/>
                <a:gd name="T25" fmla="*/ 2147483647 h 256"/>
                <a:gd name="T26" fmla="*/ 2147483647 w 208"/>
                <a:gd name="T27" fmla="*/ 2147483647 h 256"/>
                <a:gd name="T28" fmla="*/ 2147483647 w 208"/>
                <a:gd name="T29" fmla="*/ 2147483647 h 256"/>
                <a:gd name="T30" fmla="*/ 2147483647 w 208"/>
                <a:gd name="T31" fmla="*/ 2147483647 h 256"/>
                <a:gd name="T32" fmla="*/ 2147483647 w 208"/>
                <a:gd name="T33" fmla="*/ 2147483647 h 256"/>
                <a:gd name="T34" fmla="*/ 2147483647 w 208"/>
                <a:gd name="T35" fmla="*/ 2147483647 h 256"/>
                <a:gd name="T36" fmla="*/ 2147483647 w 208"/>
                <a:gd name="T37" fmla="*/ 2147483647 h 256"/>
                <a:gd name="T38" fmla="*/ 2147483647 w 208"/>
                <a:gd name="T39" fmla="*/ 2147483647 h 256"/>
                <a:gd name="T40" fmla="*/ 2147483647 w 208"/>
                <a:gd name="T41" fmla="*/ 2147483647 h 256"/>
                <a:gd name="T42" fmla="*/ 2147483647 w 208"/>
                <a:gd name="T43" fmla="*/ 2147483647 h 256"/>
                <a:gd name="T44" fmla="*/ 2147483647 w 208"/>
                <a:gd name="T45" fmla="*/ 2147483647 h 256"/>
                <a:gd name="T46" fmla="*/ 2147483647 w 208"/>
                <a:gd name="T47" fmla="*/ 2147483647 h 256"/>
                <a:gd name="T48" fmla="*/ 2147483647 w 208"/>
                <a:gd name="T49" fmla="*/ 2147483647 h 256"/>
                <a:gd name="T50" fmla="*/ 2147483647 w 208"/>
                <a:gd name="T51" fmla="*/ 2147483647 h 256"/>
                <a:gd name="T52" fmla="*/ 2147483647 w 208"/>
                <a:gd name="T53" fmla="*/ 2147483647 h 256"/>
                <a:gd name="T54" fmla="*/ 2147483647 w 208"/>
                <a:gd name="T55" fmla="*/ 2147483647 h 256"/>
                <a:gd name="T56" fmla="*/ 2147483647 w 208"/>
                <a:gd name="T57" fmla="*/ 2147483647 h 256"/>
                <a:gd name="T58" fmla="*/ 2147483647 w 208"/>
                <a:gd name="T59" fmla="*/ 2147483647 h 256"/>
                <a:gd name="T60" fmla="*/ 2147483647 w 208"/>
                <a:gd name="T61" fmla="*/ 2147483647 h 256"/>
                <a:gd name="T62" fmla="*/ 2147483647 w 208"/>
                <a:gd name="T63" fmla="*/ 2147483647 h 256"/>
                <a:gd name="T64" fmla="*/ 2147483647 w 208"/>
                <a:gd name="T65" fmla="*/ 2147483647 h 256"/>
                <a:gd name="T66" fmla="*/ 2147483647 w 208"/>
                <a:gd name="T67" fmla="*/ 2147483647 h 256"/>
                <a:gd name="T68" fmla="*/ 2147483647 w 208"/>
                <a:gd name="T69" fmla="*/ 2147483647 h 256"/>
                <a:gd name="T70" fmla="*/ 2147483647 w 208"/>
                <a:gd name="T71" fmla="*/ 0 h 256"/>
                <a:gd name="T72" fmla="*/ 2147483647 w 208"/>
                <a:gd name="T73" fmla="*/ 2147483647 h 256"/>
                <a:gd name="T74" fmla="*/ 2147483647 w 208"/>
                <a:gd name="T75" fmla="*/ 2147483647 h 25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8"/>
                <a:gd name="T115" fmla="*/ 0 h 256"/>
                <a:gd name="T116" fmla="*/ 208 w 208"/>
                <a:gd name="T117" fmla="*/ 256 h 25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8" h="256">
                  <a:moveTo>
                    <a:pt x="152" y="16"/>
                  </a:moveTo>
                  <a:lnTo>
                    <a:pt x="48" y="16"/>
                  </a:lnTo>
                  <a:lnTo>
                    <a:pt x="40" y="40"/>
                  </a:lnTo>
                  <a:lnTo>
                    <a:pt x="32" y="40"/>
                  </a:lnTo>
                  <a:lnTo>
                    <a:pt x="32" y="56"/>
                  </a:lnTo>
                  <a:lnTo>
                    <a:pt x="24" y="48"/>
                  </a:lnTo>
                  <a:lnTo>
                    <a:pt x="24" y="96"/>
                  </a:lnTo>
                  <a:lnTo>
                    <a:pt x="8" y="104"/>
                  </a:lnTo>
                  <a:lnTo>
                    <a:pt x="8" y="128"/>
                  </a:lnTo>
                  <a:lnTo>
                    <a:pt x="0" y="136"/>
                  </a:lnTo>
                  <a:lnTo>
                    <a:pt x="16" y="160"/>
                  </a:lnTo>
                  <a:lnTo>
                    <a:pt x="24" y="176"/>
                  </a:lnTo>
                  <a:lnTo>
                    <a:pt x="32" y="200"/>
                  </a:lnTo>
                  <a:lnTo>
                    <a:pt x="48" y="208"/>
                  </a:lnTo>
                  <a:lnTo>
                    <a:pt x="72" y="232"/>
                  </a:lnTo>
                  <a:lnTo>
                    <a:pt x="80" y="240"/>
                  </a:lnTo>
                  <a:lnTo>
                    <a:pt x="104" y="240"/>
                  </a:lnTo>
                  <a:lnTo>
                    <a:pt x="120" y="256"/>
                  </a:lnTo>
                  <a:lnTo>
                    <a:pt x="144" y="248"/>
                  </a:lnTo>
                  <a:lnTo>
                    <a:pt x="168" y="240"/>
                  </a:lnTo>
                  <a:lnTo>
                    <a:pt x="176" y="240"/>
                  </a:lnTo>
                  <a:lnTo>
                    <a:pt x="176" y="232"/>
                  </a:lnTo>
                  <a:lnTo>
                    <a:pt x="168" y="224"/>
                  </a:lnTo>
                  <a:lnTo>
                    <a:pt x="160" y="216"/>
                  </a:lnTo>
                  <a:lnTo>
                    <a:pt x="144" y="200"/>
                  </a:lnTo>
                  <a:lnTo>
                    <a:pt x="144" y="192"/>
                  </a:lnTo>
                  <a:lnTo>
                    <a:pt x="152" y="192"/>
                  </a:lnTo>
                  <a:lnTo>
                    <a:pt x="160" y="168"/>
                  </a:lnTo>
                  <a:lnTo>
                    <a:pt x="176" y="152"/>
                  </a:lnTo>
                  <a:lnTo>
                    <a:pt x="184" y="128"/>
                  </a:lnTo>
                  <a:lnTo>
                    <a:pt x="192" y="80"/>
                  </a:lnTo>
                  <a:lnTo>
                    <a:pt x="200" y="72"/>
                  </a:lnTo>
                  <a:lnTo>
                    <a:pt x="208" y="72"/>
                  </a:lnTo>
                  <a:lnTo>
                    <a:pt x="200" y="48"/>
                  </a:lnTo>
                  <a:lnTo>
                    <a:pt x="192" y="16"/>
                  </a:lnTo>
                  <a:lnTo>
                    <a:pt x="176" y="0"/>
                  </a:lnTo>
                  <a:lnTo>
                    <a:pt x="168" y="8"/>
                  </a:lnTo>
                  <a:lnTo>
                    <a:pt x="152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0" name="Freeform 650"/>
            <p:cNvSpPr>
              <a:spLocks/>
            </p:cNvSpPr>
            <p:nvPr/>
          </p:nvSpPr>
          <p:spPr bwMode="auto">
            <a:xfrm>
              <a:off x="4211638" y="3684116"/>
              <a:ext cx="134937" cy="130175"/>
            </a:xfrm>
            <a:custGeom>
              <a:avLst/>
              <a:gdLst>
                <a:gd name="T0" fmla="*/ 2147483647 w 80"/>
                <a:gd name="T1" fmla="*/ 2147483647 h 72"/>
                <a:gd name="T2" fmla="*/ 2147483647 w 80"/>
                <a:gd name="T3" fmla="*/ 2147483647 h 72"/>
                <a:gd name="T4" fmla="*/ 2147483647 w 80"/>
                <a:gd name="T5" fmla="*/ 2147483647 h 72"/>
                <a:gd name="T6" fmla="*/ 2147483647 w 80"/>
                <a:gd name="T7" fmla="*/ 2147483647 h 72"/>
                <a:gd name="T8" fmla="*/ 2147483647 w 80"/>
                <a:gd name="T9" fmla="*/ 0 h 72"/>
                <a:gd name="T10" fmla="*/ 2147483647 w 80"/>
                <a:gd name="T11" fmla="*/ 0 h 72"/>
                <a:gd name="T12" fmla="*/ 2147483647 w 80"/>
                <a:gd name="T13" fmla="*/ 0 h 72"/>
                <a:gd name="T14" fmla="*/ 2147483647 w 80"/>
                <a:gd name="T15" fmla="*/ 0 h 72"/>
                <a:gd name="T16" fmla="*/ 2147483647 w 80"/>
                <a:gd name="T17" fmla="*/ 0 h 72"/>
                <a:gd name="T18" fmla="*/ 2147483647 w 80"/>
                <a:gd name="T19" fmla="*/ 2147483647 h 72"/>
                <a:gd name="T20" fmla="*/ 2147483647 w 80"/>
                <a:gd name="T21" fmla="*/ 2147483647 h 72"/>
                <a:gd name="T22" fmla="*/ 0 w 80"/>
                <a:gd name="T23" fmla="*/ 2147483647 h 72"/>
                <a:gd name="T24" fmla="*/ 2147483647 w 80"/>
                <a:gd name="T25" fmla="*/ 2147483647 h 72"/>
                <a:gd name="T26" fmla="*/ 2147483647 w 80"/>
                <a:gd name="T27" fmla="*/ 2147483647 h 72"/>
                <a:gd name="T28" fmla="*/ 2147483647 w 80"/>
                <a:gd name="T29" fmla="*/ 2147483647 h 72"/>
                <a:gd name="T30" fmla="*/ 2147483647 w 80"/>
                <a:gd name="T31" fmla="*/ 2147483647 h 72"/>
                <a:gd name="T32" fmla="*/ 2147483647 w 80"/>
                <a:gd name="T33" fmla="*/ 2147483647 h 72"/>
                <a:gd name="T34" fmla="*/ 2147483647 w 80"/>
                <a:gd name="T35" fmla="*/ 2147483647 h 72"/>
                <a:gd name="T36" fmla="*/ 2147483647 w 80"/>
                <a:gd name="T37" fmla="*/ 2147483647 h 72"/>
                <a:gd name="T38" fmla="*/ 2147483647 w 80"/>
                <a:gd name="T39" fmla="*/ 2147483647 h 72"/>
                <a:gd name="T40" fmla="*/ 2147483647 w 80"/>
                <a:gd name="T41" fmla="*/ 2147483647 h 7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0"/>
                <a:gd name="T64" fmla="*/ 0 h 72"/>
                <a:gd name="T65" fmla="*/ 80 w 80"/>
                <a:gd name="T66" fmla="*/ 72 h 7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0" h="72">
                  <a:moveTo>
                    <a:pt x="72" y="40"/>
                  </a:moveTo>
                  <a:lnTo>
                    <a:pt x="80" y="24"/>
                  </a:lnTo>
                  <a:lnTo>
                    <a:pt x="72" y="8"/>
                  </a:lnTo>
                  <a:lnTo>
                    <a:pt x="48" y="8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16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8" y="40"/>
                  </a:lnTo>
                  <a:lnTo>
                    <a:pt x="8" y="56"/>
                  </a:lnTo>
                  <a:lnTo>
                    <a:pt x="16" y="64"/>
                  </a:lnTo>
                  <a:lnTo>
                    <a:pt x="16" y="72"/>
                  </a:lnTo>
                  <a:lnTo>
                    <a:pt x="32" y="72"/>
                  </a:lnTo>
                  <a:lnTo>
                    <a:pt x="64" y="64"/>
                  </a:lnTo>
                  <a:lnTo>
                    <a:pt x="72" y="64"/>
                  </a:lnTo>
                  <a:lnTo>
                    <a:pt x="72" y="48"/>
                  </a:lnTo>
                  <a:lnTo>
                    <a:pt x="72" y="4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1" name="Freeform 651"/>
            <p:cNvSpPr>
              <a:spLocks/>
            </p:cNvSpPr>
            <p:nvPr/>
          </p:nvSpPr>
          <p:spPr bwMode="auto">
            <a:xfrm>
              <a:off x="4144963" y="3726979"/>
              <a:ext cx="93662" cy="87312"/>
            </a:xfrm>
            <a:custGeom>
              <a:avLst/>
              <a:gdLst>
                <a:gd name="T0" fmla="*/ 2147483647 w 56"/>
                <a:gd name="T1" fmla="*/ 2147483647 h 48"/>
                <a:gd name="T2" fmla="*/ 2147483647 w 56"/>
                <a:gd name="T3" fmla="*/ 2147483647 h 48"/>
                <a:gd name="T4" fmla="*/ 2147483647 w 56"/>
                <a:gd name="T5" fmla="*/ 2147483647 h 48"/>
                <a:gd name="T6" fmla="*/ 2147483647 w 56"/>
                <a:gd name="T7" fmla="*/ 2147483647 h 48"/>
                <a:gd name="T8" fmla="*/ 2147483647 w 56"/>
                <a:gd name="T9" fmla="*/ 2147483647 h 48"/>
                <a:gd name="T10" fmla="*/ 2147483647 w 56"/>
                <a:gd name="T11" fmla="*/ 0 h 48"/>
                <a:gd name="T12" fmla="*/ 2147483647 w 56"/>
                <a:gd name="T13" fmla="*/ 2147483647 h 48"/>
                <a:gd name="T14" fmla="*/ 2147483647 w 56"/>
                <a:gd name="T15" fmla="*/ 2147483647 h 48"/>
                <a:gd name="T16" fmla="*/ 0 w 56"/>
                <a:gd name="T17" fmla="*/ 2147483647 h 48"/>
                <a:gd name="T18" fmla="*/ 2147483647 w 56"/>
                <a:gd name="T19" fmla="*/ 2147483647 h 48"/>
                <a:gd name="T20" fmla="*/ 2147483647 w 56"/>
                <a:gd name="T21" fmla="*/ 2147483647 h 48"/>
                <a:gd name="T22" fmla="*/ 2147483647 w 56"/>
                <a:gd name="T23" fmla="*/ 2147483647 h 48"/>
                <a:gd name="T24" fmla="*/ 2147483647 w 56"/>
                <a:gd name="T25" fmla="*/ 2147483647 h 48"/>
                <a:gd name="T26" fmla="*/ 2147483647 w 56"/>
                <a:gd name="T27" fmla="*/ 2147483647 h 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6"/>
                <a:gd name="T43" fmla="*/ 0 h 48"/>
                <a:gd name="T44" fmla="*/ 56 w 56"/>
                <a:gd name="T45" fmla="*/ 48 h 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6" h="48">
                  <a:moveTo>
                    <a:pt x="48" y="32"/>
                  </a:moveTo>
                  <a:lnTo>
                    <a:pt x="48" y="16"/>
                  </a:lnTo>
                  <a:lnTo>
                    <a:pt x="40" y="16"/>
                  </a:lnTo>
                  <a:lnTo>
                    <a:pt x="32" y="16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8" y="16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40" y="48"/>
                  </a:lnTo>
                  <a:lnTo>
                    <a:pt x="56" y="48"/>
                  </a:lnTo>
                  <a:lnTo>
                    <a:pt x="56" y="40"/>
                  </a:lnTo>
                  <a:lnTo>
                    <a:pt x="48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2" name="Freeform 652"/>
            <p:cNvSpPr>
              <a:spLocks/>
            </p:cNvSpPr>
            <p:nvPr/>
          </p:nvSpPr>
          <p:spPr bwMode="auto">
            <a:xfrm>
              <a:off x="4103688" y="3698404"/>
              <a:ext cx="66675" cy="7302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0 h 40"/>
                <a:gd name="T6" fmla="*/ 2147483647 w 40"/>
                <a:gd name="T7" fmla="*/ 0 h 40"/>
                <a:gd name="T8" fmla="*/ 2147483647 w 40"/>
                <a:gd name="T9" fmla="*/ 2147483647 h 40"/>
                <a:gd name="T10" fmla="*/ 0 w 40"/>
                <a:gd name="T11" fmla="*/ 2147483647 h 40"/>
                <a:gd name="T12" fmla="*/ 2147483647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"/>
                <a:gd name="T31" fmla="*/ 0 h 40"/>
                <a:gd name="T32" fmla="*/ 40 w 40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" h="40">
                  <a:moveTo>
                    <a:pt x="40" y="24"/>
                  </a:moveTo>
                  <a:lnTo>
                    <a:pt x="40" y="16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24" y="40"/>
                  </a:lnTo>
                  <a:lnTo>
                    <a:pt x="32" y="32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3" name="Freeform 653"/>
            <p:cNvSpPr>
              <a:spLocks/>
            </p:cNvSpPr>
            <p:nvPr/>
          </p:nvSpPr>
          <p:spPr bwMode="auto">
            <a:xfrm>
              <a:off x="4051300" y="3625379"/>
              <a:ext cx="52388" cy="42862"/>
            </a:xfrm>
            <a:custGeom>
              <a:avLst/>
              <a:gdLst>
                <a:gd name="T0" fmla="*/ 2147483647 w 32"/>
                <a:gd name="T1" fmla="*/ 2147483647 h 24"/>
                <a:gd name="T2" fmla="*/ 2147483647 w 32"/>
                <a:gd name="T3" fmla="*/ 2147483647 h 24"/>
                <a:gd name="T4" fmla="*/ 2147483647 w 32"/>
                <a:gd name="T5" fmla="*/ 0 h 24"/>
                <a:gd name="T6" fmla="*/ 2147483647 w 32"/>
                <a:gd name="T7" fmla="*/ 0 h 24"/>
                <a:gd name="T8" fmla="*/ 0 w 32"/>
                <a:gd name="T9" fmla="*/ 2147483647 h 24"/>
                <a:gd name="T10" fmla="*/ 0 w 32"/>
                <a:gd name="T11" fmla="*/ 2147483647 h 24"/>
                <a:gd name="T12" fmla="*/ 2147483647 w 32"/>
                <a:gd name="T13" fmla="*/ 2147483647 h 24"/>
                <a:gd name="T14" fmla="*/ 2147483647 w 32"/>
                <a:gd name="T15" fmla="*/ 2147483647 h 24"/>
                <a:gd name="T16" fmla="*/ 2147483647 w 32"/>
                <a:gd name="T17" fmla="*/ 2147483647 h 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"/>
                <a:gd name="T28" fmla="*/ 0 h 24"/>
                <a:gd name="T29" fmla="*/ 32 w 32"/>
                <a:gd name="T30" fmla="*/ 24 h 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" h="24">
                  <a:moveTo>
                    <a:pt x="32" y="16"/>
                  </a:moveTo>
                  <a:lnTo>
                    <a:pt x="32" y="8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0" y="8"/>
                  </a:lnTo>
                  <a:lnTo>
                    <a:pt x="8" y="24"/>
                  </a:lnTo>
                  <a:lnTo>
                    <a:pt x="24" y="16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4" name="Freeform 654"/>
            <p:cNvSpPr>
              <a:spLocks/>
            </p:cNvSpPr>
            <p:nvPr/>
          </p:nvSpPr>
          <p:spPr bwMode="auto">
            <a:xfrm>
              <a:off x="4103688" y="3698404"/>
              <a:ext cx="66675" cy="73025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0 h 40"/>
                <a:gd name="T8" fmla="*/ 2147483647 w 40"/>
                <a:gd name="T9" fmla="*/ 0 h 40"/>
                <a:gd name="T10" fmla="*/ 2147483647 w 40"/>
                <a:gd name="T11" fmla="*/ 2147483647 h 40"/>
                <a:gd name="T12" fmla="*/ 0 w 40"/>
                <a:gd name="T13" fmla="*/ 2147483647 h 40"/>
                <a:gd name="T14" fmla="*/ 2147483647 w 40"/>
                <a:gd name="T15" fmla="*/ 2147483647 h 40"/>
                <a:gd name="T16" fmla="*/ 2147483647 w 40"/>
                <a:gd name="T17" fmla="*/ 2147483647 h 40"/>
                <a:gd name="T18" fmla="*/ 2147483647 w 40"/>
                <a:gd name="T19" fmla="*/ 2147483647 h 40"/>
                <a:gd name="T20" fmla="*/ 2147483647 w 40"/>
                <a:gd name="T21" fmla="*/ 2147483647 h 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0"/>
                <a:gd name="T34" fmla="*/ 0 h 40"/>
                <a:gd name="T35" fmla="*/ 40 w 40"/>
                <a:gd name="T36" fmla="*/ 40 h 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0" h="40">
                  <a:moveTo>
                    <a:pt x="40" y="24"/>
                  </a:moveTo>
                  <a:lnTo>
                    <a:pt x="40" y="16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24" y="40"/>
                  </a:lnTo>
                  <a:lnTo>
                    <a:pt x="32" y="32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5" name="Freeform 655"/>
            <p:cNvSpPr>
              <a:spLocks/>
            </p:cNvSpPr>
            <p:nvPr/>
          </p:nvSpPr>
          <p:spPr bwMode="auto">
            <a:xfrm>
              <a:off x="4211638" y="3261841"/>
              <a:ext cx="1587" cy="14288"/>
            </a:xfrm>
            <a:custGeom>
              <a:avLst/>
              <a:gdLst>
                <a:gd name="T0" fmla="*/ 0 w 1942"/>
                <a:gd name="T1" fmla="*/ 0 h 8"/>
                <a:gd name="T2" fmla="*/ 0 w 1942"/>
                <a:gd name="T3" fmla="*/ 2147483647 h 8"/>
                <a:gd name="T4" fmla="*/ 0 w 1942"/>
                <a:gd name="T5" fmla="*/ 0 h 8"/>
                <a:gd name="T6" fmla="*/ 0 60000 65536"/>
                <a:gd name="T7" fmla="*/ 0 60000 65536"/>
                <a:gd name="T8" fmla="*/ 0 60000 65536"/>
                <a:gd name="T9" fmla="*/ 0 w 1942"/>
                <a:gd name="T10" fmla="*/ 0 h 8"/>
                <a:gd name="T11" fmla="*/ 1942 w 194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42" h="8">
                  <a:moveTo>
                    <a:pt x="0" y="0"/>
                  </a:move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6" name="Freeform 656"/>
            <p:cNvSpPr>
              <a:spLocks/>
            </p:cNvSpPr>
            <p:nvPr/>
          </p:nvSpPr>
          <p:spPr bwMode="auto">
            <a:xfrm>
              <a:off x="4211638" y="2998316"/>
              <a:ext cx="430212" cy="481013"/>
            </a:xfrm>
            <a:custGeom>
              <a:avLst/>
              <a:gdLst>
                <a:gd name="T0" fmla="*/ 2147483647 w 257"/>
                <a:gd name="T1" fmla="*/ 2147483647 h 264"/>
                <a:gd name="T2" fmla="*/ 2147483647 w 257"/>
                <a:gd name="T3" fmla="*/ 2147483647 h 264"/>
                <a:gd name="T4" fmla="*/ 2147483647 w 257"/>
                <a:gd name="T5" fmla="*/ 2147483647 h 264"/>
                <a:gd name="T6" fmla="*/ 2147483647 w 257"/>
                <a:gd name="T7" fmla="*/ 2147483647 h 264"/>
                <a:gd name="T8" fmla="*/ 2147483647 w 257"/>
                <a:gd name="T9" fmla="*/ 2147483647 h 264"/>
                <a:gd name="T10" fmla="*/ 2147483647 w 257"/>
                <a:gd name="T11" fmla="*/ 2147483647 h 264"/>
                <a:gd name="T12" fmla="*/ 2147483647 w 257"/>
                <a:gd name="T13" fmla="*/ 2147483647 h 264"/>
                <a:gd name="T14" fmla="*/ 2147483647 w 257"/>
                <a:gd name="T15" fmla="*/ 2147483647 h 264"/>
                <a:gd name="T16" fmla="*/ 2147483647 w 257"/>
                <a:gd name="T17" fmla="*/ 2147483647 h 264"/>
                <a:gd name="T18" fmla="*/ 2147483647 w 257"/>
                <a:gd name="T19" fmla="*/ 2147483647 h 264"/>
                <a:gd name="T20" fmla="*/ 2147483647 w 257"/>
                <a:gd name="T21" fmla="*/ 2147483647 h 264"/>
                <a:gd name="T22" fmla="*/ 2147483647 w 257"/>
                <a:gd name="T23" fmla="*/ 2147483647 h 264"/>
                <a:gd name="T24" fmla="*/ 2147483647 w 257"/>
                <a:gd name="T25" fmla="*/ 2147483647 h 264"/>
                <a:gd name="T26" fmla="*/ 2147483647 w 257"/>
                <a:gd name="T27" fmla="*/ 2147483647 h 264"/>
                <a:gd name="T28" fmla="*/ 2147483647 w 257"/>
                <a:gd name="T29" fmla="*/ 2147483647 h 264"/>
                <a:gd name="T30" fmla="*/ 2147483647 w 257"/>
                <a:gd name="T31" fmla="*/ 2147483647 h 264"/>
                <a:gd name="T32" fmla="*/ 2147483647 w 257"/>
                <a:gd name="T33" fmla="*/ 2147483647 h 264"/>
                <a:gd name="T34" fmla="*/ 2147483647 w 257"/>
                <a:gd name="T35" fmla="*/ 2147483647 h 264"/>
                <a:gd name="T36" fmla="*/ 2147483647 w 257"/>
                <a:gd name="T37" fmla="*/ 2147483647 h 264"/>
                <a:gd name="T38" fmla="*/ 2147483647 w 257"/>
                <a:gd name="T39" fmla="*/ 2147483647 h 264"/>
                <a:gd name="T40" fmla="*/ 2147483647 w 257"/>
                <a:gd name="T41" fmla="*/ 2147483647 h 264"/>
                <a:gd name="T42" fmla="*/ 2147483647 w 257"/>
                <a:gd name="T43" fmla="*/ 2147483647 h 264"/>
                <a:gd name="T44" fmla="*/ 2147483647 w 257"/>
                <a:gd name="T45" fmla="*/ 0 h 264"/>
                <a:gd name="T46" fmla="*/ 2147483647 w 257"/>
                <a:gd name="T47" fmla="*/ 2147483647 h 264"/>
                <a:gd name="T48" fmla="*/ 2147483647 w 257"/>
                <a:gd name="T49" fmla="*/ 2147483647 h 264"/>
                <a:gd name="T50" fmla="*/ 2147483647 w 257"/>
                <a:gd name="T51" fmla="*/ 2147483647 h 264"/>
                <a:gd name="T52" fmla="*/ 2147483647 w 257"/>
                <a:gd name="T53" fmla="*/ 2147483647 h 264"/>
                <a:gd name="T54" fmla="*/ 2147483647 w 257"/>
                <a:gd name="T55" fmla="*/ 2147483647 h 264"/>
                <a:gd name="T56" fmla="*/ 2147483647 w 257"/>
                <a:gd name="T57" fmla="*/ 2147483647 h 264"/>
                <a:gd name="T58" fmla="*/ 2147483647 w 257"/>
                <a:gd name="T59" fmla="*/ 2147483647 h 264"/>
                <a:gd name="T60" fmla="*/ 2147483647 w 257"/>
                <a:gd name="T61" fmla="*/ 2147483647 h 264"/>
                <a:gd name="T62" fmla="*/ 2147483647 w 257"/>
                <a:gd name="T63" fmla="*/ 2147483647 h 264"/>
                <a:gd name="T64" fmla="*/ 2147483647 w 257"/>
                <a:gd name="T65" fmla="*/ 2147483647 h 264"/>
                <a:gd name="T66" fmla="*/ 2147483647 w 257"/>
                <a:gd name="T67" fmla="*/ 2147483647 h 264"/>
                <a:gd name="T68" fmla="*/ 2147483647 w 257"/>
                <a:gd name="T69" fmla="*/ 2147483647 h 264"/>
                <a:gd name="T70" fmla="*/ 2147483647 w 257"/>
                <a:gd name="T71" fmla="*/ 2147483647 h 264"/>
                <a:gd name="T72" fmla="*/ 0 w 257"/>
                <a:gd name="T73" fmla="*/ 2147483647 h 264"/>
                <a:gd name="T74" fmla="*/ 0 w 257"/>
                <a:gd name="T75" fmla="*/ 2147483647 h 264"/>
                <a:gd name="T76" fmla="*/ 0 w 257"/>
                <a:gd name="T77" fmla="*/ 2147483647 h 264"/>
                <a:gd name="T78" fmla="*/ 2147483647 w 257"/>
                <a:gd name="T79" fmla="*/ 2147483647 h 26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57"/>
                <a:gd name="T121" fmla="*/ 0 h 264"/>
                <a:gd name="T122" fmla="*/ 257 w 257"/>
                <a:gd name="T123" fmla="*/ 264 h 26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57" h="264">
                  <a:moveTo>
                    <a:pt x="40" y="184"/>
                  </a:moveTo>
                  <a:lnTo>
                    <a:pt x="144" y="256"/>
                  </a:lnTo>
                  <a:lnTo>
                    <a:pt x="152" y="264"/>
                  </a:lnTo>
                  <a:lnTo>
                    <a:pt x="160" y="264"/>
                  </a:lnTo>
                  <a:lnTo>
                    <a:pt x="185" y="248"/>
                  </a:lnTo>
                  <a:lnTo>
                    <a:pt x="257" y="200"/>
                  </a:lnTo>
                  <a:lnTo>
                    <a:pt x="241" y="184"/>
                  </a:lnTo>
                  <a:lnTo>
                    <a:pt x="233" y="184"/>
                  </a:lnTo>
                  <a:lnTo>
                    <a:pt x="225" y="168"/>
                  </a:lnTo>
                  <a:lnTo>
                    <a:pt x="233" y="160"/>
                  </a:lnTo>
                  <a:lnTo>
                    <a:pt x="233" y="120"/>
                  </a:lnTo>
                  <a:lnTo>
                    <a:pt x="225" y="112"/>
                  </a:lnTo>
                  <a:lnTo>
                    <a:pt x="233" y="104"/>
                  </a:lnTo>
                  <a:lnTo>
                    <a:pt x="225" y="96"/>
                  </a:lnTo>
                  <a:lnTo>
                    <a:pt x="225" y="80"/>
                  </a:lnTo>
                  <a:lnTo>
                    <a:pt x="217" y="72"/>
                  </a:lnTo>
                  <a:lnTo>
                    <a:pt x="209" y="72"/>
                  </a:lnTo>
                  <a:lnTo>
                    <a:pt x="201" y="64"/>
                  </a:lnTo>
                  <a:lnTo>
                    <a:pt x="201" y="56"/>
                  </a:lnTo>
                  <a:lnTo>
                    <a:pt x="217" y="40"/>
                  </a:lnTo>
                  <a:lnTo>
                    <a:pt x="217" y="24"/>
                  </a:lnTo>
                  <a:lnTo>
                    <a:pt x="217" y="8"/>
                  </a:lnTo>
                  <a:lnTo>
                    <a:pt x="217" y="0"/>
                  </a:lnTo>
                  <a:lnTo>
                    <a:pt x="209" y="8"/>
                  </a:lnTo>
                  <a:lnTo>
                    <a:pt x="193" y="8"/>
                  </a:lnTo>
                  <a:lnTo>
                    <a:pt x="144" y="8"/>
                  </a:lnTo>
                  <a:lnTo>
                    <a:pt x="104" y="24"/>
                  </a:lnTo>
                  <a:lnTo>
                    <a:pt x="88" y="32"/>
                  </a:lnTo>
                  <a:lnTo>
                    <a:pt x="88" y="56"/>
                  </a:lnTo>
                  <a:lnTo>
                    <a:pt x="96" y="72"/>
                  </a:lnTo>
                  <a:lnTo>
                    <a:pt x="88" y="80"/>
                  </a:lnTo>
                  <a:lnTo>
                    <a:pt x="72" y="80"/>
                  </a:lnTo>
                  <a:lnTo>
                    <a:pt x="64" y="88"/>
                  </a:lnTo>
                  <a:lnTo>
                    <a:pt x="64" y="96"/>
                  </a:lnTo>
                  <a:lnTo>
                    <a:pt x="40" y="104"/>
                  </a:lnTo>
                  <a:lnTo>
                    <a:pt x="16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40" y="18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7" name="Rectangle 657"/>
            <p:cNvSpPr>
              <a:spLocks noChangeArrowheads="1"/>
            </p:cNvSpPr>
            <p:nvPr/>
          </p:nvSpPr>
          <p:spPr bwMode="auto">
            <a:xfrm>
              <a:off x="4211638" y="3261841"/>
              <a:ext cx="0" cy="14288"/>
            </a:xfrm>
            <a:prstGeom prst="rect">
              <a:avLst/>
            </a:prstGeom>
            <a:solidFill>
              <a:schemeClr val="accent1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8" name="Freeform 658"/>
            <p:cNvSpPr>
              <a:spLocks/>
            </p:cNvSpPr>
            <p:nvPr/>
          </p:nvSpPr>
          <p:spPr bwMode="auto">
            <a:xfrm>
              <a:off x="4211638" y="2998316"/>
              <a:ext cx="430212" cy="481013"/>
            </a:xfrm>
            <a:custGeom>
              <a:avLst/>
              <a:gdLst>
                <a:gd name="T0" fmla="*/ 2147483647 w 257"/>
                <a:gd name="T1" fmla="*/ 2147483647 h 264"/>
                <a:gd name="T2" fmla="*/ 2147483647 w 257"/>
                <a:gd name="T3" fmla="*/ 2147483647 h 264"/>
                <a:gd name="T4" fmla="*/ 2147483647 w 257"/>
                <a:gd name="T5" fmla="*/ 2147483647 h 264"/>
                <a:gd name="T6" fmla="*/ 2147483647 w 257"/>
                <a:gd name="T7" fmla="*/ 2147483647 h 264"/>
                <a:gd name="T8" fmla="*/ 2147483647 w 257"/>
                <a:gd name="T9" fmla="*/ 2147483647 h 264"/>
                <a:gd name="T10" fmla="*/ 2147483647 w 257"/>
                <a:gd name="T11" fmla="*/ 2147483647 h 264"/>
                <a:gd name="T12" fmla="*/ 2147483647 w 257"/>
                <a:gd name="T13" fmla="*/ 2147483647 h 264"/>
                <a:gd name="T14" fmla="*/ 2147483647 w 257"/>
                <a:gd name="T15" fmla="*/ 2147483647 h 264"/>
                <a:gd name="T16" fmla="*/ 2147483647 w 257"/>
                <a:gd name="T17" fmla="*/ 2147483647 h 264"/>
                <a:gd name="T18" fmla="*/ 2147483647 w 257"/>
                <a:gd name="T19" fmla="*/ 2147483647 h 264"/>
                <a:gd name="T20" fmla="*/ 2147483647 w 257"/>
                <a:gd name="T21" fmla="*/ 2147483647 h 264"/>
                <a:gd name="T22" fmla="*/ 2147483647 w 257"/>
                <a:gd name="T23" fmla="*/ 2147483647 h 264"/>
                <a:gd name="T24" fmla="*/ 2147483647 w 257"/>
                <a:gd name="T25" fmla="*/ 2147483647 h 264"/>
                <a:gd name="T26" fmla="*/ 2147483647 w 257"/>
                <a:gd name="T27" fmla="*/ 2147483647 h 264"/>
                <a:gd name="T28" fmla="*/ 2147483647 w 257"/>
                <a:gd name="T29" fmla="*/ 2147483647 h 264"/>
                <a:gd name="T30" fmla="*/ 2147483647 w 257"/>
                <a:gd name="T31" fmla="*/ 2147483647 h 264"/>
                <a:gd name="T32" fmla="*/ 2147483647 w 257"/>
                <a:gd name="T33" fmla="*/ 2147483647 h 264"/>
                <a:gd name="T34" fmla="*/ 2147483647 w 257"/>
                <a:gd name="T35" fmla="*/ 2147483647 h 264"/>
                <a:gd name="T36" fmla="*/ 2147483647 w 257"/>
                <a:gd name="T37" fmla="*/ 2147483647 h 264"/>
                <a:gd name="T38" fmla="*/ 0 w 257"/>
                <a:gd name="T39" fmla="*/ 2147483647 h 264"/>
                <a:gd name="T40" fmla="*/ 0 w 257"/>
                <a:gd name="T41" fmla="*/ 2147483647 h 264"/>
                <a:gd name="T42" fmla="*/ 2147483647 w 257"/>
                <a:gd name="T43" fmla="*/ 2147483647 h 264"/>
                <a:gd name="T44" fmla="*/ 2147483647 w 257"/>
                <a:gd name="T45" fmla="*/ 2147483647 h 264"/>
                <a:gd name="T46" fmla="*/ 2147483647 w 257"/>
                <a:gd name="T47" fmla="*/ 2147483647 h 264"/>
                <a:gd name="T48" fmla="*/ 2147483647 w 257"/>
                <a:gd name="T49" fmla="*/ 2147483647 h 264"/>
                <a:gd name="T50" fmla="*/ 2147483647 w 257"/>
                <a:gd name="T51" fmla="*/ 2147483647 h 264"/>
                <a:gd name="T52" fmla="*/ 2147483647 w 257"/>
                <a:gd name="T53" fmla="*/ 2147483647 h 264"/>
                <a:gd name="T54" fmla="*/ 2147483647 w 257"/>
                <a:gd name="T55" fmla="*/ 2147483647 h 264"/>
                <a:gd name="T56" fmla="*/ 2147483647 w 257"/>
                <a:gd name="T57" fmla="*/ 2147483647 h 264"/>
                <a:gd name="T58" fmla="*/ 2147483647 w 257"/>
                <a:gd name="T59" fmla="*/ 2147483647 h 264"/>
                <a:gd name="T60" fmla="*/ 2147483647 w 257"/>
                <a:gd name="T61" fmla="*/ 2147483647 h 264"/>
                <a:gd name="T62" fmla="*/ 2147483647 w 257"/>
                <a:gd name="T63" fmla="*/ 2147483647 h 264"/>
                <a:gd name="T64" fmla="*/ 2147483647 w 257"/>
                <a:gd name="T65" fmla="*/ 2147483647 h 264"/>
                <a:gd name="T66" fmla="*/ 2147483647 w 257"/>
                <a:gd name="T67" fmla="*/ 2147483647 h 264"/>
                <a:gd name="T68" fmla="*/ 2147483647 w 257"/>
                <a:gd name="T69" fmla="*/ 2147483647 h 264"/>
                <a:gd name="T70" fmla="*/ 2147483647 w 257"/>
                <a:gd name="T71" fmla="*/ 2147483647 h 264"/>
                <a:gd name="T72" fmla="*/ 2147483647 w 257"/>
                <a:gd name="T73" fmla="*/ 2147483647 h 264"/>
                <a:gd name="T74" fmla="*/ 2147483647 w 257"/>
                <a:gd name="T75" fmla="*/ 2147483647 h 264"/>
                <a:gd name="T76" fmla="*/ 2147483647 w 257"/>
                <a:gd name="T77" fmla="*/ 2147483647 h 264"/>
                <a:gd name="T78" fmla="*/ 2147483647 w 257"/>
                <a:gd name="T79" fmla="*/ 2147483647 h 264"/>
                <a:gd name="T80" fmla="*/ 0 w 257"/>
                <a:gd name="T81" fmla="*/ 2147483647 h 264"/>
                <a:gd name="T82" fmla="*/ 0 w 257"/>
                <a:gd name="T83" fmla="*/ 2147483647 h 26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57"/>
                <a:gd name="T127" fmla="*/ 0 h 264"/>
                <a:gd name="T128" fmla="*/ 257 w 257"/>
                <a:gd name="T129" fmla="*/ 264 h 26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57" h="264">
                  <a:moveTo>
                    <a:pt x="40" y="184"/>
                  </a:moveTo>
                  <a:lnTo>
                    <a:pt x="144" y="256"/>
                  </a:lnTo>
                  <a:lnTo>
                    <a:pt x="152" y="264"/>
                  </a:lnTo>
                  <a:lnTo>
                    <a:pt x="160" y="264"/>
                  </a:lnTo>
                  <a:lnTo>
                    <a:pt x="185" y="248"/>
                  </a:lnTo>
                  <a:lnTo>
                    <a:pt x="257" y="200"/>
                  </a:lnTo>
                  <a:lnTo>
                    <a:pt x="241" y="184"/>
                  </a:lnTo>
                  <a:lnTo>
                    <a:pt x="233" y="184"/>
                  </a:lnTo>
                  <a:lnTo>
                    <a:pt x="225" y="168"/>
                  </a:lnTo>
                  <a:lnTo>
                    <a:pt x="233" y="160"/>
                  </a:lnTo>
                  <a:lnTo>
                    <a:pt x="233" y="120"/>
                  </a:lnTo>
                  <a:lnTo>
                    <a:pt x="225" y="112"/>
                  </a:lnTo>
                  <a:lnTo>
                    <a:pt x="233" y="104"/>
                  </a:lnTo>
                  <a:lnTo>
                    <a:pt x="225" y="96"/>
                  </a:lnTo>
                  <a:lnTo>
                    <a:pt x="225" y="80"/>
                  </a:lnTo>
                  <a:lnTo>
                    <a:pt x="217" y="72"/>
                  </a:lnTo>
                  <a:lnTo>
                    <a:pt x="209" y="72"/>
                  </a:lnTo>
                  <a:lnTo>
                    <a:pt x="201" y="64"/>
                  </a:lnTo>
                  <a:lnTo>
                    <a:pt x="201" y="56"/>
                  </a:lnTo>
                  <a:lnTo>
                    <a:pt x="217" y="40"/>
                  </a:lnTo>
                  <a:lnTo>
                    <a:pt x="217" y="24"/>
                  </a:lnTo>
                  <a:lnTo>
                    <a:pt x="217" y="8"/>
                  </a:lnTo>
                  <a:lnTo>
                    <a:pt x="217" y="0"/>
                  </a:lnTo>
                  <a:lnTo>
                    <a:pt x="209" y="8"/>
                  </a:lnTo>
                  <a:lnTo>
                    <a:pt x="193" y="8"/>
                  </a:lnTo>
                  <a:lnTo>
                    <a:pt x="144" y="8"/>
                  </a:lnTo>
                  <a:lnTo>
                    <a:pt x="104" y="24"/>
                  </a:lnTo>
                  <a:lnTo>
                    <a:pt x="88" y="32"/>
                  </a:lnTo>
                  <a:lnTo>
                    <a:pt x="88" y="56"/>
                  </a:lnTo>
                  <a:lnTo>
                    <a:pt x="96" y="72"/>
                  </a:lnTo>
                  <a:lnTo>
                    <a:pt x="88" y="80"/>
                  </a:lnTo>
                  <a:lnTo>
                    <a:pt x="72" y="80"/>
                  </a:lnTo>
                  <a:lnTo>
                    <a:pt x="64" y="88"/>
                  </a:lnTo>
                  <a:lnTo>
                    <a:pt x="64" y="96"/>
                  </a:lnTo>
                  <a:lnTo>
                    <a:pt x="40" y="104"/>
                  </a:lnTo>
                  <a:lnTo>
                    <a:pt x="16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40" y="184"/>
                  </a:lnTo>
                  <a:lnTo>
                    <a:pt x="144" y="256"/>
                  </a:lnTo>
                  <a:lnTo>
                    <a:pt x="152" y="264"/>
                  </a:lnTo>
                  <a:lnTo>
                    <a:pt x="160" y="264"/>
                  </a:lnTo>
                  <a:lnTo>
                    <a:pt x="185" y="248"/>
                  </a:lnTo>
                  <a:lnTo>
                    <a:pt x="257" y="200"/>
                  </a:lnTo>
                  <a:lnTo>
                    <a:pt x="241" y="184"/>
                  </a:lnTo>
                  <a:lnTo>
                    <a:pt x="233" y="184"/>
                  </a:lnTo>
                  <a:lnTo>
                    <a:pt x="225" y="168"/>
                  </a:lnTo>
                  <a:lnTo>
                    <a:pt x="233" y="160"/>
                  </a:lnTo>
                  <a:lnTo>
                    <a:pt x="233" y="120"/>
                  </a:lnTo>
                  <a:lnTo>
                    <a:pt x="225" y="112"/>
                  </a:lnTo>
                  <a:lnTo>
                    <a:pt x="233" y="104"/>
                  </a:lnTo>
                  <a:lnTo>
                    <a:pt x="225" y="96"/>
                  </a:lnTo>
                  <a:lnTo>
                    <a:pt x="225" y="80"/>
                  </a:lnTo>
                  <a:lnTo>
                    <a:pt x="217" y="72"/>
                  </a:lnTo>
                  <a:lnTo>
                    <a:pt x="209" y="72"/>
                  </a:lnTo>
                  <a:lnTo>
                    <a:pt x="201" y="64"/>
                  </a:lnTo>
                  <a:lnTo>
                    <a:pt x="201" y="56"/>
                  </a:lnTo>
                  <a:lnTo>
                    <a:pt x="217" y="40"/>
                  </a:lnTo>
                  <a:lnTo>
                    <a:pt x="217" y="24"/>
                  </a:lnTo>
                  <a:lnTo>
                    <a:pt x="217" y="8"/>
                  </a:lnTo>
                  <a:lnTo>
                    <a:pt x="217" y="0"/>
                  </a:lnTo>
                  <a:lnTo>
                    <a:pt x="209" y="8"/>
                  </a:lnTo>
                  <a:lnTo>
                    <a:pt x="193" y="8"/>
                  </a:lnTo>
                  <a:lnTo>
                    <a:pt x="144" y="8"/>
                  </a:lnTo>
                  <a:lnTo>
                    <a:pt x="104" y="24"/>
                  </a:lnTo>
                  <a:lnTo>
                    <a:pt x="88" y="32"/>
                  </a:lnTo>
                  <a:lnTo>
                    <a:pt x="88" y="56"/>
                  </a:lnTo>
                  <a:lnTo>
                    <a:pt x="96" y="72"/>
                  </a:lnTo>
                  <a:lnTo>
                    <a:pt x="88" y="80"/>
                  </a:lnTo>
                  <a:lnTo>
                    <a:pt x="72" y="80"/>
                  </a:lnTo>
                  <a:lnTo>
                    <a:pt x="64" y="88"/>
                  </a:lnTo>
                  <a:lnTo>
                    <a:pt x="64" y="96"/>
                  </a:lnTo>
                  <a:lnTo>
                    <a:pt x="40" y="104"/>
                  </a:lnTo>
                  <a:lnTo>
                    <a:pt x="16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40" y="18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9" name="Freeform 659"/>
            <p:cNvSpPr>
              <a:spLocks/>
            </p:cNvSpPr>
            <p:nvPr/>
          </p:nvSpPr>
          <p:spPr bwMode="auto">
            <a:xfrm>
              <a:off x="4238625" y="2969741"/>
              <a:ext cx="12700" cy="1588"/>
            </a:xfrm>
            <a:custGeom>
              <a:avLst/>
              <a:gdLst>
                <a:gd name="T0" fmla="*/ 2147483647 w 8"/>
                <a:gd name="T1" fmla="*/ 0 h 1943"/>
                <a:gd name="T2" fmla="*/ 0 w 8"/>
                <a:gd name="T3" fmla="*/ 0 h 1943"/>
                <a:gd name="T4" fmla="*/ 2147483647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0" name="Freeform 660"/>
            <p:cNvSpPr>
              <a:spLocks/>
            </p:cNvSpPr>
            <p:nvPr/>
          </p:nvSpPr>
          <p:spPr bwMode="auto">
            <a:xfrm>
              <a:off x="4251325" y="2868141"/>
              <a:ext cx="14288" cy="1588"/>
            </a:xfrm>
            <a:custGeom>
              <a:avLst/>
              <a:gdLst>
                <a:gd name="T0" fmla="*/ 0 w 8"/>
                <a:gd name="T1" fmla="*/ 0 h 1943"/>
                <a:gd name="T2" fmla="*/ 2147483647 w 8"/>
                <a:gd name="T3" fmla="*/ 0 h 1943"/>
                <a:gd name="T4" fmla="*/ 0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1" name="Rectangle 661"/>
            <p:cNvSpPr>
              <a:spLocks noChangeArrowheads="1"/>
            </p:cNvSpPr>
            <p:nvPr/>
          </p:nvSpPr>
          <p:spPr bwMode="auto">
            <a:xfrm>
              <a:off x="4238625" y="2969741"/>
              <a:ext cx="12700" cy="0"/>
            </a:xfrm>
            <a:prstGeom prst="rect">
              <a:avLst/>
            </a:prstGeom>
            <a:solidFill>
              <a:srgbClr val="3366FF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2" name="Freeform 662"/>
            <p:cNvSpPr>
              <a:spLocks/>
            </p:cNvSpPr>
            <p:nvPr/>
          </p:nvSpPr>
          <p:spPr bwMode="auto">
            <a:xfrm>
              <a:off x="4251325" y="2868141"/>
              <a:ext cx="14288" cy="1588"/>
            </a:xfrm>
            <a:custGeom>
              <a:avLst/>
              <a:gdLst>
                <a:gd name="T0" fmla="*/ 0 w 8"/>
                <a:gd name="T1" fmla="*/ 0 h 1943"/>
                <a:gd name="T2" fmla="*/ 0 w 8"/>
                <a:gd name="T3" fmla="*/ 0 h 1943"/>
                <a:gd name="T4" fmla="*/ 2147483647 w 8"/>
                <a:gd name="T5" fmla="*/ 0 h 1943"/>
                <a:gd name="T6" fmla="*/ 0 w 8"/>
                <a:gd name="T7" fmla="*/ 0 h 19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1943"/>
                <a:gd name="T14" fmla="*/ 8 w 8"/>
                <a:gd name="T15" fmla="*/ 1943 h 19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1943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3" name="Freeform 663"/>
            <p:cNvSpPr>
              <a:spLocks/>
            </p:cNvSpPr>
            <p:nvPr/>
          </p:nvSpPr>
          <p:spPr bwMode="auto">
            <a:xfrm>
              <a:off x="4198938" y="2807816"/>
              <a:ext cx="254000" cy="219075"/>
            </a:xfrm>
            <a:custGeom>
              <a:avLst/>
              <a:gdLst>
                <a:gd name="T0" fmla="*/ 2147483647 w 152"/>
                <a:gd name="T1" fmla="*/ 2147483647 h 120"/>
                <a:gd name="T2" fmla="*/ 2147483647 w 152"/>
                <a:gd name="T3" fmla="*/ 2147483647 h 120"/>
                <a:gd name="T4" fmla="*/ 2147483647 w 152"/>
                <a:gd name="T5" fmla="*/ 2147483647 h 120"/>
                <a:gd name="T6" fmla="*/ 2147483647 w 152"/>
                <a:gd name="T7" fmla="*/ 2147483647 h 120"/>
                <a:gd name="T8" fmla="*/ 2147483647 w 152"/>
                <a:gd name="T9" fmla="*/ 2147483647 h 120"/>
                <a:gd name="T10" fmla="*/ 2147483647 w 152"/>
                <a:gd name="T11" fmla="*/ 0 h 120"/>
                <a:gd name="T12" fmla="*/ 2147483647 w 152"/>
                <a:gd name="T13" fmla="*/ 0 h 120"/>
                <a:gd name="T14" fmla="*/ 2147483647 w 152"/>
                <a:gd name="T15" fmla="*/ 0 h 120"/>
                <a:gd name="T16" fmla="*/ 2147483647 w 152"/>
                <a:gd name="T17" fmla="*/ 0 h 120"/>
                <a:gd name="T18" fmla="*/ 0 w 152"/>
                <a:gd name="T19" fmla="*/ 2147483647 h 120"/>
                <a:gd name="T20" fmla="*/ 2147483647 w 152"/>
                <a:gd name="T21" fmla="*/ 2147483647 h 120"/>
                <a:gd name="T22" fmla="*/ 2147483647 w 152"/>
                <a:gd name="T23" fmla="*/ 2147483647 h 120"/>
                <a:gd name="T24" fmla="*/ 2147483647 w 152"/>
                <a:gd name="T25" fmla="*/ 2147483647 h 120"/>
                <a:gd name="T26" fmla="*/ 2147483647 w 152"/>
                <a:gd name="T27" fmla="*/ 2147483647 h 120"/>
                <a:gd name="T28" fmla="*/ 2147483647 w 152"/>
                <a:gd name="T29" fmla="*/ 2147483647 h 120"/>
                <a:gd name="T30" fmla="*/ 2147483647 w 152"/>
                <a:gd name="T31" fmla="*/ 2147483647 h 120"/>
                <a:gd name="T32" fmla="*/ 2147483647 w 152"/>
                <a:gd name="T33" fmla="*/ 2147483647 h 120"/>
                <a:gd name="T34" fmla="*/ 2147483647 w 152"/>
                <a:gd name="T35" fmla="*/ 2147483647 h 120"/>
                <a:gd name="T36" fmla="*/ 2147483647 w 152"/>
                <a:gd name="T37" fmla="*/ 2147483647 h 120"/>
                <a:gd name="T38" fmla="*/ 2147483647 w 152"/>
                <a:gd name="T39" fmla="*/ 2147483647 h 120"/>
                <a:gd name="T40" fmla="*/ 2147483647 w 152"/>
                <a:gd name="T41" fmla="*/ 2147483647 h 120"/>
                <a:gd name="T42" fmla="*/ 2147483647 w 152"/>
                <a:gd name="T43" fmla="*/ 2147483647 h 120"/>
                <a:gd name="T44" fmla="*/ 2147483647 w 152"/>
                <a:gd name="T45" fmla="*/ 2147483647 h 120"/>
                <a:gd name="T46" fmla="*/ 2147483647 w 152"/>
                <a:gd name="T47" fmla="*/ 2147483647 h 120"/>
                <a:gd name="T48" fmla="*/ 2147483647 w 152"/>
                <a:gd name="T49" fmla="*/ 2147483647 h 120"/>
                <a:gd name="T50" fmla="*/ 2147483647 w 152"/>
                <a:gd name="T51" fmla="*/ 2147483647 h 120"/>
                <a:gd name="T52" fmla="*/ 2147483647 w 152"/>
                <a:gd name="T53" fmla="*/ 2147483647 h 120"/>
                <a:gd name="T54" fmla="*/ 2147483647 w 152"/>
                <a:gd name="T55" fmla="*/ 2147483647 h 120"/>
                <a:gd name="T56" fmla="*/ 2147483647 w 152"/>
                <a:gd name="T57" fmla="*/ 2147483647 h 120"/>
                <a:gd name="T58" fmla="*/ 2147483647 w 152"/>
                <a:gd name="T59" fmla="*/ 2147483647 h 120"/>
                <a:gd name="T60" fmla="*/ 2147483647 w 152"/>
                <a:gd name="T61" fmla="*/ 2147483647 h 120"/>
                <a:gd name="T62" fmla="*/ 2147483647 w 152"/>
                <a:gd name="T63" fmla="*/ 2147483647 h 120"/>
                <a:gd name="T64" fmla="*/ 2147483647 w 152"/>
                <a:gd name="T65" fmla="*/ 2147483647 h 120"/>
                <a:gd name="T66" fmla="*/ 2147483647 w 152"/>
                <a:gd name="T67" fmla="*/ 2147483647 h 1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2"/>
                <a:gd name="T103" fmla="*/ 0 h 120"/>
                <a:gd name="T104" fmla="*/ 152 w 152"/>
                <a:gd name="T105" fmla="*/ 120 h 12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2" h="120">
                  <a:moveTo>
                    <a:pt x="136" y="16"/>
                  </a:moveTo>
                  <a:lnTo>
                    <a:pt x="128" y="16"/>
                  </a:lnTo>
                  <a:lnTo>
                    <a:pt x="112" y="16"/>
                  </a:lnTo>
                  <a:lnTo>
                    <a:pt x="104" y="16"/>
                  </a:lnTo>
                  <a:lnTo>
                    <a:pt x="96" y="8"/>
                  </a:lnTo>
                  <a:lnTo>
                    <a:pt x="48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32"/>
                  </a:lnTo>
                  <a:lnTo>
                    <a:pt x="16" y="24"/>
                  </a:lnTo>
                  <a:lnTo>
                    <a:pt x="32" y="24"/>
                  </a:lnTo>
                  <a:lnTo>
                    <a:pt x="32" y="32"/>
                  </a:lnTo>
                  <a:lnTo>
                    <a:pt x="40" y="32"/>
                  </a:lnTo>
                  <a:lnTo>
                    <a:pt x="32" y="48"/>
                  </a:lnTo>
                  <a:lnTo>
                    <a:pt x="32" y="64"/>
                  </a:lnTo>
                  <a:lnTo>
                    <a:pt x="24" y="80"/>
                  </a:lnTo>
                  <a:lnTo>
                    <a:pt x="24" y="88"/>
                  </a:lnTo>
                  <a:lnTo>
                    <a:pt x="32" y="88"/>
                  </a:lnTo>
                  <a:lnTo>
                    <a:pt x="24" y="88"/>
                  </a:lnTo>
                  <a:lnTo>
                    <a:pt x="24" y="96"/>
                  </a:lnTo>
                  <a:lnTo>
                    <a:pt x="24" y="104"/>
                  </a:lnTo>
                  <a:lnTo>
                    <a:pt x="32" y="104"/>
                  </a:lnTo>
                  <a:lnTo>
                    <a:pt x="48" y="120"/>
                  </a:lnTo>
                  <a:lnTo>
                    <a:pt x="72" y="112"/>
                  </a:lnTo>
                  <a:lnTo>
                    <a:pt x="96" y="104"/>
                  </a:lnTo>
                  <a:lnTo>
                    <a:pt x="104" y="88"/>
                  </a:lnTo>
                  <a:lnTo>
                    <a:pt x="120" y="72"/>
                  </a:lnTo>
                  <a:lnTo>
                    <a:pt x="120" y="64"/>
                  </a:lnTo>
                  <a:lnTo>
                    <a:pt x="128" y="40"/>
                  </a:lnTo>
                  <a:lnTo>
                    <a:pt x="152" y="24"/>
                  </a:lnTo>
                  <a:lnTo>
                    <a:pt x="144" y="24"/>
                  </a:lnTo>
                  <a:lnTo>
                    <a:pt x="136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4" name="Freeform 664"/>
            <p:cNvSpPr>
              <a:spLocks/>
            </p:cNvSpPr>
            <p:nvPr/>
          </p:nvSpPr>
          <p:spPr bwMode="auto">
            <a:xfrm>
              <a:off x="4198938" y="2853854"/>
              <a:ext cx="66675" cy="144462"/>
            </a:xfrm>
            <a:custGeom>
              <a:avLst/>
              <a:gdLst>
                <a:gd name="T0" fmla="*/ 2147483647 w 40"/>
                <a:gd name="T1" fmla="*/ 2147483647 h 80"/>
                <a:gd name="T2" fmla="*/ 2147483647 w 40"/>
                <a:gd name="T3" fmla="*/ 2147483647 h 80"/>
                <a:gd name="T4" fmla="*/ 2147483647 w 40"/>
                <a:gd name="T5" fmla="*/ 2147483647 h 80"/>
                <a:gd name="T6" fmla="*/ 2147483647 w 40"/>
                <a:gd name="T7" fmla="*/ 2147483647 h 80"/>
                <a:gd name="T8" fmla="*/ 2147483647 w 40"/>
                <a:gd name="T9" fmla="*/ 2147483647 h 80"/>
                <a:gd name="T10" fmla="*/ 2147483647 w 40"/>
                <a:gd name="T11" fmla="*/ 2147483647 h 80"/>
                <a:gd name="T12" fmla="*/ 2147483647 w 40"/>
                <a:gd name="T13" fmla="*/ 2147483647 h 80"/>
                <a:gd name="T14" fmla="*/ 2147483647 w 40"/>
                <a:gd name="T15" fmla="*/ 2147483647 h 80"/>
                <a:gd name="T16" fmla="*/ 2147483647 w 40"/>
                <a:gd name="T17" fmla="*/ 2147483647 h 80"/>
                <a:gd name="T18" fmla="*/ 2147483647 w 40"/>
                <a:gd name="T19" fmla="*/ 0 h 80"/>
                <a:gd name="T20" fmla="*/ 2147483647 w 40"/>
                <a:gd name="T21" fmla="*/ 0 h 80"/>
                <a:gd name="T22" fmla="*/ 2147483647 w 40"/>
                <a:gd name="T23" fmla="*/ 0 h 80"/>
                <a:gd name="T24" fmla="*/ 2147483647 w 40"/>
                <a:gd name="T25" fmla="*/ 2147483647 h 80"/>
                <a:gd name="T26" fmla="*/ 0 w 40"/>
                <a:gd name="T27" fmla="*/ 2147483647 h 80"/>
                <a:gd name="T28" fmla="*/ 2147483647 w 40"/>
                <a:gd name="T29" fmla="*/ 2147483647 h 80"/>
                <a:gd name="T30" fmla="*/ 2147483647 w 40"/>
                <a:gd name="T31" fmla="*/ 2147483647 h 80"/>
                <a:gd name="T32" fmla="*/ 0 w 40"/>
                <a:gd name="T33" fmla="*/ 2147483647 h 80"/>
                <a:gd name="T34" fmla="*/ 2147483647 w 40"/>
                <a:gd name="T35" fmla="*/ 2147483647 h 80"/>
                <a:gd name="T36" fmla="*/ 2147483647 w 40"/>
                <a:gd name="T37" fmla="*/ 2147483647 h 80"/>
                <a:gd name="T38" fmla="*/ 2147483647 w 40"/>
                <a:gd name="T39" fmla="*/ 2147483647 h 80"/>
                <a:gd name="T40" fmla="*/ 2147483647 w 40"/>
                <a:gd name="T41" fmla="*/ 2147483647 h 80"/>
                <a:gd name="T42" fmla="*/ 2147483647 w 40"/>
                <a:gd name="T43" fmla="*/ 2147483647 h 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0"/>
                <a:gd name="T67" fmla="*/ 0 h 80"/>
                <a:gd name="T68" fmla="*/ 40 w 40"/>
                <a:gd name="T69" fmla="*/ 80 h 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0" h="80">
                  <a:moveTo>
                    <a:pt x="24" y="64"/>
                  </a:moveTo>
                  <a:lnTo>
                    <a:pt x="24" y="56"/>
                  </a:lnTo>
                  <a:lnTo>
                    <a:pt x="32" y="48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32" y="24"/>
                  </a:lnTo>
                  <a:lnTo>
                    <a:pt x="32" y="16"/>
                  </a:lnTo>
                  <a:lnTo>
                    <a:pt x="40" y="8"/>
                  </a:lnTo>
                  <a:lnTo>
                    <a:pt x="32" y="8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56"/>
                  </a:lnTo>
                  <a:lnTo>
                    <a:pt x="8" y="64"/>
                  </a:lnTo>
                  <a:lnTo>
                    <a:pt x="8" y="80"/>
                  </a:lnTo>
                  <a:lnTo>
                    <a:pt x="24" y="80"/>
                  </a:lnTo>
                  <a:lnTo>
                    <a:pt x="24" y="72"/>
                  </a:lnTo>
                  <a:lnTo>
                    <a:pt x="24" y="6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5" name="Freeform 665"/>
            <p:cNvSpPr>
              <a:spLocks/>
            </p:cNvSpPr>
            <p:nvPr/>
          </p:nvSpPr>
          <p:spPr bwMode="auto">
            <a:xfrm>
              <a:off x="4251325" y="2868141"/>
              <a:ext cx="14288" cy="58738"/>
            </a:xfrm>
            <a:custGeom>
              <a:avLst/>
              <a:gdLst>
                <a:gd name="T0" fmla="*/ 0 w 8"/>
                <a:gd name="T1" fmla="*/ 2147483647 h 32"/>
                <a:gd name="T2" fmla="*/ 0 w 8"/>
                <a:gd name="T3" fmla="*/ 2147483647 h 32"/>
                <a:gd name="T4" fmla="*/ 0 w 8"/>
                <a:gd name="T5" fmla="*/ 2147483647 h 32"/>
                <a:gd name="T6" fmla="*/ 0 w 8"/>
                <a:gd name="T7" fmla="*/ 2147483647 h 32"/>
                <a:gd name="T8" fmla="*/ 2147483647 w 8"/>
                <a:gd name="T9" fmla="*/ 0 h 32"/>
                <a:gd name="T10" fmla="*/ 0 w 8"/>
                <a:gd name="T11" fmla="*/ 2147483647 h 32"/>
                <a:gd name="T12" fmla="*/ 0 w 8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32"/>
                <a:gd name="T23" fmla="*/ 8 w 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32">
                  <a:moveTo>
                    <a:pt x="0" y="16"/>
                  </a:moveTo>
                  <a:lnTo>
                    <a:pt x="0" y="24"/>
                  </a:lnTo>
                  <a:lnTo>
                    <a:pt x="0" y="32"/>
                  </a:lnTo>
                  <a:lnTo>
                    <a:pt x="0" y="16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6" name="Freeform 666"/>
            <p:cNvSpPr>
              <a:spLocks/>
            </p:cNvSpPr>
            <p:nvPr/>
          </p:nvSpPr>
          <p:spPr bwMode="auto">
            <a:xfrm>
              <a:off x="4198938" y="2853854"/>
              <a:ext cx="66675" cy="144462"/>
            </a:xfrm>
            <a:custGeom>
              <a:avLst/>
              <a:gdLst>
                <a:gd name="T0" fmla="*/ 2147483647 w 40"/>
                <a:gd name="T1" fmla="*/ 2147483647 h 80"/>
                <a:gd name="T2" fmla="*/ 2147483647 w 40"/>
                <a:gd name="T3" fmla="*/ 2147483647 h 80"/>
                <a:gd name="T4" fmla="*/ 2147483647 w 40"/>
                <a:gd name="T5" fmla="*/ 2147483647 h 80"/>
                <a:gd name="T6" fmla="*/ 2147483647 w 40"/>
                <a:gd name="T7" fmla="*/ 2147483647 h 80"/>
                <a:gd name="T8" fmla="*/ 2147483647 w 40"/>
                <a:gd name="T9" fmla="*/ 2147483647 h 80"/>
                <a:gd name="T10" fmla="*/ 2147483647 w 40"/>
                <a:gd name="T11" fmla="*/ 2147483647 h 80"/>
                <a:gd name="T12" fmla="*/ 2147483647 w 40"/>
                <a:gd name="T13" fmla="*/ 2147483647 h 80"/>
                <a:gd name="T14" fmla="*/ 2147483647 w 40"/>
                <a:gd name="T15" fmla="*/ 2147483647 h 80"/>
                <a:gd name="T16" fmla="*/ 2147483647 w 40"/>
                <a:gd name="T17" fmla="*/ 2147483647 h 80"/>
                <a:gd name="T18" fmla="*/ 2147483647 w 40"/>
                <a:gd name="T19" fmla="*/ 2147483647 h 80"/>
                <a:gd name="T20" fmla="*/ 2147483647 w 40"/>
                <a:gd name="T21" fmla="*/ 2147483647 h 80"/>
                <a:gd name="T22" fmla="*/ 2147483647 w 40"/>
                <a:gd name="T23" fmla="*/ 0 h 80"/>
                <a:gd name="T24" fmla="*/ 2147483647 w 40"/>
                <a:gd name="T25" fmla="*/ 0 h 80"/>
                <a:gd name="T26" fmla="*/ 2147483647 w 40"/>
                <a:gd name="T27" fmla="*/ 0 h 80"/>
                <a:gd name="T28" fmla="*/ 2147483647 w 40"/>
                <a:gd name="T29" fmla="*/ 2147483647 h 80"/>
                <a:gd name="T30" fmla="*/ 2147483647 w 40"/>
                <a:gd name="T31" fmla="*/ 2147483647 h 80"/>
                <a:gd name="T32" fmla="*/ 0 w 40"/>
                <a:gd name="T33" fmla="*/ 2147483647 h 80"/>
                <a:gd name="T34" fmla="*/ 2147483647 w 40"/>
                <a:gd name="T35" fmla="*/ 2147483647 h 80"/>
                <a:gd name="T36" fmla="*/ 2147483647 w 40"/>
                <a:gd name="T37" fmla="*/ 2147483647 h 80"/>
                <a:gd name="T38" fmla="*/ 0 w 40"/>
                <a:gd name="T39" fmla="*/ 2147483647 h 80"/>
                <a:gd name="T40" fmla="*/ 2147483647 w 40"/>
                <a:gd name="T41" fmla="*/ 2147483647 h 80"/>
                <a:gd name="T42" fmla="*/ 2147483647 w 40"/>
                <a:gd name="T43" fmla="*/ 2147483647 h 80"/>
                <a:gd name="T44" fmla="*/ 2147483647 w 40"/>
                <a:gd name="T45" fmla="*/ 2147483647 h 80"/>
                <a:gd name="T46" fmla="*/ 2147483647 w 40"/>
                <a:gd name="T47" fmla="*/ 2147483647 h 80"/>
                <a:gd name="T48" fmla="*/ 2147483647 w 40"/>
                <a:gd name="T49" fmla="*/ 2147483647 h 8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0"/>
                <a:gd name="T76" fmla="*/ 0 h 80"/>
                <a:gd name="T77" fmla="*/ 40 w 40"/>
                <a:gd name="T78" fmla="*/ 80 h 8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0" h="80">
                  <a:moveTo>
                    <a:pt x="24" y="64"/>
                  </a:moveTo>
                  <a:lnTo>
                    <a:pt x="24" y="64"/>
                  </a:lnTo>
                  <a:lnTo>
                    <a:pt x="24" y="56"/>
                  </a:lnTo>
                  <a:lnTo>
                    <a:pt x="32" y="48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32" y="24"/>
                  </a:lnTo>
                  <a:lnTo>
                    <a:pt x="32" y="16"/>
                  </a:lnTo>
                  <a:lnTo>
                    <a:pt x="40" y="8"/>
                  </a:lnTo>
                  <a:lnTo>
                    <a:pt x="32" y="8"/>
                  </a:lnTo>
                  <a:lnTo>
                    <a:pt x="32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lnTo>
                    <a:pt x="0" y="8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56"/>
                  </a:lnTo>
                  <a:lnTo>
                    <a:pt x="8" y="64"/>
                  </a:lnTo>
                  <a:lnTo>
                    <a:pt x="8" y="80"/>
                  </a:lnTo>
                  <a:lnTo>
                    <a:pt x="24" y="80"/>
                  </a:lnTo>
                  <a:lnTo>
                    <a:pt x="24" y="72"/>
                  </a:lnTo>
                  <a:lnTo>
                    <a:pt x="24" y="6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7" name="Freeform 667"/>
            <p:cNvSpPr>
              <a:spLocks/>
            </p:cNvSpPr>
            <p:nvPr/>
          </p:nvSpPr>
          <p:spPr bwMode="auto">
            <a:xfrm>
              <a:off x="4251325" y="2868141"/>
              <a:ext cx="14288" cy="58738"/>
            </a:xfrm>
            <a:custGeom>
              <a:avLst/>
              <a:gdLst>
                <a:gd name="T0" fmla="*/ 0 w 8"/>
                <a:gd name="T1" fmla="*/ 2147483647 h 32"/>
                <a:gd name="T2" fmla="*/ 0 w 8"/>
                <a:gd name="T3" fmla="*/ 2147483647 h 32"/>
                <a:gd name="T4" fmla="*/ 0 w 8"/>
                <a:gd name="T5" fmla="*/ 2147483647 h 32"/>
                <a:gd name="T6" fmla="*/ 0 w 8"/>
                <a:gd name="T7" fmla="*/ 2147483647 h 32"/>
                <a:gd name="T8" fmla="*/ 2147483647 w 8"/>
                <a:gd name="T9" fmla="*/ 0 h 32"/>
                <a:gd name="T10" fmla="*/ 0 w 8"/>
                <a:gd name="T11" fmla="*/ 2147483647 h 32"/>
                <a:gd name="T12" fmla="*/ 0 w 8"/>
                <a:gd name="T13" fmla="*/ 2147483647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"/>
                <a:gd name="T22" fmla="*/ 0 h 32"/>
                <a:gd name="T23" fmla="*/ 8 w 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" h="32">
                  <a:moveTo>
                    <a:pt x="0" y="16"/>
                  </a:moveTo>
                  <a:lnTo>
                    <a:pt x="0" y="24"/>
                  </a:lnTo>
                  <a:lnTo>
                    <a:pt x="0" y="32"/>
                  </a:lnTo>
                  <a:lnTo>
                    <a:pt x="0" y="16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8" name="Freeform 668"/>
            <p:cNvSpPr>
              <a:spLocks/>
            </p:cNvSpPr>
            <p:nvPr/>
          </p:nvSpPr>
          <p:spPr bwMode="auto">
            <a:xfrm>
              <a:off x="4238625" y="2969741"/>
              <a:ext cx="1588" cy="28575"/>
            </a:xfrm>
            <a:custGeom>
              <a:avLst/>
              <a:gdLst>
                <a:gd name="T0" fmla="*/ 0 w 1942"/>
                <a:gd name="T1" fmla="*/ 0 h 16"/>
                <a:gd name="T2" fmla="*/ 0 w 1942"/>
                <a:gd name="T3" fmla="*/ 2147483647 h 16"/>
                <a:gd name="T4" fmla="*/ 0 w 1942"/>
                <a:gd name="T5" fmla="*/ 2147483647 h 16"/>
                <a:gd name="T6" fmla="*/ 0 w 1942"/>
                <a:gd name="T7" fmla="*/ 2147483647 h 16"/>
                <a:gd name="T8" fmla="*/ 0 w 1942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42"/>
                <a:gd name="T16" fmla="*/ 0 h 16"/>
                <a:gd name="T17" fmla="*/ 1942 w 1942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42" h="16">
                  <a:moveTo>
                    <a:pt x="0" y="0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9" name="Freeform 669"/>
            <p:cNvSpPr>
              <a:spLocks/>
            </p:cNvSpPr>
            <p:nvPr/>
          </p:nvSpPr>
          <p:spPr bwMode="auto">
            <a:xfrm>
              <a:off x="4238625" y="2926879"/>
              <a:ext cx="12700" cy="26987"/>
            </a:xfrm>
            <a:custGeom>
              <a:avLst/>
              <a:gdLst>
                <a:gd name="T0" fmla="*/ 0 w 8"/>
                <a:gd name="T1" fmla="*/ 2147483647 h 16"/>
                <a:gd name="T2" fmla="*/ 2147483647 w 8"/>
                <a:gd name="T3" fmla="*/ 0 h 16"/>
                <a:gd name="T4" fmla="*/ 2147483647 w 8"/>
                <a:gd name="T5" fmla="*/ 2147483647 h 16"/>
                <a:gd name="T6" fmla="*/ 0 w 8"/>
                <a:gd name="T7" fmla="*/ 2147483647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16"/>
                <a:gd name="T14" fmla="*/ 8 w 8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16">
                  <a:moveTo>
                    <a:pt x="0" y="16"/>
                  </a:moveTo>
                  <a:lnTo>
                    <a:pt x="8" y="0"/>
                  </a:lnTo>
                  <a:lnTo>
                    <a:pt x="8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0" name="Freeform 670"/>
            <p:cNvSpPr>
              <a:spLocks/>
            </p:cNvSpPr>
            <p:nvPr/>
          </p:nvSpPr>
          <p:spPr bwMode="auto">
            <a:xfrm>
              <a:off x="4238625" y="2953866"/>
              <a:ext cx="1588" cy="15875"/>
            </a:xfrm>
            <a:custGeom>
              <a:avLst/>
              <a:gdLst>
                <a:gd name="T0" fmla="*/ 0 w 1942"/>
                <a:gd name="T1" fmla="*/ 2147483647 h 8"/>
                <a:gd name="T2" fmla="*/ 0 w 1942"/>
                <a:gd name="T3" fmla="*/ 0 h 8"/>
                <a:gd name="T4" fmla="*/ 0 w 1942"/>
                <a:gd name="T5" fmla="*/ 2147483647 h 8"/>
                <a:gd name="T6" fmla="*/ 0 60000 65536"/>
                <a:gd name="T7" fmla="*/ 0 60000 65536"/>
                <a:gd name="T8" fmla="*/ 0 60000 65536"/>
                <a:gd name="T9" fmla="*/ 0 w 1942"/>
                <a:gd name="T10" fmla="*/ 0 h 8"/>
                <a:gd name="T11" fmla="*/ 1942 w 1942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42"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1" name="Freeform 671"/>
            <p:cNvSpPr>
              <a:spLocks/>
            </p:cNvSpPr>
            <p:nvPr/>
          </p:nvSpPr>
          <p:spPr bwMode="auto">
            <a:xfrm>
              <a:off x="4238625" y="2926879"/>
              <a:ext cx="12700" cy="26987"/>
            </a:xfrm>
            <a:custGeom>
              <a:avLst/>
              <a:gdLst>
                <a:gd name="T0" fmla="*/ 0 w 8"/>
                <a:gd name="T1" fmla="*/ 2147483647 h 16"/>
                <a:gd name="T2" fmla="*/ 2147483647 w 8"/>
                <a:gd name="T3" fmla="*/ 0 h 16"/>
                <a:gd name="T4" fmla="*/ 2147483647 w 8"/>
                <a:gd name="T5" fmla="*/ 2147483647 h 16"/>
                <a:gd name="T6" fmla="*/ 0 w 8"/>
                <a:gd name="T7" fmla="*/ 2147483647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16"/>
                <a:gd name="T14" fmla="*/ 8 w 8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16">
                  <a:moveTo>
                    <a:pt x="0" y="16"/>
                  </a:moveTo>
                  <a:lnTo>
                    <a:pt x="8" y="0"/>
                  </a:lnTo>
                  <a:lnTo>
                    <a:pt x="8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2" name="Freeform 672"/>
            <p:cNvSpPr>
              <a:spLocks/>
            </p:cNvSpPr>
            <p:nvPr/>
          </p:nvSpPr>
          <p:spPr bwMode="auto">
            <a:xfrm>
              <a:off x="4238625" y="2953866"/>
              <a:ext cx="1588" cy="15875"/>
            </a:xfrm>
            <a:custGeom>
              <a:avLst/>
              <a:gdLst>
                <a:gd name="T0" fmla="*/ 0 w 1942"/>
                <a:gd name="T1" fmla="*/ 2147483647 h 8"/>
                <a:gd name="T2" fmla="*/ 0 w 1942"/>
                <a:gd name="T3" fmla="*/ 0 h 8"/>
                <a:gd name="T4" fmla="*/ 0 w 1942"/>
                <a:gd name="T5" fmla="*/ 2147483647 h 8"/>
                <a:gd name="T6" fmla="*/ 0 w 1942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42"/>
                <a:gd name="T13" fmla="*/ 0 h 8"/>
                <a:gd name="T14" fmla="*/ 1942 w 1942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42"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" name="Freeform 673"/>
            <p:cNvSpPr>
              <a:spLocks/>
            </p:cNvSpPr>
            <p:nvPr/>
          </p:nvSpPr>
          <p:spPr bwMode="auto">
            <a:xfrm>
              <a:off x="5457825" y="2998316"/>
              <a:ext cx="12700" cy="15875"/>
            </a:xfrm>
            <a:custGeom>
              <a:avLst/>
              <a:gdLst>
                <a:gd name="T0" fmla="*/ 0 w 8"/>
                <a:gd name="T1" fmla="*/ 0 h 8"/>
                <a:gd name="T2" fmla="*/ 2147483647 w 8"/>
                <a:gd name="T3" fmla="*/ 2147483647 h 8"/>
                <a:gd name="T4" fmla="*/ 0 w 8"/>
                <a:gd name="T5" fmla="*/ 0 h 8"/>
                <a:gd name="T6" fmla="*/ 0 60000 65536"/>
                <a:gd name="T7" fmla="*/ 0 60000 65536"/>
                <a:gd name="T8" fmla="*/ 0 60000 65536"/>
                <a:gd name="T9" fmla="*/ 0 w 8"/>
                <a:gd name="T10" fmla="*/ 0 h 8"/>
                <a:gd name="T11" fmla="*/ 8 w 8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8">
                  <a:moveTo>
                    <a:pt x="0" y="0"/>
                  </a:move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" name="Freeform 674"/>
            <p:cNvSpPr>
              <a:spLocks/>
            </p:cNvSpPr>
            <p:nvPr/>
          </p:nvSpPr>
          <p:spPr bwMode="auto">
            <a:xfrm>
              <a:off x="5418138" y="2953866"/>
              <a:ext cx="14287" cy="30163"/>
            </a:xfrm>
            <a:custGeom>
              <a:avLst/>
              <a:gdLst>
                <a:gd name="T0" fmla="*/ 0 w 8"/>
                <a:gd name="T1" fmla="*/ 0 h 16"/>
                <a:gd name="T2" fmla="*/ 2147483647 w 8"/>
                <a:gd name="T3" fmla="*/ 2147483647 h 16"/>
                <a:gd name="T4" fmla="*/ 2147483647 w 8"/>
                <a:gd name="T5" fmla="*/ 2147483647 h 16"/>
                <a:gd name="T6" fmla="*/ 0 w 8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16"/>
                <a:gd name="T14" fmla="*/ 8 w 8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16">
                  <a:moveTo>
                    <a:pt x="0" y="0"/>
                  </a:moveTo>
                  <a:lnTo>
                    <a:pt x="8" y="16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5" name="Freeform 675"/>
            <p:cNvSpPr>
              <a:spLocks/>
            </p:cNvSpPr>
            <p:nvPr/>
          </p:nvSpPr>
          <p:spPr bwMode="auto">
            <a:xfrm>
              <a:off x="5457825" y="2998316"/>
              <a:ext cx="12700" cy="15875"/>
            </a:xfrm>
            <a:custGeom>
              <a:avLst/>
              <a:gdLst>
                <a:gd name="T0" fmla="*/ 0 w 8"/>
                <a:gd name="T1" fmla="*/ 0 h 8"/>
                <a:gd name="T2" fmla="*/ 2147483647 w 8"/>
                <a:gd name="T3" fmla="*/ 2147483647 h 8"/>
                <a:gd name="T4" fmla="*/ 2147483647 w 8"/>
                <a:gd name="T5" fmla="*/ 2147483647 h 8"/>
                <a:gd name="T6" fmla="*/ 0 w 8"/>
                <a:gd name="T7" fmla="*/ 0 h 8"/>
                <a:gd name="T8" fmla="*/ 0 w 8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8"/>
                <a:gd name="T17" fmla="*/ 8 w 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8">
                  <a:moveTo>
                    <a:pt x="0" y="0"/>
                  </a:move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6" name="Freeform 676"/>
            <p:cNvSpPr>
              <a:spLocks/>
            </p:cNvSpPr>
            <p:nvPr/>
          </p:nvSpPr>
          <p:spPr bwMode="auto">
            <a:xfrm>
              <a:off x="5418138" y="2953866"/>
              <a:ext cx="14287" cy="30163"/>
            </a:xfrm>
            <a:custGeom>
              <a:avLst/>
              <a:gdLst>
                <a:gd name="T0" fmla="*/ 0 w 8"/>
                <a:gd name="T1" fmla="*/ 0 h 16"/>
                <a:gd name="T2" fmla="*/ 2147483647 w 8"/>
                <a:gd name="T3" fmla="*/ 2147483647 h 16"/>
                <a:gd name="T4" fmla="*/ 2147483647 w 8"/>
                <a:gd name="T5" fmla="*/ 2147483647 h 16"/>
                <a:gd name="T6" fmla="*/ 0 w 8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16"/>
                <a:gd name="T14" fmla="*/ 8 w 8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16">
                  <a:moveTo>
                    <a:pt x="0" y="0"/>
                  </a:moveTo>
                  <a:lnTo>
                    <a:pt x="8" y="16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7" name="Freeform 566"/>
            <p:cNvSpPr>
              <a:spLocks/>
            </p:cNvSpPr>
            <p:nvPr/>
          </p:nvSpPr>
          <p:spPr bwMode="auto">
            <a:xfrm>
              <a:off x="6702425" y="3450754"/>
              <a:ext cx="39688" cy="44450"/>
            </a:xfrm>
            <a:custGeom>
              <a:avLst/>
              <a:gdLst>
                <a:gd name="T0" fmla="*/ 0 w 24"/>
                <a:gd name="T1" fmla="*/ 2147483647 h 24"/>
                <a:gd name="T2" fmla="*/ 2147483647 w 24"/>
                <a:gd name="T3" fmla="*/ 2147483647 h 24"/>
                <a:gd name="T4" fmla="*/ 2147483647 w 24"/>
                <a:gd name="T5" fmla="*/ 0 h 24"/>
                <a:gd name="T6" fmla="*/ 2147483647 w 24"/>
                <a:gd name="T7" fmla="*/ 2147483647 h 24"/>
                <a:gd name="T8" fmla="*/ 2147483647 w 24"/>
                <a:gd name="T9" fmla="*/ 2147483647 h 24"/>
                <a:gd name="T10" fmla="*/ 2147483647 w 24"/>
                <a:gd name="T11" fmla="*/ 2147483647 h 24"/>
                <a:gd name="T12" fmla="*/ 0 w 24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0" y="16"/>
                  </a:moveTo>
                  <a:lnTo>
                    <a:pt x="8" y="8"/>
                  </a:lnTo>
                  <a:lnTo>
                    <a:pt x="16" y="0"/>
                  </a:lnTo>
                  <a:lnTo>
                    <a:pt x="24" y="8"/>
                  </a:lnTo>
                  <a:lnTo>
                    <a:pt x="16" y="16"/>
                  </a:lnTo>
                  <a:lnTo>
                    <a:pt x="8" y="2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8" name="Freeform 568"/>
            <p:cNvSpPr>
              <a:spLocks/>
            </p:cNvSpPr>
            <p:nvPr/>
          </p:nvSpPr>
          <p:spPr bwMode="auto">
            <a:xfrm>
              <a:off x="6702425" y="3450754"/>
              <a:ext cx="39688" cy="44450"/>
            </a:xfrm>
            <a:custGeom>
              <a:avLst/>
              <a:gdLst>
                <a:gd name="T0" fmla="*/ 0 w 24"/>
                <a:gd name="T1" fmla="*/ 2147483647 h 24"/>
                <a:gd name="T2" fmla="*/ 2147483647 w 24"/>
                <a:gd name="T3" fmla="*/ 2147483647 h 24"/>
                <a:gd name="T4" fmla="*/ 2147483647 w 24"/>
                <a:gd name="T5" fmla="*/ 0 h 24"/>
                <a:gd name="T6" fmla="*/ 2147483647 w 24"/>
                <a:gd name="T7" fmla="*/ 2147483647 h 24"/>
                <a:gd name="T8" fmla="*/ 2147483647 w 24"/>
                <a:gd name="T9" fmla="*/ 2147483647 h 24"/>
                <a:gd name="T10" fmla="*/ 2147483647 w 24"/>
                <a:gd name="T11" fmla="*/ 2147483647 h 24"/>
                <a:gd name="T12" fmla="*/ 0 w 24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0" y="16"/>
                  </a:moveTo>
                  <a:lnTo>
                    <a:pt x="8" y="8"/>
                  </a:lnTo>
                  <a:lnTo>
                    <a:pt x="16" y="0"/>
                  </a:lnTo>
                  <a:lnTo>
                    <a:pt x="24" y="8"/>
                  </a:lnTo>
                  <a:lnTo>
                    <a:pt x="16" y="16"/>
                  </a:lnTo>
                  <a:lnTo>
                    <a:pt x="8" y="2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9" name="Freeform 575"/>
            <p:cNvSpPr>
              <a:spLocks/>
            </p:cNvSpPr>
            <p:nvPr/>
          </p:nvSpPr>
          <p:spPr bwMode="auto">
            <a:xfrm>
              <a:off x="7934325" y="4950941"/>
              <a:ext cx="147638" cy="190500"/>
            </a:xfrm>
            <a:custGeom>
              <a:avLst/>
              <a:gdLst>
                <a:gd name="T0" fmla="*/ 0 w 88"/>
                <a:gd name="T1" fmla="*/ 2147483647 h 104"/>
                <a:gd name="T2" fmla="*/ 2147483647 w 88"/>
                <a:gd name="T3" fmla="*/ 2147483647 h 104"/>
                <a:gd name="T4" fmla="*/ 2147483647 w 88"/>
                <a:gd name="T5" fmla="*/ 2147483647 h 104"/>
                <a:gd name="T6" fmla="*/ 2147483647 w 88"/>
                <a:gd name="T7" fmla="*/ 2147483647 h 104"/>
                <a:gd name="T8" fmla="*/ 2147483647 w 88"/>
                <a:gd name="T9" fmla="*/ 2147483647 h 104"/>
                <a:gd name="T10" fmla="*/ 2147483647 w 88"/>
                <a:gd name="T11" fmla="*/ 2147483647 h 104"/>
                <a:gd name="T12" fmla="*/ 2147483647 w 88"/>
                <a:gd name="T13" fmla="*/ 0 h 104"/>
                <a:gd name="T14" fmla="*/ 2147483647 w 88"/>
                <a:gd name="T15" fmla="*/ 2147483647 h 104"/>
                <a:gd name="T16" fmla="*/ 2147483647 w 88"/>
                <a:gd name="T17" fmla="*/ 2147483647 h 104"/>
                <a:gd name="T18" fmla="*/ 2147483647 w 88"/>
                <a:gd name="T19" fmla="*/ 2147483647 h 104"/>
                <a:gd name="T20" fmla="*/ 2147483647 w 88"/>
                <a:gd name="T21" fmla="*/ 2147483647 h 104"/>
                <a:gd name="T22" fmla="*/ 2147483647 w 88"/>
                <a:gd name="T23" fmla="*/ 2147483647 h 104"/>
                <a:gd name="T24" fmla="*/ 2147483647 w 88"/>
                <a:gd name="T25" fmla="*/ 2147483647 h 104"/>
                <a:gd name="T26" fmla="*/ 2147483647 w 88"/>
                <a:gd name="T27" fmla="*/ 2147483647 h 104"/>
                <a:gd name="T28" fmla="*/ 2147483647 w 88"/>
                <a:gd name="T29" fmla="*/ 2147483647 h 104"/>
                <a:gd name="T30" fmla="*/ 2147483647 w 88"/>
                <a:gd name="T31" fmla="*/ 2147483647 h 104"/>
                <a:gd name="T32" fmla="*/ 2147483647 w 88"/>
                <a:gd name="T33" fmla="*/ 2147483647 h 104"/>
                <a:gd name="T34" fmla="*/ 0 w 88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8"/>
                <a:gd name="T55" fmla="*/ 0 h 104"/>
                <a:gd name="T56" fmla="*/ 88 w 88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8" h="104">
                  <a:moveTo>
                    <a:pt x="0" y="88"/>
                  </a:moveTo>
                  <a:lnTo>
                    <a:pt x="8" y="64"/>
                  </a:lnTo>
                  <a:lnTo>
                    <a:pt x="16" y="48"/>
                  </a:lnTo>
                  <a:lnTo>
                    <a:pt x="40" y="40"/>
                  </a:lnTo>
                  <a:lnTo>
                    <a:pt x="48" y="32"/>
                  </a:lnTo>
                  <a:lnTo>
                    <a:pt x="56" y="16"/>
                  </a:lnTo>
                  <a:lnTo>
                    <a:pt x="64" y="0"/>
                  </a:lnTo>
                  <a:lnTo>
                    <a:pt x="72" y="8"/>
                  </a:lnTo>
                  <a:lnTo>
                    <a:pt x="88" y="8"/>
                  </a:lnTo>
                  <a:lnTo>
                    <a:pt x="88" y="24"/>
                  </a:lnTo>
                  <a:lnTo>
                    <a:pt x="72" y="32"/>
                  </a:lnTo>
                  <a:lnTo>
                    <a:pt x="64" y="40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0" y="96"/>
                  </a:lnTo>
                  <a:lnTo>
                    <a:pt x="24" y="104"/>
                  </a:lnTo>
                  <a:lnTo>
                    <a:pt x="8" y="96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0" name="Freeform 577"/>
            <p:cNvSpPr>
              <a:spLocks/>
            </p:cNvSpPr>
            <p:nvPr/>
          </p:nvSpPr>
          <p:spPr bwMode="auto">
            <a:xfrm>
              <a:off x="7934325" y="4950941"/>
              <a:ext cx="147638" cy="190500"/>
            </a:xfrm>
            <a:custGeom>
              <a:avLst/>
              <a:gdLst>
                <a:gd name="T0" fmla="*/ 0 w 88"/>
                <a:gd name="T1" fmla="*/ 2147483647 h 104"/>
                <a:gd name="T2" fmla="*/ 2147483647 w 88"/>
                <a:gd name="T3" fmla="*/ 2147483647 h 104"/>
                <a:gd name="T4" fmla="*/ 2147483647 w 88"/>
                <a:gd name="T5" fmla="*/ 2147483647 h 104"/>
                <a:gd name="T6" fmla="*/ 2147483647 w 88"/>
                <a:gd name="T7" fmla="*/ 2147483647 h 104"/>
                <a:gd name="T8" fmla="*/ 2147483647 w 88"/>
                <a:gd name="T9" fmla="*/ 2147483647 h 104"/>
                <a:gd name="T10" fmla="*/ 2147483647 w 88"/>
                <a:gd name="T11" fmla="*/ 2147483647 h 104"/>
                <a:gd name="T12" fmla="*/ 2147483647 w 88"/>
                <a:gd name="T13" fmla="*/ 0 h 104"/>
                <a:gd name="T14" fmla="*/ 2147483647 w 88"/>
                <a:gd name="T15" fmla="*/ 2147483647 h 104"/>
                <a:gd name="T16" fmla="*/ 2147483647 w 88"/>
                <a:gd name="T17" fmla="*/ 2147483647 h 104"/>
                <a:gd name="T18" fmla="*/ 2147483647 w 88"/>
                <a:gd name="T19" fmla="*/ 2147483647 h 104"/>
                <a:gd name="T20" fmla="*/ 2147483647 w 88"/>
                <a:gd name="T21" fmla="*/ 2147483647 h 104"/>
                <a:gd name="T22" fmla="*/ 2147483647 w 88"/>
                <a:gd name="T23" fmla="*/ 2147483647 h 104"/>
                <a:gd name="T24" fmla="*/ 2147483647 w 88"/>
                <a:gd name="T25" fmla="*/ 2147483647 h 104"/>
                <a:gd name="T26" fmla="*/ 2147483647 w 88"/>
                <a:gd name="T27" fmla="*/ 2147483647 h 104"/>
                <a:gd name="T28" fmla="*/ 2147483647 w 88"/>
                <a:gd name="T29" fmla="*/ 2147483647 h 104"/>
                <a:gd name="T30" fmla="*/ 2147483647 w 88"/>
                <a:gd name="T31" fmla="*/ 2147483647 h 104"/>
                <a:gd name="T32" fmla="*/ 2147483647 w 88"/>
                <a:gd name="T33" fmla="*/ 2147483647 h 104"/>
                <a:gd name="T34" fmla="*/ 0 w 88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8"/>
                <a:gd name="T55" fmla="*/ 0 h 104"/>
                <a:gd name="T56" fmla="*/ 88 w 88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8" h="104">
                  <a:moveTo>
                    <a:pt x="0" y="88"/>
                  </a:moveTo>
                  <a:lnTo>
                    <a:pt x="8" y="64"/>
                  </a:lnTo>
                  <a:lnTo>
                    <a:pt x="16" y="48"/>
                  </a:lnTo>
                  <a:lnTo>
                    <a:pt x="40" y="40"/>
                  </a:lnTo>
                  <a:lnTo>
                    <a:pt x="48" y="32"/>
                  </a:lnTo>
                  <a:lnTo>
                    <a:pt x="56" y="16"/>
                  </a:lnTo>
                  <a:lnTo>
                    <a:pt x="64" y="0"/>
                  </a:lnTo>
                  <a:lnTo>
                    <a:pt x="72" y="8"/>
                  </a:lnTo>
                  <a:lnTo>
                    <a:pt x="88" y="8"/>
                  </a:lnTo>
                  <a:lnTo>
                    <a:pt x="88" y="24"/>
                  </a:lnTo>
                  <a:lnTo>
                    <a:pt x="72" y="32"/>
                  </a:lnTo>
                  <a:lnTo>
                    <a:pt x="64" y="40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0" y="96"/>
                  </a:lnTo>
                  <a:lnTo>
                    <a:pt x="24" y="104"/>
                  </a:lnTo>
                  <a:lnTo>
                    <a:pt x="8" y="96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1" name="Freeform 578"/>
            <p:cNvSpPr>
              <a:spLocks/>
            </p:cNvSpPr>
            <p:nvPr/>
          </p:nvSpPr>
          <p:spPr bwMode="auto">
            <a:xfrm>
              <a:off x="8067675" y="4776316"/>
              <a:ext cx="107950" cy="188913"/>
            </a:xfrm>
            <a:custGeom>
              <a:avLst/>
              <a:gdLst>
                <a:gd name="T0" fmla="*/ 0 w 64"/>
                <a:gd name="T1" fmla="*/ 2147483647 h 104"/>
                <a:gd name="T2" fmla="*/ 2147483647 w 64"/>
                <a:gd name="T3" fmla="*/ 2147483647 h 104"/>
                <a:gd name="T4" fmla="*/ 2147483647 w 64"/>
                <a:gd name="T5" fmla="*/ 2147483647 h 104"/>
                <a:gd name="T6" fmla="*/ 0 w 64"/>
                <a:gd name="T7" fmla="*/ 0 h 104"/>
                <a:gd name="T8" fmla="*/ 2147483647 w 64"/>
                <a:gd name="T9" fmla="*/ 2147483647 h 104"/>
                <a:gd name="T10" fmla="*/ 2147483647 w 64"/>
                <a:gd name="T11" fmla="*/ 2147483647 h 104"/>
                <a:gd name="T12" fmla="*/ 2147483647 w 64"/>
                <a:gd name="T13" fmla="*/ 2147483647 h 104"/>
                <a:gd name="T14" fmla="*/ 2147483647 w 64"/>
                <a:gd name="T15" fmla="*/ 2147483647 h 104"/>
                <a:gd name="T16" fmla="*/ 2147483647 w 64"/>
                <a:gd name="T17" fmla="*/ 2147483647 h 104"/>
                <a:gd name="T18" fmla="*/ 2147483647 w 64"/>
                <a:gd name="T19" fmla="*/ 2147483647 h 104"/>
                <a:gd name="T20" fmla="*/ 2147483647 w 64"/>
                <a:gd name="T21" fmla="*/ 2147483647 h 104"/>
                <a:gd name="T22" fmla="*/ 2147483647 w 64"/>
                <a:gd name="T23" fmla="*/ 2147483647 h 104"/>
                <a:gd name="T24" fmla="*/ 2147483647 w 64"/>
                <a:gd name="T25" fmla="*/ 2147483647 h 104"/>
                <a:gd name="T26" fmla="*/ 2147483647 w 64"/>
                <a:gd name="T27" fmla="*/ 2147483647 h 104"/>
                <a:gd name="T28" fmla="*/ 2147483647 w 64"/>
                <a:gd name="T29" fmla="*/ 2147483647 h 104"/>
                <a:gd name="T30" fmla="*/ 2147483647 w 64"/>
                <a:gd name="T31" fmla="*/ 2147483647 h 104"/>
                <a:gd name="T32" fmla="*/ 2147483647 w 64"/>
                <a:gd name="T33" fmla="*/ 2147483647 h 104"/>
                <a:gd name="T34" fmla="*/ 0 w 64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4"/>
                <a:gd name="T55" fmla="*/ 0 h 104"/>
                <a:gd name="T56" fmla="*/ 64 w 64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4" h="104">
                  <a:moveTo>
                    <a:pt x="0" y="72"/>
                  </a:moveTo>
                  <a:lnTo>
                    <a:pt x="16" y="48"/>
                  </a:lnTo>
                  <a:lnTo>
                    <a:pt x="16" y="32"/>
                  </a:lnTo>
                  <a:lnTo>
                    <a:pt x="0" y="0"/>
                  </a:lnTo>
                  <a:lnTo>
                    <a:pt x="16" y="8"/>
                  </a:lnTo>
                  <a:lnTo>
                    <a:pt x="16" y="24"/>
                  </a:lnTo>
                  <a:lnTo>
                    <a:pt x="24" y="40"/>
                  </a:lnTo>
                  <a:lnTo>
                    <a:pt x="40" y="48"/>
                  </a:lnTo>
                  <a:lnTo>
                    <a:pt x="56" y="40"/>
                  </a:lnTo>
                  <a:lnTo>
                    <a:pt x="64" y="48"/>
                  </a:lnTo>
                  <a:lnTo>
                    <a:pt x="56" y="56"/>
                  </a:lnTo>
                  <a:lnTo>
                    <a:pt x="48" y="64"/>
                  </a:lnTo>
                  <a:lnTo>
                    <a:pt x="40" y="72"/>
                  </a:lnTo>
                  <a:lnTo>
                    <a:pt x="40" y="88"/>
                  </a:lnTo>
                  <a:lnTo>
                    <a:pt x="24" y="104"/>
                  </a:lnTo>
                  <a:lnTo>
                    <a:pt x="16" y="96"/>
                  </a:lnTo>
                  <a:lnTo>
                    <a:pt x="16" y="8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2" name="Freeform 579"/>
            <p:cNvSpPr>
              <a:spLocks/>
            </p:cNvSpPr>
            <p:nvPr/>
          </p:nvSpPr>
          <p:spPr bwMode="auto">
            <a:xfrm>
              <a:off x="6796088" y="4192116"/>
              <a:ext cx="842962" cy="700088"/>
            </a:xfrm>
            <a:custGeom>
              <a:avLst/>
              <a:gdLst>
                <a:gd name="T0" fmla="*/ 2147483647 w 504"/>
                <a:gd name="T1" fmla="*/ 2147483647 h 384"/>
                <a:gd name="T2" fmla="*/ 2147483647 w 504"/>
                <a:gd name="T3" fmla="*/ 2147483647 h 384"/>
                <a:gd name="T4" fmla="*/ 0 w 504"/>
                <a:gd name="T5" fmla="*/ 2147483647 h 384"/>
                <a:gd name="T6" fmla="*/ 2147483647 w 504"/>
                <a:gd name="T7" fmla="*/ 2147483647 h 384"/>
                <a:gd name="T8" fmla="*/ 2147483647 w 504"/>
                <a:gd name="T9" fmla="*/ 2147483647 h 384"/>
                <a:gd name="T10" fmla="*/ 2147483647 w 504"/>
                <a:gd name="T11" fmla="*/ 2147483647 h 384"/>
                <a:gd name="T12" fmla="*/ 2147483647 w 504"/>
                <a:gd name="T13" fmla="*/ 2147483647 h 384"/>
                <a:gd name="T14" fmla="*/ 2147483647 w 504"/>
                <a:gd name="T15" fmla="*/ 2147483647 h 384"/>
                <a:gd name="T16" fmla="*/ 2147483647 w 504"/>
                <a:gd name="T17" fmla="*/ 2147483647 h 384"/>
                <a:gd name="T18" fmla="*/ 2147483647 w 504"/>
                <a:gd name="T19" fmla="*/ 2147483647 h 384"/>
                <a:gd name="T20" fmla="*/ 2147483647 w 504"/>
                <a:gd name="T21" fmla="*/ 0 h 384"/>
                <a:gd name="T22" fmla="*/ 2147483647 w 504"/>
                <a:gd name="T23" fmla="*/ 2147483647 h 384"/>
                <a:gd name="T24" fmla="*/ 2147483647 w 504"/>
                <a:gd name="T25" fmla="*/ 2147483647 h 384"/>
                <a:gd name="T26" fmla="*/ 2147483647 w 504"/>
                <a:gd name="T27" fmla="*/ 2147483647 h 384"/>
                <a:gd name="T28" fmla="*/ 2147483647 w 504"/>
                <a:gd name="T29" fmla="*/ 2147483647 h 384"/>
                <a:gd name="T30" fmla="*/ 2147483647 w 504"/>
                <a:gd name="T31" fmla="*/ 2147483647 h 384"/>
                <a:gd name="T32" fmla="*/ 2147483647 w 504"/>
                <a:gd name="T33" fmla="*/ 2147483647 h 384"/>
                <a:gd name="T34" fmla="*/ 2147483647 w 504"/>
                <a:gd name="T35" fmla="*/ 2147483647 h 384"/>
                <a:gd name="T36" fmla="*/ 2147483647 w 504"/>
                <a:gd name="T37" fmla="*/ 2147483647 h 384"/>
                <a:gd name="T38" fmla="*/ 2147483647 w 504"/>
                <a:gd name="T39" fmla="*/ 2147483647 h 384"/>
                <a:gd name="T40" fmla="*/ 2147483647 w 504"/>
                <a:gd name="T41" fmla="*/ 2147483647 h 384"/>
                <a:gd name="T42" fmla="*/ 2147483647 w 504"/>
                <a:gd name="T43" fmla="*/ 2147483647 h 384"/>
                <a:gd name="T44" fmla="*/ 2147483647 w 504"/>
                <a:gd name="T45" fmla="*/ 2147483647 h 384"/>
                <a:gd name="T46" fmla="*/ 2147483647 w 504"/>
                <a:gd name="T47" fmla="*/ 2147483647 h 384"/>
                <a:gd name="T48" fmla="*/ 2147483647 w 504"/>
                <a:gd name="T49" fmla="*/ 2147483647 h 384"/>
                <a:gd name="T50" fmla="*/ 2147483647 w 504"/>
                <a:gd name="T51" fmla="*/ 2147483647 h 384"/>
                <a:gd name="T52" fmla="*/ 2147483647 w 504"/>
                <a:gd name="T53" fmla="*/ 2147483647 h 384"/>
                <a:gd name="T54" fmla="*/ 2147483647 w 504"/>
                <a:gd name="T55" fmla="*/ 2147483647 h 384"/>
                <a:gd name="T56" fmla="*/ 2147483647 w 504"/>
                <a:gd name="T57" fmla="*/ 2147483647 h 384"/>
                <a:gd name="T58" fmla="*/ 2147483647 w 504"/>
                <a:gd name="T59" fmla="*/ 2147483647 h 384"/>
                <a:gd name="T60" fmla="*/ 2147483647 w 504"/>
                <a:gd name="T61" fmla="*/ 2147483647 h 384"/>
                <a:gd name="T62" fmla="*/ 2147483647 w 504"/>
                <a:gd name="T63" fmla="*/ 2147483647 h 384"/>
                <a:gd name="T64" fmla="*/ 2147483647 w 504"/>
                <a:gd name="T65" fmla="*/ 2147483647 h 384"/>
                <a:gd name="T66" fmla="*/ 2147483647 w 504"/>
                <a:gd name="T67" fmla="*/ 2147483647 h 384"/>
                <a:gd name="T68" fmla="*/ 2147483647 w 504"/>
                <a:gd name="T69" fmla="*/ 2147483647 h 384"/>
                <a:gd name="T70" fmla="*/ 2147483647 w 504"/>
                <a:gd name="T71" fmla="*/ 2147483647 h 3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4"/>
                <a:gd name="T109" fmla="*/ 0 h 384"/>
                <a:gd name="T110" fmla="*/ 504 w 504"/>
                <a:gd name="T111" fmla="*/ 384 h 3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4" h="384">
                  <a:moveTo>
                    <a:pt x="24" y="304"/>
                  </a:moveTo>
                  <a:lnTo>
                    <a:pt x="24" y="272"/>
                  </a:lnTo>
                  <a:lnTo>
                    <a:pt x="24" y="256"/>
                  </a:lnTo>
                  <a:lnTo>
                    <a:pt x="8" y="200"/>
                  </a:lnTo>
                  <a:lnTo>
                    <a:pt x="8" y="184"/>
                  </a:lnTo>
                  <a:lnTo>
                    <a:pt x="0" y="160"/>
                  </a:lnTo>
                  <a:lnTo>
                    <a:pt x="8" y="144"/>
                  </a:lnTo>
                  <a:lnTo>
                    <a:pt x="24" y="128"/>
                  </a:lnTo>
                  <a:lnTo>
                    <a:pt x="56" y="112"/>
                  </a:lnTo>
                  <a:lnTo>
                    <a:pt x="80" y="96"/>
                  </a:lnTo>
                  <a:lnTo>
                    <a:pt x="96" y="96"/>
                  </a:lnTo>
                  <a:lnTo>
                    <a:pt x="104" y="72"/>
                  </a:lnTo>
                  <a:lnTo>
                    <a:pt x="120" y="64"/>
                  </a:lnTo>
                  <a:lnTo>
                    <a:pt x="136" y="56"/>
                  </a:lnTo>
                  <a:lnTo>
                    <a:pt x="160" y="40"/>
                  </a:lnTo>
                  <a:lnTo>
                    <a:pt x="176" y="32"/>
                  </a:lnTo>
                  <a:lnTo>
                    <a:pt x="192" y="40"/>
                  </a:lnTo>
                  <a:lnTo>
                    <a:pt x="200" y="40"/>
                  </a:lnTo>
                  <a:lnTo>
                    <a:pt x="208" y="24"/>
                  </a:lnTo>
                  <a:lnTo>
                    <a:pt x="224" y="16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0"/>
                  </a:lnTo>
                  <a:lnTo>
                    <a:pt x="296" y="8"/>
                  </a:lnTo>
                  <a:lnTo>
                    <a:pt x="288" y="24"/>
                  </a:lnTo>
                  <a:lnTo>
                    <a:pt x="280" y="40"/>
                  </a:lnTo>
                  <a:lnTo>
                    <a:pt x="296" y="48"/>
                  </a:lnTo>
                  <a:lnTo>
                    <a:pt x="312" y="48"/>
                  </a:lnTo>
                  <a:lnTo>
                    <a:pt x="328" y="72"/>
                  </a:lnTo>
                  <a:lnTo>
                    <a:pt x="344" y="72"/>
                  </a:lnTo>
                  <a:lnTo>
                    <a:pt x="360" y="56"/>
                  </a:lnTo>
                  <a:lnTo>
                    <a:pt x="360" y="16"/>
                  </a:lnTo>
                  <a:lnTo>
                    <a:pt x="376" y="0"/>
                  </a:lnTo>
                  <a:lnTo>
                    <a:pt x="384" y="24"/>
                  </a:lnTo>
                  <a:lnTo>
                    <a:pt x="392" y="32"/>
                  </a:lnTo>
                  <a:lnTo>
                    <a:pt x="400" y="40"/>
                  </a:lnTo>
                  <a:lnTo>
                    <a:pt x="408" y="80"/>
                  </a:lnTo>
                  <a:lnTo>
                    <a:pt x="432" y="96"/>
                  </a:lnTo>
                  <a:lnTo>
                    <a:pt x="456" y="104"/>
                  </a:lnTo>
                  <a:lnTo>
                    <a:pt x="464" y="128"/>
                  </a:lnTo>
                  <a:lnTo>
                    <a:pt x="472" y="136"/>
                  </a:lnTo>
                  <a:lnTo>
                    <a:pt x="480" y="160"/>
                  </a:lnTo>
                  <a:lnTo>
                    <a:pt x="504" y="176"/>
                  </a:lnTo>
                  <a:lnTo>
                    <a:pt x="504" y="192"/>
                  </a:lnTo>
                  <a:lnTo>
                    <a:pt x="504" y="216"/>
                  </a:lnTo>
                  <a:lnTo>
                    <a:pt x="504" y="248"/>
                  </a:lnTo>
                  <a:lnTo>
                    <a:pt x="480" y="312"/>
                  </a:lnTo>
                  <a:lnTo>
                    <a:pt x="464" y="344"/>
                  </a:lnTo>
                  <a:lnTo>
                    <a:pt x="464" y="360"/>
                  </a:lnTo>
                  <a:lnTo>
                    <a:pt x="456" y="360"/>
                  </a:lnTo>
                  <a:lnTo>
                    <a:pt x="440" y="368"/>
                  </a:lnTo>
                  <a:lnTo>
                    <a:pt x="424" y="384"/>
                  </a:lnTo>
                  <a:lnTo>
                    <a:pt x="416" y="384"/>
                  </a:lnTo>
                  <a:lnTo>
                    <a:pt x="400" y="368"/>
                  </a:lnTo>
                  <a:lnTo>
                    <a:pt x="384" y="376"/>
                  </a:lnTo>
                  <a:lnTo>
                    <a:pt x="360" y="368"/>
                  </a:lnTo>
                  <a:lnTo>
                    <a:pt x="336" y="352"/>
                  </a:lnTo>
                  <a:lnTo>
                    <a:pt x="320" y="336"/>
                  </a:lnTo>
                  <a:lnTo>
                    <a:pt x="312" y="320"/>
                  </a:lnTo>
                  <a:lnTo>
                    <a:pt x="296" y="320"/>
                  </a:lnTo>
                  <a:lnTo>
                    <a:pt x="280" y="304"/>
                  </a:lnTo>
                  <a:lnTo>
                    <a:pt x="256" y="280"/>
                  </a:lnTo>
                  <a:lnTo>
                    <a:pt x="208" y="272"/>
                  </a:lnTo>
                  <a:lnTo>
                    <a:pt x="176" y="272"/>
                  </a:lnTo>
                  <a:lnTo>
                    <a:pt x="136" y="288"/>
                  </a:lnTo>
                  <a:lnTo>
                    <a:pt x="136" y="296"/>
                  </a:lnTo>
                  <a:lnTo>
                    <a:pt x="112" y="304"/>
                  </a:lnTo>
                  <a:lnTo>
                    <a:pt x="96" y="304"/>
                  </a:lnTo>
                  <a:lnTo>
                    <a:pt x="80" y="312"/>
                  </a:lnTo>
                  <a:lnTo>
                    <a:pt x="56" y="320"/>
                  </a:lnTo>
                  <a:lnTo>
                    <a:pt x="40" y="320"/>
                  </a:lnTo>
                  <a:lnTo>
                    <a:pt x="24" y="30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3" name="Freeform 580"/>
            <p:cNvSpPr>
              <a:spLocks/>
            </p:cNvSpPr>
            <p:nvPr/>
          </p:nvSpPr>
          <p:spPr bwMode="auto">
            <a:xfrm>
              <a:off x="8067675" y="4776316"/>
              <a:ext cx="107950" cy="188913"/>
            </a:xfrm>
            <a:custGeom>
              <a:avLst/>
              <a:gdLst>
                <a:gd name="T0" fmla="*/ 0 w 64"/>
                <a:gd name="T1" fmla="*/ 2147483647 h 104"/>
                <a:gd name="T2" fmla="*/ 2147483647 w 64"/>
                <a:gd name="T3" fmla="*/ 2147483647 h 104"/>
                <a:gd name="T4" fmla="*/ 2147483647 w 64"/>
                <a:gd name="T5" fmla="*/ 2147483647 h 104"/>
                <a:gd name="T6" fmla="*/ 0 w 64"/>
                <a:gd name="T7" fmla="*/ 0 h 104"/>
                <a:gd name="T8" fmla="*/ 2147483647 w 64"/>
                <a:gd name="T9" fmla="*/ 2147483647 h 104"/>
                <a:gd name="T10" fmla="*/ 2147483647 w 64"/>
                <a:gd name="T11" fmla="*/ 2147483647 h 104"/>
                <a:gd name="T12" fmla="*/ 2147483647 w 64"/>
                <a:gd name="T13" fmla="*/ 2147483647 h 104"/>
                <a:gd name="T14" fmla="*/ 2147483647 w 64"/>
                <a:gd name="T15" fmla="*/ 2147483647 h 104"/>
                <a:gd name="T16" fmla="*/ 2147483647 w 64"/>
                <a:gd name="T17" fmla="*/ 2147483647 h 104"/>
                <a:gd name="T18" fmla="*/ 2147483647 w 64"/>
                <a:gd name="T19" fmla="*/ 2147483647 h 104"/>
                <a:gd name="T20" fmla="*/ 2147483647 w 64"/>
                <a:gd name="T21" fmla="*/ 2147483647 h 104"/>
                <a:gd name="T22" fmla="*/ 2147483647 w 64"/>
                <a:gd name="T23" fmla="*/ 2147483647 h 104"/>
                <a:gd name="T24" fmla="*/ 2147483647 w 64"/>
                <a:gd name="T25" fmla="*/ 2147483647 h 104"/>
                <a:gd name="T26" fmla="*/ 2147483647 w 64"/>
                <a:gd name="T27" fmla="*/ 2147483647 h 104"/>
                <a:gd name="T28" fmla="*/ 2147483647 w 64"/>
                <a:gd name="T29" fmla="*/ 2147483647 h 104"/>
                <a:gd name="T30" fmla="*/ 2147483647 w 64"/>
                <a:gd name="T31" fmla="*/ 2147483647 h 104"/>
                <a:gd name="T32" fmla="*/ 2147483647 w 64"/>
                <a:gd name="T33" fmla="*/ 2147483647 h 104"/>
                <a:gd name="T34" fmla="*/ 0 w 64"/>
                <a:gd name="T35" fmla="*/ 2147483647 h 10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4"/>
                <a:gd name="T55" fmla="*/ 0 h 104"/>
                <a:gd name="T56" fmla="*/ 64 w 64"/>
                <a:gd name="T57" fmla="*/ 104 h 10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4" h="104">
                  <a:moveTo>
                    <a:pt x="0" y="72"/>
                  </a:moveTo>
                  <a:lnTo>
                    <a:pt x="16" y="48"/>
                  </a:lnTo>
                  <a:lnTo>
                    <a:pt x="16" y="32"/>
                  </a:lnTo>
                  <a:lnTo>
                    <a:pt x="0" y="0"/>
                  </a:lnTo>
                  <a:lnTo>
                    <a:pt x="16" y="8"/>
                  </a:lnTo>
                  <a:lnTo>
                    <a:pt x="16" y="24"/>
                  </a:lnTo>
                  <a:lnTo>
                    <a:pt x="24" y="40"/>
                  </a:lnTo>
                  <a:lnTo>
                    <a:pt x="40" y="48"/>
                  </a:lnTo>
                  <a:lnTo>
                    <a:pt x="56" y="40"/>
                  </a:lnTo>
                  <a:lnTo>
                    <a:pt x="64" y="48"/>
                  </a:lnTo>
                  <a:lnTo>
                    <a:pt x="56" y="56"/>
                  </a:lnTo>
                  <a:lnTo>
                    <a:pt x="48" y="64"/>
                  </a:lnTo>
                  <a:lnTo>
                    <a:pt x="40" y="72"/>
                  </a:lnTo>
                  <a:lnTo>
                    <a:pt x="40" y="88"/>
                  </a:lnTo>
                  <a:lnTo>
                    <a:pt x="24" y="104"/>
                  </a:lnTo>
                  <a:lnTo>
                    <a:pt x="16" y="96"/>
                  </a:lnTo>
                  <a:lnTo>
                    <a:pt x="16" y="8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4" name="Freeform 581"/>
            <p:cNvSpPr>
              <a:spLocks/>
            </p:cNvSpPr>
            <p:nvPr/>
          </p:nvSpPr>
          <p:spPr bwMode="auto">
            <a:xfrm>
              <a:off x="6796088" y="4192116"/>
              <a:ext cx="842962" cy="700088"/>
            </a:xfrm>
            <a:custGeom>
              <a:avLst/>
              <a:gdLst>
                <a:gd name="T0" fmla="*/ 2147483647 w 504"/>
                <a:gd name="T1" fmla="*/ 2147483647 h 384"/>
                <a:gd name="T2" fmla="*/ 2147483647 w 504"/>
                <a:gd name="T3" fmla="*/ 2147483647 h 384"/>
                <a:gd name="T4" fmla="*/ 0 w 504"/>
                <a:gd name="T5" fmla="*/ 2147483647 h 384"/>
                <a:gd name="T6" fmla="*/ 2147483647 w 504"/>
                <a:gd name="T7" fmla="*/ 2147483647 h 384"/>
                <a:gd name="T8" fmla="*/ 2147483647 w 504"/>
                <a:gd name="T9" fmla="*/ 2147483647 h 384"/>
                <a:gd name="T10" fmla="*/ 2147483647 w 504"/>
                <a:gd name="T11" fmla="*/ 2147483647 h 384"/>
                <a:gd name="T12" fmla="*/ 2147483647 w 504"/>
                <a:gd name="T13" fmla="*/ 2147483647 h 384"/>
                <a:gd name="T14" fmla="*/ 2147483647 w 504"/>
                <a:gd name="T15" fmla="*/ 2147483647 h 384"/>
                <a:gd name="T16" fmla="*/ 2147483647 w 504"/>
                <a:gd name="T17" fmla="*/ 2147483647 h 384"/>
                <a:gd name="T18" fmla="*/ 2147483647 w 504"/>
                <a:gd name="T19" fmla="*/ 2147483647 h 384"/>
                <a:gd name="T20" fmla="*/ 2147483647 w 504"/>
                <a:gd name="T21" fmla="*/ 0 h 384"/>
                <a:gd name="T22" fmla="*/ 2147483647 w 504"/>
                <a:gd name="T23" fmla="*/ 2147483647 h 384"/>
                <a:gd name="T24" fmla="*/ 2147483647 w 504"/>
                <a:gd name="T25" fmla="*/ 2147483647 h 384"/>
                <a:gd name="T26" fmla="*/ 2147483647 w 504"/>
                <a:gd name="T27" fmla="*/ 2147483647 h 384"/>
                <a:gd name="T28" fmla="*/ 2147483647 w 504"/>
                <a:gd name="T29" fmla="*/ 2147483647 h 384"/>
                <a:gd name="T30" fmla="*/ 2147483647 w 504"/>
                <a:gd name="T31" fmla="*/ 2147483647 h 384"/>
                <a:gd name="T32" fmla="*/ 2147483647 w 504"/>
                <a:gd name="T33" fmla="*/ 2147483647 h 384"/>
                <a:gd name="T34" fmla="*/ 2147483647 w 504"/>
                <a:gd name="T35" fmla="*/ 2147483647 h 384"/>
                <a:gd name="T36" fmla="*/ 2147483647 w 504"/>
                <a:gd name="T37" fmla="*/ 2147483647 h 384"/>
                <a:gd name="T38" fmla="*/ 2147483647 w 504"/>
                <a:gd name="T39" fmla="*/ 2147483647 h 384"/>
                <a:gd name="T40" fmla="*/ 2147483647 w 504"/>
                <a:gd name="T41" fmla="*/ 2147483647 h 384"/>
                <a:gd name="T42" fmla="*/ 2147483647 w 504"/>
                <a:gd name="T43" fmla="*/ 2147483647 h 384"/>
                <a:gd name="T44" fmla="*/ 2147483647 w 504"/>
                <a:gd name="T45" fmla="*/ 2147483647 h 384"/>
                <a:gd name="T46" fmla="*/ 2147483647 w 504"/>
                <a:gd name="T47" fmla="*/ 2147483647 h 384"/>
                <a:gd name="T48" fmla="*/ 2147483647 w 504"/>
                <a:gd name="T49" fmla="*/ 2147483647 h 384"/>
                <a:gd name="T50" fmla="*/ 2147483647 w 504"/>
                <a:gd name="T51" fmla="*/ 2147483647 h 384"/>
                <a:gd name="T52" fmla="*/ 2147483647 w 504"/>
                <a:gd name="T53" fmla="*/ 2147483647 h 384"/>
                <a:gd name="T54" fmla="*/ 2147483647 w 504"/>
                <a:gd name="T55" fmla="*/ 2147483647 h 384"/>
                <a:gd name="T56" fmla="*/ 2147483647 w 504"/>
                <a:gd name="T57" fmla="*/ 2147483647 h 384"/>
                <a:gd name="T58" fmla="*/ 2147483647 w 504"/>
                <a:gd name="T59" fmla="*/ 2147483647 h 384"/>
                <a:gd name="T60" fmla="*/ 2147483647 w 504"/>
                <a:gd name="T61" fmla="*/ 2147483647 h 384"/>
                <a:gd name="T62" fmla="*/ 2147483647 w 504"/>
                <a:gd name="T63" fmla="*/ 2147483647 h 384"/>
                <a:gd name="T64" fmla="*/ 2147483647 w 504"/>
                <a:gd name="T65" fmla="*/ 2147483647 h 384"/>
                <a:gd name="T66" fmla="*/ 2147483647 w 504"/>
                <a:gd name="T67" fmla="*/ 2147483647 h 384"/>
                <a:gd name="T68" fmla="*/ 2147483647 w 504"/>
                <a:gd name="T69" fmla="*/ 2147483647 h 384"/>
                <a:gd name="T70" fmla="*/ 2147483647 w 504"/>
                <a:gd name="T71" fmla="*/ 2147483647 h 3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4"/>
                <a:gd name="T109" fmla="*/ 0 h 384"/>
                <a:gd name="T110" fmla="*/ 504 w 504"/>
                <a:gd name="T111" fmla="*/ 384 h 3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4" h="384">
                  <a:moveTo>
                    <a:pt x="24" y="304"/>
                  </a:moveTo>
                  <a:lnTo>
                    <a:pt x="24" y="272"/>
                  </a:lnTo>
                  <a:lnTo>
                    <a:pt x="24" y="256"/>
                  </a:lnTo>
                  <a:lnTo>
                    <a:pt x="8" y="200"/>
                  </a:lnTo>
                  <a:lnTo>
                    <a:pt x="8" y="184"/>
                  </a:lnTo>
                  <a:lnTo>
                    <a:pt x="0" y="160"/>
                  </a:lnTo>
                  <a:lnTo>
                    <a:pt x="8" y="144"/>
                  </a:lnTo>
                  <a:lnTo>
                    <a:pt x="24" y="128"/>
                  </a:lnTo>
                  <a:lnTo>
                    <a:pt x="56" y="112"/>
                  </a:lnTo>
                  <a:lnTo>
                    <a:pt x="80" y="96"/>
                  </a:lnTo>
                  <a:lnTo>
                    <a:pt x="96" y="96"/>
                  </a:lnTo>
                  <a:lnTo>
                    <a:pt x="104" y="72"/>
                  </a:lnTo>
                  <a:lnTo>
                    <a:pt x="120" y="64"/>
                  </a:lnTo>
                  <a:lnTo>
                    <a:pt x="136" y="56"/>
                  </a:lnTo>
                  <a:lnTo>
                    <a:pt x="160" y="40"/>
                  </a:lnTo>
                  <a:lnTo>
                    <a:pt x="176" y="32"/>
                  </a:lnTo>
                  <a:lnTo>
                    <a:pt x="192" y="40"/>
                  </a:lnTo>
                  <a:lnTo>
                    <a:pt x="200" y="40"/>
                  </a:lnTo>
                  <a:lnTo>
                    <a:pt x="208" y="24"/>
                  </a:lnTo>
                  <a:lnTo>
                    <a:pt x="224" y="16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0"/>
                  </a:lnTo>
                  <a:lnTo>
                    <a:pt x="296" y="8"/>
                  </a:lnTo>
                  <a:lnTo>
                    <a:pt x="288" y="24"/>
                  </a:lnTo>
                  <a:lnTo>
                    <a:pt x="280" y="40"/>
                  </a:lnTo>
                  <a:lnTo>
                    <a:pt x="296" y="48"/>
                  </a:lnTo>
                  <a:lnTo>
                    <a:pt x="312" y="48"/>
                  </a:lnTo>
                  <a:lnTo>
                    <a:pt x="328" y="72"/>
                  </a:lnTo>
                  <a:lnTo>
                    <a:pt x="344" y="72"/>
                  </a:lnTo>
                  <a:lnTo>
                    <a:pt x="360" y="56"/>
                  </a:lnTo>
                  <a:lnTo>
                    <a:pt x="360" y="16"/>
                  </a:lnTo>
                  <a:lnTo>
                    <a:pt x="376" y="0"/>
                  </a:lnTo>
                  <a:lnTo>
                    <a:pt x="384" y="24"/>
                  </a:lnTo>
                  <a:lnTo>
                    <a:pt x="392" y="32"/>
                  </a:lnTo>
                  <a:lnTo>
                    <a:pt x="400" y="40"/>
                  </a:lnTo>
                  <a:lnTo>
                    <a:pt x="408" y="80"/>
                  </a:lnTo>
                  <a:lnTo>
                    <a:pt x="432" y="96"/>
                  </a:lnTo>
                  <a:lnTo>
                    <a:pt x="456" y="104"/>
                  </a:lnTo>
                  <a:lnTo>
                    <a:pt x="464" y="128"/>
                  </a:lnTo>
                  <a:lnTo>
                    <a:pt x="472" y="136"/>
                  </a:lnTo>
                  <a:lnTo>
                    <a:pt x="480" y="160"/>
                  </a:lnTo>
                  <a:lnTo>
                    <a:pt x="504" y="176"/>
                  </a:lnTo>
                  <a:lnTo>
                    <a:pt x="504" y="192"/>
                  </a:lnTo>
                  <a:lnTo>
                    <a:pt x="504" y="216"/>
                  </a:lnTo>
                  <a:lnTo>
                    <a:pt x="504" y="248"/>
                  </a:lnTo>
                  <a:lnTo>
                    <a:pt x="480" y="312"/>
                  </a:lnTo>
                  <a:lnTo>
                    <a:pt x="464" y="344"/>
                  </a:lnTo>
                  <a:lnTo>
                    <a:pt x="464" y="360"/>
                  </a:lnTo>
                  <a:lnTo>
                    <a:pt x="456" y="360"/>
                  </a:lnTo>
                  <a:lnTo>
                    <a:pt x="440" y="368"/>
                  </a:lnTo>
                  <a:lnTo>
                    <a:pt x="424" y="384"/>
                  </a:lnTo>
                  <a:lnTo>
                    <a:pt x="416" y="384"/>
                  </a:lnTo>
                  <a:lnTo>
                    <a:pt x="400" y="368"/>
                  </a:lnTo>
                  <a:lnTo>
                    <a:pt x="384" y="376"/>
                  </a:lnTo>
                  <a:lnTo>
                    <a:pt x="360" y="368"/>
                  </a:lnTo>
                  <a:lnTo>
                    <a:pt x="336" y="352"/>
                  </a:lnTo>
                  <a:lnTo>
                    <a:pt x="320" y="336"/>
                  </a:lnTo>
                  <a:lnTo>
                    <a:pt x="312" y="320"/>
                  </a:lnTo>
                  <a:lnTo>
                    <a:pt x="296" y="320"/>
                  </a:lnTo>
                  <a:lnTo>
                    <a:pt x="280" y="304"/>
                  </a:lnTo>
                  <a:lnTo>
                    <a:pt x="256" y="280"/>
                  </a:lnTo>
                  <a:lnTo>
                    <a:pt x="208" y="272"/>
                  </a:lnTo>
                  <a:lnTo>
                    <a:pt x="176" y="272"/>
                  </a:lnTo>
                  <a:lnTo>
                    <a:pt x="136" y="288"/>
                  </a:lnTo>
                  <a:lnTo>
                    <a:pt x="136" y="296"/>
                  </a:lnTo>
                  <a:lnTo>
                    <a:pt x="112" y="304"/>
                  </a:lnTo>
                  <a:lnTo>
                    <a:pt x="96" y="304"/>
                  </a:lnTo>
                  <a:lnTo>
                    <a:pt x="80" y="312"/>
                  </a:lnTo>
                  <a:lnTo>
                    <a:pt x="56" y="320"/>
                  </a:lnTo>
                  <a:lnTo>
                    <a:pt x="40" y="320"/>
                  </a:lnTo>
                  <a:lnTo>
                    <a:pt x="24" y="304"/>
                  </a:lnTo>
                  <a:close/>
                </a:path>
              </a:pathLst>
            </a:custGeom>
            <a:solidFill>
              <a:srgbClr val="FFFF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5" name="Freeform 582"/>
            <p:cNvSpPr>
              <a:spLocks/>
            </p:cNvSpPr>
            <p:nvPr/>
          </p:nvSpPr>
          <p:spPr bwMode="auto">
            <a:xfrm>
              <a:off x="7466013" y="4936654"/>
              <a:ext cx="66675" cy="101600"/>
            </a:xfrm>
            <a:custGeom>
              <a:avLst/>
              <a:gdLst>
                <a:gd name="T0" fmla="*/ 0 w 40"/>
                <a:gd name="T1" fmla="*/ 2147483647 h 56"/>
                <a:gd name="T2" fmla="*/ 2147483647 w 40"/>
                <a:gd name="T3" fmla="*/ 2147483647 h 56"/>
                <a:gd name="T4" fmla="*/ 2147483647 w 40"/>
                <a:gd name="T5" fmla="*/ 2147483647 h 56"/>
                <a:gd name="T6" fmla="*/ 2147483647 w 40"/>
                <a:gd name="T7" fmla="*/ 2147483647 h 56"/>
                <a:gd name="T8" fmla="*/ 2147483647 w 40"/>
                <a:gd name="T9" fmla="*/ 2147483647 h 56"/>
                <a:gd name="T10" fmla="*/ 2147483647 w 40"/>
                <a:gd name="T11" fmla="*/ 2147483647 h 56"/>
                <a:gd name="T12" fmla="*/ 2147483647 w 40"/>
                <a:gd name="T13" fmla="*/ 0 h 56"/>
                <a:gd name="T14" fmla="*/ 2147483647 w 40"/>
                <a:gd name="T15" fmla="*/ 2147483647 h 56"/>
                <a:gd name="T16" fmla="*/ 0 w 40"/>
                <a:gd name="T17" fmla="*/ 2147483647 h 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"/>
                <a:gd name="T28" fmla="*/ 0 h 56"/>
                <a:gd name="T29" fmla="*/ 40 w 40"/>
                <a:gd name="T30" fmla="*/ 56 h 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" h="56">
                  <a:moveTo>
                    <a:pt x="0" y="8"/>
                  </a:moveTo>
                  <a:lnTo>
                    <a:pt x="8" y="32"/>
                  </a:lnTo>
                  <a:lnTo>
                    <a:pt x="8" y="48"/>
                  </a:lnTo>
                  <a:lnTo>
                    <a:pt x="24" y="56"/>
                  </a:lnTo>
                  <a:lnTo>
                    <a:pt x="32" y="40"/>
                  </a:lnTo>
                  <a:lnTo>
                    <a:pt x="40" y="16"/>
                  </a:lnTo>
                  <a:lnTo>
                    <a:pt x="40" y="0"/>
                  </a:lnTo>
                  <a:lnTo>
                    <a:pt x="24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6" name="Freeform 583"/>
            <p:cNvSpPr>
              <a:spLocks/>
            </p:cNvSpPr>
            <p:nvPr/>
          </p:nvSpPr>
          <p:spPr bwMode="auto">
            <a:xfrm>
              <a:off x="6435725" y="3800004"/>
              <a:ext cx="214313" cy="249237"/>
            </a:xfrm>
            <a:custGeom>
              <a:avLst/>
              <a:gdLst>
                <a:gd name="T0" fmla="*/ 0 w 128"/>
                <a:gd name="T1" fmla="*/ 0 h 136"/>
                <a:gd name="T2" fmla="*/ 2147483647 w 128"/>
                <a:gd name="T3" fmla="*/ 0 h 136"/>
                <a:gd name="T4" fmla="*/ 2147483647 w 128"/>
                <a:gd name="T5" fmla="*/ 2147483647 h 136"/>
                <a:gd name="T6" fmla="*/ 2147483647 w 128"/>
                <a:gd name="T7" fmla="*/ 2147483647 h 136"/>
                <a:gd name="T8" fmla="*/ 2147483647 w 128"/>
                <a:gd name="T9" fmla="*/ 2147483647 h 136"/>
                <a:gd name="T10" fmla="*/ 2147483647 w 128"/>
                <a:gd name="T11" fmla="*/ 2147483647 h 136"/>
                <a:gd name="T12" fmla="*/ 2147483647 w 128"/>
                <a:gd name="T13" fmla="*/ 2147483647 h 136"/>
                <a:gd name="T14" fmla="*/ 2147483647 w 128"/>
                <a:gd name="T15" fmla="*/ 2147483647 h 136"/>
                <a:gd name="T16" fmla="*/ 2147483647 w 128"/>
                <a:gd name="T17" fmla="*/ 2147483647 h 136"/>
                <a:gd name="T18" fmla="*/ 2147483647 w 128"/>
                <a:gd name="T19" fmla="*/ 2147483647 h 136"/>
                <a:gd name="T20" fmla="*/ 2147483647 w 128"/>
                <a:gd name="T21" fmla="*/ 2147483647 h 136"/>
                <a:gd name="T22" fmla="*/ 2147483647 w 128"/>
                <a:gd name="T23" fmla="*/ 2147483647 h 136"/>
                <a:gd name="T24" fmla="*/ 2147483647 w 128"/>
                <a:gd name="T25" fmla="*/ 2147483647 h 136"/>
                <a:gd name="T26" fmla="*/ 2147483647 w 128"/>
                <a:gd name="T27" fmla="*/ 2147483647 h 136"/>
                <a:gd name="T28" fmla="*/ 2147483647 w 128"/>
                <a:gd name="T29" fmla="*/ 2147483647 h 136"/>
                <a:gd name="T30" fmla="*/ 2147483647 w 128"/>
                <a:gd name="T31" fmla="*/ 2147483647 h 136"/>
                <a:gd name="T32" fmla="*/ 0 w 128"/>
                <a:gd name="T33" fmla="*/ 0 h 1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8"/>
                <a:gd name="T52" fmla="*/ 0 h 136"/>
                <a:gd name="T53" fmla="*/ 128 w 128"/>
                <a:gd name="T54" fmla="*/ 136 h 1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8" h="136">
                  <a:moveTo>
                    <a:pt x="0" y="0"/>
                  </a:moveTo>
                  <a:lnTo>
                    <a:pt x="16" y="0"/>
                  </a:lnTo>
                  <a:lnTo>
                    <a:pt x="32" y="24"/>
                  </a:lnTo>
                  <a:lnTo>
                    <a:pt x="48" y="32"/>
                  </a:lnTo>
                  <a:lnTo>
                    <a:pt x="64" y="40"/>
                  </a:lnTo>
                  <a:lnTo>
                    <a:pt x="96" y="72"/>
                  </a:lnTo>
                  <a:lnTo>
                    <a:pt x="104" y="80"/>
                  </a:lnTo>
                  <a:lnTo>
                    <a:pt x="120" y="104"/>
                  </a:lnTo>
                  <a:lnTo>
                    <a:pt x="128" y="128"/>
                  </a:lnTo>
                  <a:lnTo>
                    <a:pt x="112" y="136"/>
                  </a:lnTo>
                  <a:lnTo>
                    <a:pt x="88" y="120"/>
                  </a:lnTo>
                  <a:lnTo>
                    <a:pt x="64" y="104"/>
                  </a:lnTo>
                  <a:lnTo>
                    <a:pt x="48" y="72"/>
                  </a:lnTo>
                  <a:lnTo>
                    <a:pt x="40" y="64"/>
                  </a:lnTo>
                  <a:lnTo>
                    <a:pt x="24" y="48"/>
                  </a:lnTo>
                  <a:lnTo>
                    <a:pt x="8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7" name="Freeform 584"/>
            <p:cNvSpPr>
              <a:spLocks/>
            </p:cNvSpPr>
            <p:nvPr/>
          </p:nvSpPr>
          <p:spPr bwMode="auto">
            <a:xfrm>
              <a:off x="6716713" y="3757141"/>
              <a:ext cx="200025" cy="246063"/>
            </a:xfrm>
            <a:custGeom>
              <a:avLst/>
              <a:gdLst>
                <a:gd name="T0" fmla="*/ 2147483647 w 120"/>
                <a:gd name="T1" fmla="*/ 2147483647 h 136"/>
                <a:gd name="T2" fmla="*/ 0 w 120"/>
                <a:gd name="T3" fmla="*/ 2147483647 h 136"/>
                <a:gd name="T4" fmla="*/ 0 w 120"/>
                <a:gd name="T5" fmla="*/ 2147483647 h 136"/>
                <a:gd name="T6" fmla="*/ 2147483647 w 120"/>
                <a:gd name="T7" fmla="*/ 2147483647 h 136"/>
                <a:gd name="T8" fmla="*/ 2147483647 w 120"/>
                <a:gd name="T9" fmla="*/ 2147483647 h 136"/>
                <a:gd name="T10" fmla="*/ 2147483647 w 120"/>
                <a:gd name="T11" fmla="*/ 2147483647 h 136"/>
                <a:gd name="T12" fmla="*/ 2147483647 w 120"/>
                <a:gd name="T13" fmla="*/ 2147483647 h 136"/>
                <a:gd name="T14" fmla="*/ 2147483647 w 120"/>
                <a:gd name="T15" fmla="*/ 0 h 136"/>
                <a:gd name="T16" fmla="*/ 2147483647 w 120"/>
                <a:gd name="T17" fmla="*/ 2147483647 h 136"/>
                <a:gd name="T18" fmla="*/ 2147483647 w 120"/>
                <a:gd name="T19" fmla="*/ 2147483647 h 136"/>
                <a:gd name="T20" fmla="*/ 2147483647 w 120"/>
                <a:gd name="T21" fmla="*/ 2147483647 h 136"/>
                <a:gd name="T22" fmla="*/ 2147483647 w 120"/>
                <a:gd name="T23" fmla="*/ 2147483647 h 136"/>
                <a:gd name="T24" fmla="*/ 2147483647 w 120"/>
                <a:gd name="T25" fmla="*/ 2147483647 h 136"/>
                <a:gd name="T26" fmla="*/ 2147483647 w 120"/>
                <a:gd name="T27" fmla="*/ 2147483647 h 136"/>
                <a:gd name="T28" fmla="*/ 2147483647 w 120"/>
                <a:gd name="T29" fmla="*/ 2147483647 h 136"/>
                <a:gd name="T30" fmla="*/ 2147483647 w 120"/>
                <a:gd name="T31" fmla="*/ 2147483647 h 136"/>
                <a:gd name="T32" fmla="*/ 2147483647 w 120"/>
                <a:gd name="T33" fmla="*/ 2147483647 h 136"/>
                <a:gd name="T34" fmla="*/ 2147483647 w 120"/>
                <a:gd name="T35" fmla="*/ 2147483647 h 136"/>
                <a:gd name="T36" fmla="*/ 2147483647 w 120"/>
                <a:gd name="T37" fmla="*/ 2147483647 h 136"/>
                <a:gd name="T38" fmla="*/ 2147483647 w 120"/>
                <a:gd name="T39" fmla="*/ 2147483647 h 136"/>
                <a:gd name="T40" fmla="*/ 2147483647 w 120"/>
                <a:gd name="T41" fmla="*/ 2147483647 h 136"/>
                <a:gd name="T42" fmla="*/ 2147483647 w 120"/>
                <a:gd name="T43" fmla="*/ 2147483647 h 136"/>
                <a:gd name="T44" fmla="*/ 2147483647 w 120"/>
                <a:gd name="T45" fmla="*/ 2147483647 h 136"/>
                <a:gd name="T46" fmla="*/ 2147483647 w 120"/>
                <a:gd name="T47" fmla="*/ 2147483647 h 1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0"/>
                <a:gd name="T73" fmla="*/ 0 h 136"/>
                <a:gd name="T74" fmla="*/ 120 w 120"/>
                <a:gd name="T75" fmla="*/ 136 h 1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0" h="136">
                  <a:moveTo>
                    <a:pt x="8" y="112"/>
                  </a:moveTo>
                  <a:lnTo>
                    <a:pt x="0" y="96"/>
                  </a:lnTo>
                  <a:lnTo>
                    <a:pt x="0" y="72"/>
                  </a:lnTo>
                  <a:lnTo>
                    <a:pt x="8" y="64"/>
                  </a:lnTo>
                  <a:lnTo>
                    <a:pt x="24" y="56"/>
                  </a:lnTo>
                  <a:lnTo>
                    <a:pt x="40" y="48"/>
                  </a:lnTo>
                  <a:lnTo>
                    <a:pt x="64" y="16"/>
                  </a:lnTo>
                  <a:lnTo>
                    <a:pt x="96" y="0"/>
                  </a:lnTo>
                  <a:lnTo>
                    <a:pt x="112" y="8"/>
                  </a:lnTo>
                  <a:lnTo>
                    <a:pt x="120" y="24"/>
                  </a:lnTo>
                  <a:lnTo>
                    <a:pt x="104" y="32"/>
                  </a:lnTo>
                  <a:lnTo>
                    <a:pt x="104" y="48"/>
                  </a:lnTo>
                  <a:lnTo>
                    <a:pt x="104" y="64"/>
                  </a:lnTo>
                  <a:lnTo>
                    <a:pt x="120" y="72"/>
                  </a:lnTo>
                  <a:lnTo>
                    <a:pt x="104" y="80"/>
                  </a:lnTo>
                  <a:lnTo>
                    <a:pt x="104" y="88"/>
                  </a:lnTo>
                  <a:lnTo>
                    <a:pt x="96" y="104"/>
                  </a:lnTo>
                  <a:lnTo>
                    <a:pt x="88" y="112"/>
                  </a:lnTo>
                  <a:lnTo>
                    <a:pt x="80" y="136"/>
                  </a:lnTo>
                  <a:lnTo>
                    <a:pt x="64" y="136"/>
                  </a:lnTo>
                  <a:lnTo>
                    <a:pt x="48" y="128"/>
                  </a:lnTo>
                  <a:lnTo>
                    <a:pt x="32" y="128"/>
                  </a:lnTo>
                  <a:lnTo>
                    <a:pt x="16" y="128"/>
                  </a:lnTo>
                  <a:lnTo>
                    <a:pt x="8" y="11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8" name="Freeform 585"/>
            <p:cNvSpPr>
              <a:spLocks/>
            </p:cNvSpPr>
            <p:nvPr/>
          </p:nvSpPr>
          <p:spPr bwMode="auto">
            <a:xfrm>
              <a:off x="7170738" y="3930179"/>
              <a:ext cx="388937" cy="234950"/>
            </a:xfrm>
            <a:custGeom>
              <a:avLst/>
              <a:gdLst>
                <a:gd name="T0" fmla="*/ 0 w 232"/>
                <a:gd name="T1" fmla="*/ 2147483647 h 128"/>
                <a:gd name="T2" fmla="*/ 2147483647 w 232"/>
                <a:gd name="T3" fmla="*/ 2147483647 h 128"/>
                <a:gd name="T4" fmla="*/ 2147483647 w 232"/>
                <a:gd name="T5" fmla="*/ 2147483647 h 128"/>
                <a:gd name="T6" fmla="*/ 2147483647 w 232"/>
                <a:gd name="T7" fmla="*/ 2147483647 h 128"/>
                <a:gd name="T8" fmla="*/ 2147483647 w 232"/>
                <a:gd name="T9" fmla="*/ 2147483647 h 128"/>
                <a:gd name="T10" fmla="*/ 2147483647 w 232"/>
                <a:gd name="T11" fmla="*/ 2147483647 h 128"/>
                <a:gd name="T12" fmla="*/ 2147483647 w 232"/>
                <a:gd name="T13" fmla="*/ 2147483647 h 128"/>
                <a:gd name="T14" fmla="*/ 2147483647 w 232"/>
                <a:gd name="T15" fmla="*/ 2147483647 h 128"/>
                <a:gd name="T16" fmla="*/ 2147483647 w 232"/>
                <a:gd name="T17" fmla="*/ 2147483647 h 128"/>
                <a:gd name="T18" fmla="*/ 2147483647 w 232"/>
                <a:gd name="T19" fmla="*/ 2147483647 h 128"/>
                <a:gd name="T20" fmla="*/ 2147483647 w 232"/>
                <a:gd name="T21" fmla="*/ 2147483647 h 128"/>
                <a:gd name="T22" fmla="*/ 2147483647 w 232"/>
                <a:gd name="T23" fmla="*/ 2147483647 h 128"/>
                <a:gd name="T24" fmla="*/ 2147483647 w 232"/>
                <a:gd name="T25" fmla="*/ 2147483647 h 128"/>
                <a:gd name="T26" fmla="*/ 2147483647 w 232"/>
                <a:gd name="T27" fmla="*/ 2147483647 h 128"/>
                <a:gd name="T28" fmla="*/ 2147483647 w 232"/>
                <a:gd name="T29" fmla="*/ 2147483647 h 128"/>
                <a:gd name="T30" fmla="*/ 2147483647 w 232"/>
                <a:gd name="T31" fmla="*/ 2147483647 h 128"/>
                <a:gd name="T32" fmla="*/ 2147483647 w 232"/>
                <a:gd name="T33" fmla="*/ 2147483647 h 128"/>
                <a:gd name="T34" fmla="*/ 2147483647 w 232"/>
                <a:gd name="T35" fmla="*/ 2147483647 h 128"/>
                <a:gd name="T36" fmla="*/ 2147483647 w 232"/>
                <a:gd name="T37" fmla="*/ 2147483647 h 128"/>
                <a:gd name="T38" fmla="*/ 2147483647 w 232"/>
                <a:gd name="T39" fmla="*/ 2147483647 h 128"/>
                <a:gd name="T40" fmla="*/ 2147483647 w 232"/>
                <a:gd name="T41" fmla="*/ 2147483647 h 128"/>
                <a:gd name="T42" fmla="*/ 2147483647 w 232"/>
                <a:gd name="T43" fmla="*/ 2147483647 h 128"/>
                <a:gd name="T44" fmla="*/ 2147483647 w 232"/>
                <a:gd name="T45" fmla="*/ 2147483647 h 128"/>
                <a:gd name="T46" fmla="*/ 2147483647 w 232"/>
                <a:gd name="T47" fmla="*/ 2147483647 h 128"/>
                <a:gd name="T48" fmla="*/ 2147483647 w 232"/>
                <a:gd name="T49" fmla="*/ 2147483647 h 128"/>
                <a:gd name="T50" fmla="*/ 2147483647 w 232"/>
                <a:gd name="T51" fmla="*/ 2147483647 h 128"/>
                <a:gd name="T52" fmla="*/ 2147483647 w 232"/>
                <a:gd name="T53" fmla="*/ 2147483647 h 128"/>
                <a:gd name="T54" fmla="*/ 2147483647 w 232"/>
                <a:gd name="T55" fmla="*/ 2147483647 h 128"/>
                <a:gd name="T56" fmla="*/ 2147483647 w 232"/>
                <a:gd name="T57" fmla="*/ 2147483647 h 128"/>
                <a:gd name="T58" fmla="*/ 2147483647 w 232"/>
                <a:gd name="T59" fmla="*/ 2147483647 h 128"/>
                <a:gd name="T60" fmla="*/ 2147483647 w 232"/>
                <a:gd name="T61" fmla="*/ 0 h 128"/>
                <a:gd name="T62" fmla="*/ 2147483647 w 232"/>
                <a:gd name="T63" fmla="*/ 0 h 128"/>
                <a:gd name="T64" fmla="*/ 0 w 232"/>
                <a:gd name="T65" fmla="*/ 2147483647 h 1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2"/>
                <a:gd name="T100" fmla="*/ 0 h 128"/>
                <a:gd name="T101" fmla="*/ 232 w 232"/>
                <a:gd name="T102" fmla="*/ 128 h 1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2" h="128">
                  <a:moveTo>
                    <a:pt x="0" y="16"/>
                  </a:moveTo>
                  <a:lnTo>
                    <a:pt x="16" y="24"/>
                  </a:lnTo>
                  <a:lnTo>
                    <a:pt x="24" y="32"/>
                  </a:lnTo>
                  <a:lnTo>
                    <a:pt x="24" y="48"/>
                  </a:lnTo>
                  <a:lnTo>
                    <a:pt x="40" y="48"/>
                  </a:lnTo>
                  <a:lnTo>
                    <a:pt x="48" y="48"/>
                  </a:lnTo>
                  <a:lnTo>
                    <a:pt x="72" y="64"/>
                  </a:lnTo>
                  <a:lnTo>
                    <a:pt x="104" y="80"/>
                  </a:lnTo>
                  <a:lnTo>
                    <a:pt x="104" y="88"/>
                  </a:lnTo>
                  <a:lnTo>
                    <a:pt x="88" y="96"/>
                  </a:lnTo>
                  <a:lnTo>
                    <a:pt x="104" y="96"/>
                  </a:lnTo>
                  <a:lnTo>
                    <a:pt x="120" y="104"/>
                  </a:lnTo>
                  <a:lnTo>
                    <a:pt x="136" y="112"/>
                  </a:lnTo>
                  <a:lnTo>
                    <a:pt x="144" y="112"/>
                  </a:lnTo>
                  <a:lnTo>
                    <a:pt x="160" y="96"/>
                  </a:lnTo>
                  <a:lnTo>
                    <a:pt x="176" y="88"/>
                  </a:lnTo>
                  <a:lnTo>
                    <a:pt x="192" y="96"/>
                  </a:lnTo>
                  <a:lnTo>
                    <a:pt x="216" y="120"/>
                  </a:lnTo>
                  <a:lnTo>
                    <a:pt x="232" y="128"/>
                  </a:lnTo>
                  <a:lnTo>
                    <a:pt x="232" y="104"/>
                  </a:lnTo>
                  <a:lnTo>
                    <a:pt x="208" y="96"/>
                  </a:lnTo>
                  <a:lnTo>
                    <a:pt x="208" y="80"/>
                  </a:lnTo>
                  <a:lnTo>
                    <a:pt x="216" y="72"/>
                  </a:lnTo>
                  <a:lnTo>
                    <a:pt x="192" y="64"/>
                  </a:lnTo>
                  <a:lnTo>
                    <a:pt x="184" y="48"/>
                  </a:lnTo>
                  <a:lnTo>
                    <a:pt x="160" y="32"/>
                  </a:lnTo>
                  <a:lnTo>
                    <a:pt x="96" y="16"/>
                  </a:lnTo>
                  <a:lnTo>
                    <a:pt x="72" y="32"/>
                  </a:lnTo>
                  <a:lnTo>
                    <a:pt x="56" y="32"/>
                  </a:lnTo>
                  <a:lnTo>
                    <a:pt x="40" y="16"/>
                  </a:lnTo>
                  <a:lnTo>
                    <a:pt x="24" y="0"/>
                  </a:lnTo>
                  <a:lnTo>
                    <a:pt x="8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9" name="Freeform 586"/>
            <p:cNvSpPr>
              <a:spLocks/>
            </p:cNvSpPr>
            <p:nvPr/>
          </p:nvSpPr>
          <p:spPr bwMode="auto">
            <a:xfrm>
              <a:off x="6716713" y="3757141"/>
              <a:ext cx="200025" cy="246063"/>
            </a:xfrm>
            <a:custGeom>
              <a:avLst/>
              <a:gdLst>
                <a:gd name="T0" fmla="*/ 2147483647 w 120"/>
                <a:gd name="T1" fmla="*/ 2147483647 h 136"/>
                <a:gd name="T2" fmla="*/ 0 w 120"/>
                <a:gd name="T3" fmla="*/ 2147483647 h 136"/>
                <a:gd name="T4" fmla="*/ 0 w 120"/>
                <a:gd name="T5" fmla="*/ 2147483647 h 136"/>
                <a:gd name="T6" fmla="*/ 2147483647 w 120"/>
                <a:gd name="T7" fmla="*/ 2147483647 h 136"/>
                <a:gd name="T8" fmla="*/ 2147483647 w 120"/>
                <a:gd name="T9" fmla="*/ 2147483647 h 136"/>
                <a:gd name="T10" fmla="*/ 2147483647 w 120"/>
                <a:gd name="T11" fmla="*/ 2147483647 h 136"/>
                <a:gd name="T12" fmla="*/ 2147483647 w 120"/>
                <a:gd name="T13" fmla="*/ 2147483647 h 136"/>
                <a:gd name="T14" fmla="*/ 2147483647 w 120"/>
                <a:gd name="T15" fmla="*/ 0 h 136"/>
                <a:gd name="T16" fmla="*/ 2147483647 w 120"/>
                <a:gd name="T17" fmla="*/ 2147483647 h 136"/>
                <a:gd name="T18" fmla="*/ 2147483647 w 120"/>
                <a:gd name="T19" fmla="*/ 2147483647 h 136"/>
                <a:gd name="T20" fmla="*/ 2147483647 w 120"/>
                <a:gd name="T21" fmla="*/ 2147483647 h 136"/>
                <a:gd name="T22" fmla="*/ 2147483647 w 120"/>
                <a:gd name="T23" fmla="*/ 2147483647 h 136"/>
                <a:gd name="T24" fmla="*/ 2147483647 w 120"/>
                <a:gd name="T25" fmla="*/ 2147483647 h 136"/>
                <a:gd name="T26" fmla="*/ 2147483647 w 120"/>
                <a:gd name="T27" fmla="*/ 2147483647 h 136"/>
                <a:gd name="T28" fmla="*/ 2147483647 w 120"/>
                <a:gd name="T29" fmla="*/ 2147483647 h 136"/>
                <a:gd name="T30" fmla="*/ 2147483647 w 120"/>
                <a:gd name="T31" fmla="*/ 2147483647 h 136"/>
                <a:gd name="T32" fmla="*/ 2147483647 w 120"/>
                <a:gd name="T33" fmla="*/ 2147483647 h 136"/>
                <a:gd name="T34" fmla="*/ 2147483647 w 120"/>
                <a:gd name="T35" fmla="*/ 2147483647 h 136"/>
                <a:gd name="T36" fmla="*/ 2147483647 w 120"/>
                <a:gd name="T37" fmla="*/ 2147483647 h 136"/>
                <a:gd name="T38" fmla="*/ 2147483647 w 120"/>
                <a:gd name="T39" fmla="*/ 2147483647 h 136"/>
                <a:gd name="T40" fmla="*/ 2147483647 w 120"/>
                <a:gd name="T41" fmla="*/ 2147483647 h 136"/>
                <a:gd name="T42" fmla="*/ 2147483647 w 120"/>
                <a:gd name="T43" fmla="*/ 2147483647 h 136"/>
                <a:gd name="T44" fmla="*/ 2147483647 w 120"/>
                <a:gd name="T45" fmla="*/ 2147483647 h 136"/>
                <a:gd name="T46" fmla="*/ 2147483647 w 120"/>
                <a:gd name="T47" fmla="*/ 2147483647 h 1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20"/>
                <a:gd name="T73" fmla="*/ 0 h 136"/>
                <a:gd name="T74" fmla="*/ 120 w 120"/>
                <a:gd name="T75" fmla="*/ 136 h 1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20" h="136">
                  <a:moveTo>
                    <a:pt x="8" y="112"/>
                  </a:moveTo>
                  <a:lnTo>
                    <a:pt x="0" y="96"/>
                  </a:lnTo>
                  <a:lnTo>
                    <a:pt x="0" y="72"/>
                  </a:lnTo>
                  <a:lnTo>
                    <a:pt x="8" y="64"/>
                  </a:lnTo>
                  <a:lnTo>
                    <a:pt x="24" y="56"/>
                  </a:lnTo>
                  <a:lnTo>
                    <a:pt x="40" y="48"/>
                  </a:lnTo>
                  <a:lnTo>
                    <a:pt x="64" y="16"/>
                  </a:lnTo>
                  <a:lnTo>
                    <a:pt x="96" y="0"/>
                  </a:lnTo>
                  <a:lnTo>
                    <a:pt x="112" y="8"/>
                  </a:lnTo>
                  <a:lnTo>
                    <a:pt x="120" y="24"/>
                  </a:lnTo>
                  <a:lnTo>
                    <a:pt x="104" y="32"/>
                  </a:lnTo>
                  <a:lnTo>
                    <a:pt x="104" y="48"/>
                  </a:lnTo>
                  <a:lnTo>
                    <a:pt x="104" y="64"/>
                  </a:lnTo>
                  <a:lnTo>
                    <a:pt x="120" y="72"/>
                  </a:lnTo>
                  <a:lnTo>
                    <a:pt x="104" y="80"/>
                  </a:lnTo>
                  <a:lnTo>
                    <a:pt x="104" y="88"/>
                  </a:lnTo>
                  <a:lnTo>
                    <a:pt x="96" y="104"/>
                  </a:lnTo>
                  <a:lnTo>
                    <a:pt x="88" y="112"/>
                  </a:lnTo>
                  <a:lnTo>
                    <a:pt x="80" y="136"/>
                  </a:lnTo>
                  <a:lnTo>
                    <a:pt x="64" y="136"/>
                  </a:lnTo>
                  <a:lnTo>
                    <a:pt x="48" y="128"/>
                  </a:lnTo>
                  <a:lnTo>
                    <a:pt x="32" y="128"/>
                  </a:lnTo>
                  <a:lnTo>
                    <a:pt x="16" y="128"/>
                  </a:lnTo>
                  <a:lnTo>
                    <a:pt x="8" y="11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0" name="Freeform 587"/>
            <p:cNvSpPr>
              <a:spLocks/>
            </p:cNvSpPr>
            <p:nvPr/>
          </p:nvSpPr>
          <p:spPr bwMode="auto">
            <a:xfrm>
              <a:off x="7170738" y="3930179"/>
              <a:ext cx="388937" cy="234950"/>
            </a:xfrm>
            <a:custGeom>
              <a:avLst/>
              <a:gdLst>
                <a:gd name="T0" fmla="*/ 0 w 232"/>
                <a:gd name="T1" fmla="*/ 2147483647 h 128"/>
                <a:gd name="T2" fmla="*/ 2147483647 w 232"/>
                <a:gd name="T3" fmla="*/ 2147483647 h 128"/>
                <a:gd name="T4" fmla="*/ 2147483647 w 232"/>
                <a:gd name="T5" fmla="*/ 2147483647 h 128"/>
                <a:gd name="T6" fmla="*/ 2147483647 w 232"/>
                <a:gd name="T7" fmla="*/ 2147483647 h 128"/>
                <a:gd name="T8" fmla="*/ 2147483647 w 232"/>
                <a:gd name="T9" fmla="*/ 2147483647 h 128"/>
                <a:gd name="T10" fmla="*/ 2147483647 w 232"/>
                <a:gd name="T11" fmla="*/ 2147483647 h 128"/>
                <a:gd name="T12" fmla="*/ 2147483647 w 232"/>
                <a:gd name="T13" fmla="*/ 2147483647 h 128"/>
                <a:gd name="T14" fmla="*/ 2147483647 w 232"/>
                <a:gd name="T15" fmla="*/ 2147483647 h 128"/>
                <a:gd name="T16" fmla="*/ 2147483647 w 232"/>
                <a:gd name="T17" fmla="*/ 2147483647 h 128"/>
                <a:gd name="T18" fmla="*/ 2147483647 w 232"/>
                <a:gd name="T19" fmla="*/ 2147483647 h 128"/>
                <a:gd name="T20" fmla="*/ 2147483647 w 232"/>
                <a:gd name="T21" fmla="*/ 2147483647 h 128"/>
                <a:gd name="T22" fmla="*/ 2147483647 w 232"/>
                <a:gd name="T23" fmla="*/ 2147483647 h 128"/>
                <a:gd name="T24" fmla="*/ 2147483647 w 232"/>
                <a:gd name="T25" fmla="*/ 2147483647 h 128"/>
                <a:gd name="T26" fmla="*/ 2147483647 w 232"/>
                <a:gd name="T27" fmla="*/ 2147483647 h 128"/>
                <a:gd name="T28" fmla="*/ 2147483647 w 232"/>
                <a:gd name="T29" fmla="*/ 2147483647 h 128"/>
                <a:gd name="T30" fmla="*/ 2147483647 w 232"/>
                <a:gd name="T31" fmla="*/ 2147483647 h 128"/>
                <a:gd name="T32" fmla="*/ 2147483647 w 232"/>
                <a:gd name="T33" fmla="*/ 2147483647 h 128"/>
                <a:gd name="T34" fmla="*/ 2147483647 w 232"/>
                <a:gd name="T35" fmla="*/ 2147483647 h 128"/>
                <a:gd name="T36" fmla="*/ 2147483647 w 232"/>
                <a:gd name="T37" fmla="*/ 2147483647 h 128"/>
                <a:gd name="T38" fmla="*/ 2147483647 w 232"/>
                <a:gd name="T39" fmla="*/ 2147483647 h 128"/>
                <a:gd name="T40" fmla="*/ 2147483647 w 232"/>
                <a:gd name="T41" fmla="*/ 2147483647 h 128"/>
                <a:gd name="T42" fmla="*/ 2147483647 w 232"/>
                <a:gd name="T43" fmla="*/ 2147483647 h 128"/>
                <a:gd name="T44" fmla="*/ 2147483647 w 232"/>
                <a:gd name="T45" fmla="*/ 2147483647 h 128"/>
                <a:gd name="T46" fmla="*/ 2147483647 w 232"/>
                <a:gd name="T47" fmla="*/ 2147483647 h 128"/>
                <a:gd name="T48" fmla="*/ 2147483647 w 232"/>
                <a:gd name="T49" fmla="*/ 2147483647 h 128"/>
                <a:gd name="T50" fmla="*/ 2147483647 w 232"/>
                <a:gd name="T51" fmla="*/ 2147483647 h 128"/>
                <a:gd name="T52" fmla="*/ 2147483647 w 232"/>
                <a:gd name="T53" fmla="*/ 2147483647 h 128"/>
                <a:gd name="T54" fmla="*/ 2147483647 w 232"/>
                <a:gd name="T55" fmla="*/ 2147483647 h 128"/>
                <a:gd name="T56" fmla="*/ 2147483647 w 232"/>
                <a:gd name="T57" fmla="*/ 2147483647 h 128"/>
                <a:gd name="T58" fmla="*/ 2147483647 w 232"/>
                <a:gd name="T59" fmla="*/ 2147483647 h 128"/>
                <a:gd name="T60" fmla="*/ 2147483647 w 232"/>
                <a:gd name="T61" fmla="*/ 0 h 128"/>
                <a:gd name="T62" fmla="*/ 2147483647 w 232"/>
                <a:gd name="T63" fmla="*/ 0 h 128"/>
                <a:gd name="T64" fmla="*/ 0 w 232"/>
                <a:gd name="T65" fmla="*/ 2147483647 h 12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2"/>
                <a:gd name="T100" fmla="*/ 0 h 128"/>
                <a:gd name="T101" fmla="*/ 232 w 232"/>
                <a:gd name="T102" fmla="*/ 128 h 12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2" h="128">
                  <a:moveTo>
                    <a:pt x="0" y="16"/>
                  </a:moveTo>
                  <a:lnTo>
                    <a:pt x="16" y="24"/>
                  </a:lnTo>
                  <a:lnTo>
                    <a:pt x="24" y="32"/>
                  </a:lnTo>
                  <a:lnTo>
                    <a:pt x="24" y="48"/>
                  </a:lnTo>
                  <a:lnTo>
                    <a:pt x="40" y="48"/>
                  </a:lnTo>
                  <a:lnTo>
                    <a:pt x="48" y="48"/>
                  </a:lnTo>
                  <a:lnTo>
                    <a:pt x="72" y="64"/>
                  </a:lnTo>
                  <a:lnTo>
                    <a:pt x="104" y="80"/>
                  </a:lnTo>
                  <a:lnTo>
                    <a:pt x="104" y="88"/>
                  </a:lnTo>
                  <a:lnTo>
                    <a:pt x="88" y="96"/>
                  </a:lnTo>
                  <a:lnTo>
                    <a:pt x="104" y="96"/>
                  </a:lnTo>
                  <a:lnTo>
                    <a:pt x="120" y="104"/>
                  </a:lnTo>
                  <a:lnTo>
                    <a:pt x="136" y="112"/>
                  </a:lnTo>
                  <a:lnTo>
                    <a:pt x="144" y="112"/>
                  </a:lnTo>
                  <a:lnTo>
                    <a:pt x="160" y="96"/>
                  </a:lnTo>
                  <a:lnTo>
                    <a:pt x="176" y="88"/>
                  </a:lnTo>
                  <a:lnTo>
                    <a:pt x="192" y="96"/>
                  </a:lnTo>
                  <a:lnTo>
                    <a:pt x="216" y="120"/>
                  </a:lnTo>
                  <a:lnTo>
                    <a:pt x="232" y="128"/>
                  </a:lnTo>
                  <a:lnTo>
                    <a:pt x="232" y="104"/>
                  </a:lnTo>
                  <a:lnTo>
                    <a:pt x="208" y="96"/>
                  </a:lnTo>
                  <a:lnTo>
                    <a:pt x="208" y="80"/>
                  </a:lnTo>
                  <a:lnTo>
                    <a:pt x="216" y="72"/>
                  </a:lnTo>
                  <a:lnTo>
                    <a:pt x="192" y="64"/>
                  </a:lnTo>
                  <a:lnTo>
                    <a:pt x="184" y="48"/>
                  </a:lnTo>
                  <a:lnTo>
                    <a:pt x="160" y="32"/>
                  </a:lnTo>
                  <a:lnTo>
                    <a:pt x="96" y="16"/>
                  </a:lnTo>
                  <a:lnTo>
                    <a:pt x="72" y="32"/>
                  </a:lnTo>
                  <a:lnTo>
                    <a:pt x="56" y="32"/>
                  </a:lnTo>
                  <a:lnTo>
                    <a:pt x="40" y="16"/>
                  </a:lnTo>
                  <a:lnTo>
                    <a:pt x="24" y="0"/>
                  </a:lnTo>
                  <a:lnTo>
                    <a:pt x="8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1" name="Freeform 588"/>
            <p:cNvSpPr>
              <a:spLocks/>
            </p:cNvSpPr>
            <p:nvPr/>
          </p:nvSpPr>
          <p:spPr bwMode="auto">
            <a:xfrm>
              <a:off x="6929438" y="3495204"/>
              <a:ext cx="120650" cy="173037"/>
            </a:xfrm>
            <a:custGeom>
              <a:avLst/>
              <a:gdLst>
                <a:gd name="T0" fmla="*/ 2147483647 w 72"/>
                <a:gd name="T1" fmla="*/ 2147483647 h 96"/>
                <a:gd name="T2" fmla="*/ 0 w 72"/>
                <a:gd name="T3" fmla="*/ 2147483647 h 96"/>
                <a:gd name="T4" fmla="*/ 2147483647 w 72"/>
                <a:gd name="T5" fmla="*/ 2147483647 h 96"/>
                <a:gd name="T6" fmla="*/ 2147483647 w 72"/>
                <a:gd name="T7" fmla="*/ 2147483647 h 96"/>
                <a:gd name="T8" fmla="*/ 2147483647 w 72"/>
                <a:gd name="T9" fmla="*/ 2147483647 h 96"/>
                <a:gd name="T10" fmla="*/ 2147483647 w 72"/>
                <a:gd name="T11" fmla="*/ 2147483647 h 96"/>
                <a:gd name="T12" fmla="*/ 2147483647 w 72"/>
                <a:gd name="T13" fmla="*/ 2147483647 h 96"/>
                <a:gd name="T14" fmla="*/ 2147483647 w 72"/>
                <a:gd name="T15" fmla="*/ 2147483647 h 96"/>
                <a:gd name="T16" fmla="*/ 2147483647 w 72"/>
                <a:gd name="T17" fmla="*/ 2147483647 h 96"/>
                <a:gd name="T18" fmla="*/ 2147483647 w 72"/>
                <a:gd name="T19" fmla="*/ 2147483647 h 96"/>
                <a:gd name="T20" fmla="*/ 2147483647 w 72"/>
                <a:gd name="T21" fmla="*/ 2147483647 h 96"/>
                <a:gd name="T22" fmla="*/ 2147483647 w 72"/>
                <a:gd name="T23" fmla="*/ 2147483647 h 96"/>
                <a:gd name="T24" fmla="*/ 2147483647 w 72"/>
                <a:gd name="T25" fmla="*/ 2147483647 h 96"/>
                <a:gd name="T26" fmla="*/ 2147483647 w 72"/>
                <a:gd name="T27" fmla="*/ 0 h 96"/>
                <a:gd name="T28" fmla="*/ 2147483647 w 72"/>
                <a:gd name="T29" fmla="*/ 2147483647 h 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2"/>
                <a:gd name="T46" fmla="*/ 0 h 96"/>
                <a:gd name="T47" fmla="*/ 72 w 72"/>
                <a:gd name="T48" fmla="*/ 96 h 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2" h="96">
                  <a:moveTo>
                    <a:pt x="8" y="8"/>
                  </a:moveTo>
                  <a:lnTo>
                    <a:pt x="0" y="24"/>
                  </a:lnTo>
                  <a:lnTo>
                    <a:pt x="8" y="48"/>
                  </a:lnTo>
                  <a:lnTo>
                    <a:pt x="16" y="56"/>
                  </a:lnTo>
                  <a:lnTo>
                    <a:pt x="24" y="56"/>
                  </a:lnTo>
                  <a:lnTo>
                    <a:pt x="48" y="72"/>
                  </a:lnTo>
                  <a:lnTo>
                    <a:pt x="56" y="88"/>
                  </a:lnTo>
                  <a:lnTo>
                    <a:pt x="72" y="96"/>
                  </a:lnTo>
                  <a:lnTo>
                    <a:pt x="72" y="80"/>
                  </a:lnTo>
                  <a:lnTo>
                    <a:pt x="56" y="56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40" y="8"/>
                  </a:lnTo>
                  <a:lnTo>
                    <a:pt x="24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2" name="Freeform 589"/>
            <p:cNvSpPr>
              <a:spLocks/>
            </p:cNvSpPr>
            <p:nvPr/>
          </p:nvSpPr>
          <p:spPr bwMode="auto">
            <a:xfrm>
              <a:off x="6983413" y="3698404"/>
              <a:ext cx="93662" cy="87312"/>
            </a:xfrm>
            <a:custGeom>
              <a:avLst/>
              <a:gdLst>
                <a:gd name="T0" fmla="*/ 0 w 56"/>
                <a:gd name="T1" fmla="*/ 2147483647 h 48"/>
                <a:gd name="T2" fmla="*/ 2147483647 w 56"/>
                <a:gd name="T3" fmla="*/ 2147483647 h 48"/>
                <a:gd name="T4" fmla="*/ 2147483647 w 56"/>
                <a:gd name="T5" fmla="*/ 2147483647 h 48"/>
                <a:gd name="T6" fmla="*/ 2147483647 w 56"/>
                <a:gd name="T7" fmla="*/ 0 h 48"/>
                <a:gd name="T8" fmla="*/ 2147483647 w 56"/>
                <a:gd name="T9" fmla="*/ 2147483647 h 48"/>
                <a:gd name="T10" fmla="*/ 2147483647 w 56"/>
                <a:gd name="T11" fmla="*/ 2147483647 h 48"/>
                <a:gd name="T12" fmla="*/ 2147483647 w 56"/>
                <a:gd name="T13" fmla="*/ 2147483647 h 48"/>
                <a:gd name="T14" fmla="*/ 2147483647 w 56"/>
                <a:gd name="T15" fmla="*/ 2147483647 h 48"/>
                <a:gd name="T16" fmla="*/ 2147483647 w 56"/>
                <a:gd name="T17" fmla="*/ 2147483647 h 48"/>
                <a:gd name="T18" fmla="*/ 0 w 56"/>
                <a:gd name="T19" fmla="*/ 2147483647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48"/>
                <a:gd name="T32" fmla="*/ 56 w 56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48">
                  <a:moveTo>
                    <a:pt x="0" y="40"/>
                  </a:moveTo>
                  <a:lnTo>
                    <a:pt x="8" y="16"/>
                  </a:lnTo>
                  <a:lnTo>
                    <a:pt x="24" y="16"/>
                  </a:lnTo>
                  <a:lnTo>
                    <a:pt x="40" y="0"/>
                  </a:lnTo>
                  <a:lnTo>
                    <a:pt x="56" y="16"/>
                  </a:lnTo>
                  <a:lnTo>
                    <a:pt x="56" y="48"/>
                  </a:lnTo>
                  <a:lnTo>
                    <a:pt x="40" y="40"/>
                  </a:lnTo>
                  <a:lnTo>
                    <a:pt x="24" y="40"/>
                  </a:lnTo>
                  <a:lnTo>
                    <a:pt x="16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3" name="Freeform 590"/>
            <p:cNvSpPr>
              <a:spLocks/>
            </p:cNvSpPr>
            <p:nvPr/>
          </p:nvSpPr>
          <p:spPr bwMode="auto">
            <a:xfrm>
              <a:off x="6929438" y="3495204"/>
              <a:ext cx="120650" cy="173037"/>
            </a:xfrm>
            <a:custGeom>
              <a:avLst/>
              <a:gdLst>
                <a:gd name="T0" fmla="*/ 2147483647 w 72"/>
                <a:gd name="T1" fmla="*/ 2147483647 h 96"/>
                <a:gd name="T2" fmla="*/ 0 w 72"/>
                <a:gd name="T3" fmla="*/ 2147483647 h 96"/>
                <a:gd name="T4" fmla="*/ 2147483647 w 72"/>
                <a:gd name="T5" fmla="*/ 2147483647 h 96"/>
                <a:gd name="T6" fmla="*/ 2147483647 w 72"/>
                <a:gd name="T7" fmla="*/ 2147483647 h 96"/>
                <a:gd name="T8" fmla="*/ 2147483647 w 72"/>
                <a:gd name="T9" fmla="*/ 2147483647 h 96"/>
                <a:gd name="T10" fmla="*/ 2147483647 w 72"/>
                <a:gd name="T11" fmla="*/ 2147483647 h 96"/>
                <a:gd name="T12" fmla="*/ 2147483647 w 72"/>
                <a:gd name="T13" fmla="*/ 2147483647 h 96"/>
                <a:gd name="T14" fmla="*/ 2147483647 w 72"/>
                <a:gd name="T15" fmla="*/ 2147483647 h 96"/>
                <a:gd name="T16" fmla="*/ 2147483647 w 72"/>
                <a:gd name="T17" fmla="*/ 2147483647 h 96"/>
                <a:gd name="T18" fmla="*/ 2147483647 w 72"/>
                <a:gd name="T19" fmla="*/ 2147483647 h 96"/>
                <a:gd name="T20" fmla="*/ 2147483647 w 72"/>
                <a:gd name="T21" fmla="*/ 2147483647 h 96"/>
                <a:gd name="T22" fmla="*/ 2147483647 w 72"/>
                <a:gd name="T23" fmla="*/ 2147483647 h 96"/>
                <a:gd name="T24" fmla="*/ 2147483647 w 72"/>
                <a:gd name="T25" fmla="*/ 2147483647 h 96"/>
                <a:gd name="T26" fmla="*/ 2147483647 w 72"/>
                <a:gd name="T27" fmla="*/ 0 h 96"/>
                <a:gd name="T28" fmla="*/ 2147483647 w 72"/>
                <a:gd name="T29" fmla="*/ 2147483647 h 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2"/>
                <a:gd name="T46" fmla="*/ 0 h 96"/>
                <a:gd name="T47" fmla="*/ 72 w 72"/>
                <a:gd name="T48" fmla="*/ 96 h 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2" h="96">
                  <a:moveTo>
                    <a:pt x="8" y="8"/>
                  </a:moveTo>
                  <a:lnTo>
                    <a:pt x="0" y="24"/>
                  </a:lnTo>
                  <a:lnTo>
                    <a:pt x="8" y="48"/>
                  </a:lnTo>
                  <a:lnTo>
                    <a:pt x="16" y="56"/>
                  </a:lnTo>
                  <a:lnTo>
                    <a:pt x="24" y="56"/>
                  </a:lnTo>
                  <a:lnTo>
                    <a:pt x="48" y="72"/>
                  </a:lnTo>
                  <a:lnTo>
                    <a:pt x="56" y="88"/>
                  </a:lnTo>
                  <a:lnTo>
                    <a:pt x="72" y="96"/>
                  </a:lnTo>
                  <a:lnTo>
                    <a:pt x="72" y="80"/>
                  </a:lnTo>
                  <a:lnTo>
                    <a:pt x="56" y="56"/>
                  </a:lnTo>
                  <a:lnTo>
                    <a:pt x="32" y="40"/>
                  </a:lnTo>
                  <a:lnTo>
                    <a:pt x="32" y="32"/>
                  </a:lnTo>
                  <a:lnTo>
                    <a:pt x="40" y="8"/>
                  </a:lnTo>
                  <a:lnTo>
                    <a:pt x="24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4" name="Freeform 591"/>
            <p:cNvSpPr>
              <a:spLocks/>
            </p:cNvSpPr>
            <p:nvPr/>
          </p:nvSpPr>
          <p:spPr bwMode="auto">
            <a:xfrm>
              <a:off x="6983413" y="3698404"/>
              <a:ext cx="93662" cy="87312"/>
            </a:xfrm>
            <a:custGeom>
              <a:avLst/>
              <a:gdLst>
                <a:gd name="T0" fmla="*/ 0 w 56"/>
                <a:gd name="T1" fmla="*/ 2147483647 h 48"/>
                <a:gd name="T2" fmla="*/ 2147483647 w 56"/>
                <a:gd name="T3" fmla="*/ 2147483647 h 48"/>
                <a:gd name="T4" fmla="*/ 2147483647 w 56"/>
                <a:gd name="T5" fmla="*/ 2147483647 h 48"/>
                <a:gd name="T6" fmla="*/ 2147483647 w 56"/>
                <a:gd name="T7" fmla="*/ 0 h 48"/>
                <a:gd name="T8" fmla="*/ 2147483647 w 56"/>
                <a:gd name="T9" fmla="*/ 2147483647 h 48"/>
                <a:gd name="T10" fmla="*/ 2147483647 w 56"/>
                <a:gd name="T11" fmla="*/ 2147483647 h 48"/>
                <a:gd name="T12" fmla="*/ 2147483647 w 56"/>
                <a:gd name="T13" fmla="*/ 2147483647 h 48"/>
                <a:gd name="T14" fmla="*/ 2147483647 w 56"/>
                <a:gd name="T15" fmla="*/ 2147483647 h 48"/>
                <a:gd name="T16" fmla="*/ 2147483647 w 56"/>
                <a:gd name="T17" fmla="*/ 2147483647 h 48"/>
                <a:gd name="T18" fmla="*/ 0 w 56"/>
                <a:gd name="T19" fmla="*/ 2147483647 h 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48"/>
                <a:gd name="T32" fmla="*/ 56 w 56"/>
                <a:gd name="T33" fmla="*/ 48 h 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48">
                  <a:moveTo>
                    <a:pt x="0" y="40"/>
                  </a:moveTo>
                  <a:lnTo>
                    <a:pt x="8" y="16"/>
                  </a:lnTo>
                  <a:lnTo>
                    <a:pt x="24" y="16"/>
                  </a:lnTo>
                  <a:lnTo>
                    <a:pt x="40" y="0"/>
                  </a:lnTo>
                  <a:lnTo>
                    <a:pt x="56" y="16"/>
                  </a:lnTo>
                  <a:lnTo>
                    <a:pt x="56" y="48"/>
                  </a:lnTo>
                  <a:lnTo>
                    <a:pt x="40" y="40"/>
                  </a:lnTo>
                  <a:lnTo>
                    <a:pt x="24" y="40"/>
                  </a:lnTo>
                  <a:lnTo>
                    <a:pt x="16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5" name="Freeform 592"/>
            <p:cNvSpPr>
              <a:spLocks/>
            </p:cNvSpPr>
            <p:nvPr/>
          </p:nvSpPr>
          <p:spPr bwMode="auto">
            <a:xfrm>
              <a:off x="6916738" y="3887316"/>
              <a:ext cx="120650" cy="161925"/>
            </a:xfrm>
            <a:custGeom>
              <a:avLst/>
              <a:gdLst>
                <a:gd name="T0" fmla="*/ 2147483647 w 72"/>
                <a:gd name="T1" fmla="*/ 2147483647 h 88"/>
                <a:gd name="T2" fmla="*/ 2147483647 w 72"/>
                <a:gd name="T3" fmla="*/ 2147483647 h 88"/>
                <a:gd name="T4" fmla="*/ 0 w 72"/>
                <a:gd name="T5" fmla="*/ 2147483647 h 88"/>
                <a:gd name="T6" fmla="*/ 0 w 72"/>
                <a:gd name="T7" fmla="*/ 2147483647 h 88"/>
                <a:gd name="T8" fmla="*/ 2147483647 w 72"/>
                <a:gd name="T9" fmla="*/ 2147483647 h 88"/>
                <a:gd name="T10" fmla="*/ 2147483647 w 72"/>
                <a:gd name="T11" fmla="*/ 2147483647 h 88"/>
                <a:gd name="T12" fmla="*/ 2147483647 w 72"/>
                <a:gd name="T13" fmla="*/ 2147483647 h 88"/>
                <a:gd name="T14" fmla="*/ 2147483647 w 72"/>
                <a:gd name="T15" fmla="*/ 0 h 88"/>
                <a:gd name="T16" fmla="*/ 2147483647 w 72"/>
                <a:gd name="T17" fmla="*/ 2147483647 h 88"/>
                <a:gd name="T18" fmla="*/ 2147483647 w 72"/>
                <a:gd name="T19" fmla="*/ 2147483647 h 88"/>
                <a:gd name="T20" fmla="*/ 2147483647 w 72"/>
                <a:gd name="T21" fmla="*/ 2147483647 h 88"/>
                <a:gd name="T22" fmla="*/ 2147483647 w 72"/>
                <a:gd name="T23" fmla="*/ 2147483647 h 88"/>
                <a:gd name="T24" fmla="*/ 2147483647 w 72"/>
                <a:gd name="T25" fmla="*/ 2147483647 h 88"/>
                <a:gd name="T26" fmla="*/ 2147483647 w 72"/>
                <a:gd name="T27" fmla="*/ 2147483647 h 88"/>
                <a:gd name="T28" fmla="*/ 2147483647 w 72"/>
                <a:gd name="T29" fmla="*/ 2147483647 h 88"/>
                <a:gd name="T30" fmla="*/ 2147483647 w 72"/>
                <a:gd name="T31" fmla="*/ 2147483647 h 88"/>
                <a:gd name="T32" fmla="*/ 2147483647 w 72"/>
                <a:gd name="T33" fmla="*/ 2147483647 h 88"/>
                <a:gd name="T34" fmla="*/ 2147483647 w 72"/>
                <a:gd name="T35" fmla="*/ 2147483647 h 88"/>
                <a:gd name="T36" fmla="*/ 2147483647 w 72"/>
                <a:gd name="T37" fmla="*/ 2147483647 h 88"/>
                <a:gd name="T38" fmla="*/ 2147483647 w 72"/>
                <a:gd name="T39" fmla="*/ 2147483647 h 88"/>
                <a:gd name="T40" fmla="*/ 2147483647 w 72"/>
                <a:gd name="T41" fmla="*/ 2147483647 h 88"/>
                <a:gd name="T42" fmla="*/ 2147483647 w 72"/>
                <a:gd name="T43" fmla="*/ 2147483647 h 88"/>
                <a:gd name="T44" fmla="*/ 2147483647 w 72"/>
                <a:gd name="T45" fmla="*/ 2147483647 h 88"/>
                <a:gd name="T46" fmla="*/ 2147483647 w 72"/>
                <a:gd name="T47" fmla="*/ 2147483647 h 8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2"/>
                <a:gd name="T73" fmla="*/ 0 h 88"/>
                <a:gd name="T74" fmla="*/ 72 w 72"/>
                <a:gd name="T75" fmla="*/ 88 h 8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2" h="88">
                  <a:moveTo>
                    <a:pt x="8" y="88"/>
                  </a:moveTo>
                  <a:lnTo>
                    <a:pt x="8" y="72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16" y="16"/>
                  </a:lnTo>
                  <a:lnTo>
                    <a:pt x="24" y="8"/>
                  </a:lnTo>
                  <a:lnTo>
                    <a:pt x="40" y="8"/>
                  </a:lnTo>
                  <a:lnTo>
                    <a:pt x="72" y="0"/>
                  </a:lnTo>
                  <a:lnTo>
                    <a:pt x="72" y="8"/>
                  </a:lnTo>
                  <a:lnTo>
                    <a:pt x="56" y="8"/>
                  </a:lnTo>
                  <a:lnTo>
                    <a:pt x="32" y="16"/>
                  </a:lnTo>
                  <a:lnTo>
                    <a:pt x="24" y="32"/>
                  </a:lnTo>
                  <a:lnTo>
                    <a:pt x="56" y="32"/>
                  </a:lnTo>
                  <a:lnTo>
                    <a:pt x="56" y="40"/>
                  </a:lnTo>
                  <a:lnTo>
                    <a:pt x="48" y="48"/>
                  </a:lnTo>
                  <a:lnTo>
                    <a:pt x="40" y="56"/>
                  </a:lnTo>
                  <a:lnTo>
                    <a:pt x="56" y="72"/>
                  </a:lnTo>
                  <a:lnTo>
                    <a:pt x="64" y="88"/>
                  </a:lnTo>
                  <a:lnTo>
                    <a:pt x="48" y="88"/>
                  </a:lnTo>
                  <a:lnTo>
                    <a:pt x="32" y="72"/>
                  </a:lnTo>
                  <a:lnTo>
                    <a:pt x="24" y="56"/>
                  </a:lnTo>
                  <a:lnTo>
                    <a:pt x="24" y="80"/>
                  </a:lnTo>
                  <a:lnTo>
                    <a:pt x="24" y="88"/>
                  </a:lnTo>
                  <a:lnTo>
                    <a:pt x="8" y="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6" name="Freeform 593"/>
            <p:cNvSpPr>
              <a:spLocks/>
            </p:cNvSpPr>
            <p:nvPr/>
          </p:nvSpPr>
          <p:spPr bwMode="auto">
            <a:xfrm>
              <a:off x="6635750" y="4076229"/>
              <a:ext cx="227013" cy="58737"/>
            </a:xfrm>
            <a:custGeom>
              <a:avLst/>
              <a:gdLst>
                <a:gd name="T0" fmla="*/ 0 w 136"/>
                <a:gd name="T1" fmla="*/ 0 h 32"/>
                <a:gd name="T2" fmla="*/ 2147483647 w 136"/>
                <a:gd name="T3" fmla="*/ 0 h 32"/>
                <a:gd name="T4" fmla="*/ 2147483647 w 136"/>
                <a:gd name="T5" fmla="*/ 0 h 32"/>
                <a:gd name="T6" fmla="*/ 2147483647 w 136"/>
                <a:gd name="T7" fmla="*/ 0 h 32"/>
                <a:gd name="T8" fmla="*/ 2147483647 w 136"/>
                <a:gd name="T9" fmla="*/ 2147483647 h 32"/>
                <a:gd name="T10" fmla="*/ 2147483647 w 136"/>
                <a:gd name="T11" fmla="*/ 2147483647 h 32"/>
                <a:gd name="T12" fmla="*/ 2147483647 w 136"/>
                <a:gd name="T13" fmla="*/ 2147483647 h 32"/>
                <a:gd name="T14" fmla="*/ 2147483647 w 136"/>
                <a:gd name="T15" fmla="*/ 2147483647 h 32"/>
                <a:gd name="T16" fmla="*/ 2147483647 w 136"/>
                <a:gd name="T17" fmla="*/ 2147483647 h 32"/>
                <a:gd name="T18" fmla="*/ 2147483647 w 136"/>
                <a:gd name="T19" fmla="*/ 2147483647 h 32"/>
                <a:gd name="T20" fmla="*/ 0 w 136"/>
                <a:gd name="T21" fmla="*/ 0 h 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6"/>
                <a:gd name="T34" fmla="*/ 0 h 32"/>
                <a:gd name="T35" fmla="*/ 136 w 136"/>
                <a:gd name="T36" fmla="*/ 32 h 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6" h="32">
                  <a:moveTo>
                    <a:pt x="0" y="0"/>
                  </a:moveTo>
                  <a:lnTo>
                    <a:pt x="40" y="0"/>
                  </a:lnTo>
                  <a:lnTo>
                    <a:pt x="64" y="0"/>
                  </a:lnTo>
                  <a:lnTo>
                    <a:pt x="80" y="0"/>
                  </a:lnTo>
                  <a:lnTo>
                    <a:pt x="96" y="8"/>
                  </a:lnTo>
                  <a:lnTo>
                    <a:pt x="128" y="16"/>
                  </a:lnTo>
                  <a:lnTo>
                    <a:pt x="136" y="32"/>
                  </a:lnTo>
                  <a:lnTo>
                    <a:pt x="104" y="24"/>
                  </a:lnTo>
                  <a:lnTo>
                    <a:pt x="80" y="24"/>
                  </a:lnTo>
                  <a:lnTo>
                    <a:pt x="32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7" name="Freeform 628"/>
            <p:cNvSpPr>
              <a:spLocks/>
            </p:cNvSpPr>
            <p:nvPr/>
          </p:nvSpPr>
          <p:spPr bwMode="auto">
            <a:xfrm>
              <a:off x="6475413" y="3434879"/>
              <a:ext cx="160337" cy="204787"/>
            </a:xfrm>
            <a:custGeom>
              <a:avLst/>
              <a:gdLst>
                <a:gd name="T0" fmla="*/ 2147483647 w 96"/>
                <a:gd name="T1" fmla="*/ 2147483647 h 112"/>
                <a:gd name="T2" fmla="*/ 2147483647 w 96"/>
                <a:gd name="T3" fmla="*/ 2147483647 h 112"/>
                <a:gd name="T4" fmla="*/ 2147483647 w 96"/>
                <a:gd name="T5" fmla="*/ 2147483647 h 112"/>
                <a:gd name="T6" fmla="*/ 2147483647 w 96"/>
                <a:gd name="T7" fmla="*/ 2147483647 h 112"/>
                <a:gd name="T8" fmla="*/ 2147483647 w 96"/>
                <a:gd name="T9" fmla="*/ 2147483647 h 112"/>
                <a:gd name="T10" fmla="*/ 2147483647 w 96"/>
                <a:gd name="T11" fmla="*/ 2147483647 h 112"/>
                <a:gd name="T12" fmla="*/ 2147483647 w 96"/>
                <a:gd name="T13" fmla="*/ 2147483647 h 112"/>
                <a:gd name="T14" fmla="*/ 2147483647 w 96"/>
                <a:gd name="T15" fmla="*/ 0 h 112"/>
                <a:gd name="T16" fmla="*/ 2147483647 w 96"/>
                <a:gd name="T17" fmla="*/ 2147483647 h 112"/>
                <a:gd name="T18" fmla="*/ 0 w 96"/>
                <a:gd name="T19" fmla="*/ 2147483647 h 112"/>
                <a:gd name="T20" fmla="*/ 2147483647 w 96"/>
                <a:gd name="T21" fmla="*/ 2147483647 h 112"/>
                <a:gd name="T22" fmla="*/ 2147483647 w 96"/>
                <a:gd name="T23" fmla="*/ 2147483647 h 112"/>
                <a:gd name="T24" fmla="*/ 2147483647 w 96"/>
                <a:gd name="T25" fmla="*/ 2147483647 h 112"/>
                <a:gd name="T26" fmla="*/ 2147483647 w 96"/>
                <a:gd name="T27" fmla="*/ 2147483647 h 112"/>
                <a:gd name="T28" fmla="*/ 2147483647 w 96"/>
                <a:gd name="T29" fmla="*/ 2147483647 h 112"/>
                <a:gd name="T30" fmla="*/ 2147483647 w 96"/>
                <a:gd name="T31" fmla="*/ 2147483647 h 112"/>
                <a:gd name="T32" fmla="*/ 2147483647 w 96"/>
                <a:gd name="T33" fmla="*/ 2147483647 h 112"/>
                <a:gd name="T34" fmla="*/ 2147483647 w 96"/>
                <a:gd name="T35" fmla="*/ 2147483647 h 112"/>
                <a:gd name="T36" fmla="*/ 2147483647 w 96"/>
                <a:gd name="T37" fmla="*/ 2147483647 h 112"/>
                <a:gd name="T38" fmla="*/ 2147483647 w 96"/>
                <a:gd name="T39" fmla="*/ 2147483647 h 1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6"/>
                <a:gd name="T61" fmla="*/ 0 h 112"/>
                <a:gd name="T62" fmla="*/ 96 w 96"/>
                <a:gd name="T63" fmla="*/ 112 h 11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6" h="112">
                  <a:moveTo>
                    <a:pt x="64" y="88"/>
                  </a:moveTo>
                  <a:lnTo>
                    <a:pt x="88" y="80"/>
                  </a:lnTo>
                  <a:lnTo>
                    <a:pt x="96" y="72"/>
                  </a:lnTo>
                  <a:lnTo>
                    <a:pt x="72" y="40"/>
                  </a:lnTo>
                  <a:lnTo>
                    <a:pt x="64" y="32"/>
                  </a:lnTo>
                  <a:lnTo>
                    <a:pt x="32" y="32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16" y="8"/>
                  </a:lnTo>
                  <a:lnTo>
                    <a:pt x="0" y="24"/>
                  </a:lnTo>
                  <a:lnTo>
                    <a:pt x="8" y="48"/>
                  </a:lnTo>
                  <a:lnTo>
                    <a:pt x="8" y="64"/>
                  </a:lnTo>
                  <a:lnTo>
                    <a:pt x="8" y="72"/>
                  </a:lnTo>
                  <a:lnTo>
                    <a:pt x="8" y="88"/>
                  </a:lnTo>
                  <a:lnTo>
                    <a:pt x="24" y="112"/>
                  </a:lnTo>
                  <a:lnTo>
                    <a:pt x="24" y="96"/>
                  </a:lnTo>
                  <a:lnTo>
                    <a:pt x="48" y="104"/>
                  </a:lnTo>
                  <a:lnTo>
                    <a:pt x="56" y="112"/>
                  </a:lnTo>
                  <a:lnTo>
                    <a:pt x="56" y="96"/>
                  </a:lnTo>
                  <a:lnTo>
                    <a:pt x="64" y="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8" name="Freeform 630"/>
            <p:cNvSpPr>
              <a:spLocks/>
            </p:cNvSpPr>
            <p:nvPr/>
          </p:nvSpPr>
          <p:spPr bwMode="auto">
            <a:xfrm>
              <a:off x="6475413" y="3434879"/>
              <a:ext cx="160337" cy="204787"/>
            </a:xfrm>
            <a:custGeom>
              <a:avLst/>
              <a:gdLst>
                <a:gd name="T0" fmla="*/ 2147483647 w 96"/>
                <a:gd name="T1" fmla="*/ 2147483647 h 112"/>
                <a:gd name="T2" fmla="*/ 2147483647 w 96"/>
                <a:gd name="T3" fmla="*/ 2147483647 h 112"/>
                <a:gd name="T4" fmla="*/ 2147483647 w 96"/>
                <a:gd name="T5" fmla="*/ 2147483647 h 112"/>
                <a:gd name="T6" fmla="*/ 2147483647 w 96"/>
                <a:gd name="T7" fmla="*/ 2147483647 h 112"/>
                <a:gd name="T8" fmla="*/ 2147483647 w 96"/>
                <a:gd name="T9" fmla="*/ 2147483647 h 112"/>
                <a:gd name="T10" fmla="*/ 2147483647 w 96"/>
                <a:gd name="T11" fmla="*/ 2147483647 h 112"/>
                <a:gd name="T12" fmla="*/ 2147483647 w 96"/>
                <a:gd name="T13" fmla="*/ 2147483647 h 112"/>
                <a:gd name="T14" fmla="*/ 2147483647 w 96"/>
                <a:gd name="T15" fmla="*/ 0 h 112"/>
                <a:gd name="T16" fmla="*/ 2147483647 w 96"/>
                <a:gd name="T17" fmla="*/ 2147483647 h 112"/>
                <a:gd name="T18" fmla="*/ 0 w 96"/>
                <a:gd name="T19" fmla="*/ 2147483647 h 112"/>
                <a:gd name="T20" fmla="*/ 2147483647 w 96"/>
                <a:gd name="T21" fmla="*/ 2147483647 h 112"/>
                <a:gd name="T22" fmla="*/ 2147483647 w 96"/>
                <a:gd name="T23" fmla="*/ 2147483647 h 112"/>
                <a:gd name="T24" fmla="*/ 2147483647 w 96"/>
                <a:gd name="T25" fmla="*/ 2147483647 h 112"/>
                <a:gd name="T26" fmla="*/ 2147483647 w 96"/>
                <a:gd name="T27" fmla="*/ 2147483647 h 112"/>
                <a:gd name="T28" fmla="*/ 2147483647 w 96"/>
                <a:gd name="T29" fmla="*/ 2147483647 h 112"/>
                <a:gd name="T30" fmla="*/ 2147483647 w 96"/>
                <a:gd name="T31" fmla="*/ 2147483647 h 112"/>
                <a:gd name="T32" fmla="*/ 2147483647 w 96"/>
                <a:gd name="T33" fmla="*/ 2147483647 h 112"/>
                <a:gd name="T34" fmla="*/ 2147483647 w 96"/>
                <a:gd name="T35" fmla="*/ 2147483647 h 112"/>
                <a:gd name="T36" fmla="*/ 2147483647 w 96"/>
                <a:gd name="T37" fmla="*/ 2147483647 h 112"/>
                <a:gd name="T38" fmla="*/ 2147483647 w 96"/>
                <a:gd name="T39" fmla="*/ 2147483647 h 1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6"/>
                <a:gd name="T61" fmla="*/ 0 h 112"/>
                <a:gd name="T62" fmla="*/ 96 w 96"/>
                <a:gd name="T63" fmla="*/ 112 h 11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6" h="112">
                  <a:moveTo>
                    <a:pt x="64" y="88"/>
                  </a:moveTo>
                  <a:lnTo>
                    <a:pt x="88" y="80"/>
                  </a:lnTo>
                  <a:lnTo>
                    <a:pt x="96" y="72"/>
                  </a:lnTo>
                  <a:lnTo>
                    <a:pt x="72" y="40"/>
                  </a:lnTo>
                  <a:lnTo>
                    <a:pt x="64" y="32"/>
                  </a:lnTo>
                  <a:lnTo>
                    <a:pt x="32" y="32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16" y="8"/>
                  </a:lnTo>
                  <a:lnTo>
                    <a:pt x="0" y="24"/>
                  </a:lnTo>
                  <a:lnTo>
                    <a:pt x="8" y="48"/>
                  </a:lnTo>
                  <a:lnTo>
                    <a:pt x="8" y="64"/>
                  </a:lnTo>
                  <a:lnTo>
                    <a:pt x="8" y="72"/>
                  </a:lnTo>
                  <a:lnTo>
                    <a:pt x="8" y="88"/>
                  </a:lnTo>
                  <a:lnTo>
                    <a:pt x="24" y="112"/>
                  </a:lnTo>
                  <a:lnTo>
                    <a:pt x="24" y="96"/>
                  </a:lnTo>
                  <a:lnTo>
                    <a:pt x="48" y="104"/>
                  </a:lnTo>
                  <a:lnTo>
                    <a:pt x="56" y="112"/>
                  </a:lnTo>
                  <a:lnTo>
                    <a:pt x="56" y="96"/>
                  </a:lnTo>
                  <a:lnTo>
                    <a:pt x="64" y="8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9" name="Freeform 677"/>
            <p:cNvSpPr>
              <a:spLocks/>
            </p:cNvSpPr>
            <p:nvPr/>
          </p:nvSpPr>
          <p:spPr bwMode="auto">
            <a:xfrm>
              <a:off x="6515100" y="3406304"/>
              <a:ext cx="160338" cy="277812"/>
            </a:xfrm>
            <a:custGeom>
              <a:avLst/>
              <a:gdLst>
                <a:gd name="T0" fmla="*/ 2147483647 w 96"/>
                <a:gd name="T1" fmla="*/ 2147483647 h 152"/>
                <a:gd name="T2" fmla="*/ 2147483647 w 96"/>
                <a:gd name="T3" fmla="*/ 2147483647 h 152"/>
                <a:gd name="T4" fmla="*/ 2147483647 w 96"/>
                <a:gd name="T5" fmla="*/ 2147483647 h 152"/>
                <a:gd name="T6" fmla="*/ 2147483647 w 96"/>
                <a:gd name="T7" fmla="*/ 2147483647 h 152"/>
                <a:gd name="T8" fmla="*/ 2147483647 w 96"/>
                <a:gd name="T9" fmla="*/ 2147483647 h 152"/>
                <a:gd name="T10" fmla="*/ 2147483647 w 96"/>
                <a:gd name="T11" fmla="*/ 2147483647 h 152"/>
                <a:gd name="T12" fmla="*/ 2147483647 w 96"/>
                <a:gd name="T13" fmla="*/ 2147483647 h 152"/>
                <a:gd name="T14" fmla="*/ 2147483647 w 96"/>
                <a:gd name="T15" fmla="*/ 2147483647 h 152"/>
                <a:gd name="T16" fmla="*/ 2147483647 w 96"/>
                <a:gd name="T17" fmla="*/ 2147483647 h 152"/>
                <a:gd name="T18" fmla="*/ 2147483647 w 96"/>
                <a:gd name="T19" fmla="*/ 2147483647 h 152"/>
                <a:gd name="T20" fmla="*/ 2147483647 w 96"/>
                <a:gd name="T21" fmla="*/ 2147483647 h 152"/>
                <a:gd name="T22" fmla="*/ 2147483647 w 96"/>
                <a:gd name="T23" fmla="*/ 0 h 152"/>
                <a:gd name="T24" fmla="*/ 2147483647 w 96"/>
                <a:gd name="T25" fmla="*/ 2147483647 h 152"/>
                <a:gd name="T26" fmla="*/ 0 w 96"/>
                <a:gd name="T27" fmla="*/ 2147483647 h 152"/>
                <a:gd name="T28" fmla="*/ 2147483647 w 96"/>
                <a:gd name="T29" fmla="*/ 2147483647 h 152"/>
                <a:gd name="T30" fmla="*/ 2147483647 w 96"/>
                <a:gd name="T31" fmla="*/ 2147483647 h 152"/>
                <a:gd name="T32" fmla="*/ 2147483647 w 96"/>
                <a:gd name="T33" fmla="*/ 2147483647 h 152"/>
                <a:gd name="T34" fmla="*/ 2147483647 w 96"/>
                <a:gd name="T35" fmla="*/ 2147483647 h 152"/>
                <a:gd name="T36" fmla="*/ 2147483647 w 96"/>
                <a:gd name="T37" fmla="*/ 2147483647 h 152"/>
                <a:gd name="T38" fmla="*/ 2147483647 w 96"/>
                <a:gd name="T39" fmla="*/ 2147483647 h 152"/>
                <a:gd name="T40" fmla="*/ 2147483647 w 96"/>
                <a:gd name="T41" fmla="*/ 2147483647 h 152"/>
                <a:gd name="T42" fmla="*/ 2147483647 w 96"/>
                <a:gd name="T43" fmla="*/ 2147483647 h 152"/>
                <a:gd name="T44" fmla="*/ 2147483647 w 96"/>
                <a:gd name="T45" fmla="*/ 2147483647 h 152"/>
                <a:gd name="T46" fmla="*/ 2147483647 w 96"/>
                <a:gd name="T47" fmla="*/ 2147483647 h 152"/>
                <a:gd name="T48" fmla="*/ 2147483647 w 96"/>
                <a:gd name="T49" fmla="*/ 2147483647 h 152"/>
                <a:gd name="T50" fmla="*/ 2147483647 w 96"/>
                <a:gd name="T51" fmla="*/ 2147483647 h 152"/>
                <a:gd name="T52" fmla="*/ 2147483647 w 96"/>
                <a:gd name="T53" fmla="*/ 2147483647 h 1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6"/>
                <a:gd name="T82" fmla="*/ 0 h 152"/>
                <a:gd name="T83" fmla="*/ 96 w 96"/>
                <a:gd name="T84" fmla="*/ 152 h 15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6" h="152">
                  <a:moveTo>
                    <a:pt x="72" y="136"/>
                  </a:moveTo>
                  <a:lnTo>
                    <a:pt x="80" y="136"/>
                  </a:lnTo>
                  <a:lnTo>
                    <a:pt x="96" y="128"/>
                  </a:lnTo>
                  <a:lnTo>
                    <a:pt x="96" y="104"/>
                  </a:lnTo>
                  <a:lnTo>
                    <a:pt x="96" y="80"/>
                  </a:lnTo>
                  <a:lnTo>
                    <a:pt x="80" y="72"/>
                  </a:lnTo>
                  <a:lnTo>
                    <a:pt x="64" y="48"/>
                  </a:lnTo>
                  <a:lnTo>
                    <a:pt x="56" y="32"/>
                  </a:lnTo>
                  <a:lnTo>
                    <a:pt x="56" y="24"/>
                  </a:lnTo>
                  <a:lnTo>
                    <a:pt x="56" y="16"/>
                  </a:lnTo>
                  <a:lnTo>
                    <a:pt x="40" y="16"/>
                  </a:lnTo>
                  <a:lnTo>
                    <a:pt x="32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8" y="48"/>
                  </a:lnTo>
                  <a:lnTo>
                    <a:pt x="40" y="48"/>
                  </a:lnTo>
                  <a:lnTo>
                    <a:pt x="48" y="56"/>
                  </a:lnTo>
                  <a:lnTo>
                    <a:pt x="72" y="88"/>
                  </a:lnTo>
                  <a:lnTo>
                    <a:pt x="64" y="96"/>
                  </a:lnTo>
                  <a:lnTo>
                    <a:pt x="40" y="104"/>
                  </a:lnTo>
                  <a:lnTo>
                    <a:pt x="32" y="112"/>
                  </a:lnTo>
                  <a:lnTo>
                    <a:pt x="32" y="128"/>
                  </a:lnTo>
                  <a:lnTo>
                    <a:pt x="48" y="144"/>
                  </a:lnTo>
                  <a:lnTo>
                    <a:pt x="56" y="152"/>
                  </a:lnTo>
                  <a:lnTo>
                    <a:pt x="64" y="144"/>
                  </a:lnTo>
                  <a:lnTo>
                    <a:pt x="72" y="13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0" name="Freeform 678"/>
            <p:cNvSpPr>
              <a:spLocks/>
            </p:cNvSpPr>
            <p:nvPr/>
          </p:nvSpPr>
          <p:spPr bwMode="auto">
            <a:xfrm>
              <a:off x="6569075" y="3377729"/>
              <a:ext cx="147638" cy="334962"/>
            </a:xfrm>
            <a:custGeom>
              <a:avLst/>
              <a:gdLst>
                <a:gd name="T0" fmla="*/ 2147483647 w 88"/>
                <a:gd name="T1" fmla="*/ 0 h 184"/>
                <a:gd name="T2" fmla="*/ 0 w 88"/>
                <a:gd name="T3" fmla="*/ 0 h 184"/>
                <a:gd name="T4" fmla="*/ 0 w 88"/>
                <a:gd name="T5" fmla="*/ 2147483647 h 184"/>
                <a:gd name="T6" fmla="*/ 2147483647 w 88"/>
                <a:gd name="T7" fmla="*/ 2147483647 h 184"/>
                <a:gd name="T8" fmla="*/ 2147483647 w 88"/>
                <a:gd name="T9" fmla="*/ 2147483647 h 184"/>
                <a:gd name="T10" fmla="*/ 2147483647 w 88"/>
                <a:gd name="T11" fmla="*/ 2147483647 h 184"/>
                <a:gd name="T12" fmla="*/ 2147483647 w 88"/>
                <a:gd name="T13" fmla="*/ 2147483647 h 184"/>
                <a:gd name="T14" fmla="*/ 2147483647 w 88"/>
                <a:gd name="T15" fmla="*/ 2147483647 h 184"/>
                <a:gd name="T16" fmla="*/ 2147483647 w 88"/>
                <a:gd name="T17" fmla="*/ 2147483647 h 184"/>
                <a:gd name="T18" fmla="*/ 2147483647 w 88"/>
                <a:gd name="T19" fmla="*/ 2147483647 h 184"/>
                <a:gd name="T20" fmla="*/ 2147483647 w 88"/>
                <a:gd name="T21" fmla="*/ 2147483647 h 184"/>
                <a:gd name="T22" fmla="*/ 2147483647 w 88"/>
                <a:gd name="T23" fmla="*/ 2147483647 h 184"/>
                <a:gd name="T24" fmla="*/ 2147483647 w 88"/>
                <a:gd name="T25" fmla="*/ 2147483647 h 184"/>
                <a:gd name="T26" fmla="*/ 2147483647 w 88"/>
                <a:gd name="T27" fmla="*/ 2147483647 h 184"/>
                <a:gd name="T28" fmla="*/ 2147483647 w 88"/>
                <a:gd name="T29" fmla="*/ 2147483647 h 184"/>
                <a:gd name="T30" fmla="*/ 2147483647 w 88"/>
                <a:gd name="T31" fmla="*/ 2147483647 h 184"/>
                <a:gd name="T32" fmla="*/ 2147483647 w 88"/>
                <a:gd name="T33" fmla="*/ 2147483647 h 184"/>
                <a:gd name="T34" fmla="*/ 2147483647 w 88"/>
                <a:gd name="T35" fmla="*/ 2147483647 h 184"/>
                <a:gd name="T36" fmla="*/ 2147483647 w 88"/>
                <a:gd name="T37" fmla="*/ 2147483647 h 184"/>
                <a:gd name="T38" fmla="*/ 2147483647 w 88"/>
                <a:gd name="T39" fmla="*/ 2147483647 h 184"/>
                <a:gd name="T40" fmla="*/ 2147483647 w 88"/>
                <a:gd name="T41" fmla="*/ 2147483647 h 184"/>
                <a:gd name="T42" fmla="*/ 2147483647 w 88"/>
                <a:gd name="T43" fmla="*/ 2147483647 h 184"/>
                <a:gd name="T44" fmla="*/ 2147483647 w 88"/>
                <a:gd name="T45" fmla="*/ 2147483647 h 184"/>
                <a:gd name="T46" fmla="*/ 2147483647 w 88"/>
                <a:gd name="T47" fmla="*/ 2147483647 h 184"/>
                <a:gd name="T48" fmla="*/ 2147483647 w 88"/>
                <a:gd name="T49" fmla="*/ 2147483647 h 184"/>
                <a:gd name="T50" fmla="*/ 2147483647 w 88"/>
                <a:gd name="T51" fmla="*/ 2147483647 h 184"/>
                <a:gd name="T52" fmla="*/ 2147483647 w 88"/>
                <a:gd name="T53" fmla="*/ 2147483647 h 184"/>
                <a:gd name="T54" fmla="*/ 2147483647 w 88"/>
                <a:gd name="T55" fmla="*/ 0 h 18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8"/>
                <a:gd name="T85" fmla="*/ 0 h 184"/>
                <a:gd name="T86" fmla="*/ 88 w 88"/>
                <a:gd name="T87" fmla="*/ 184 h 18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8" h="184">
                  <a:moveTo>
                    <a:pt x="4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8" y="32"/>
                  </a:lnTo>
                  <a:lnTo>
                    <a:pt x="24" y="32"/>
                  </a:lnTo>
                  <a:lnTo>
                    <a:pt x="24" y="40"/>
                  </a:lnTo>
                  <a:lnTo>
                    <a:pt x="24" y="48"/>
                  </a:lnTo>
                  <a:lnTo>
                    <a:pt x="32" y="64"/>
                  </a:lnTo>
                  <a:lnTo>
                    <a:pt x="48" y="88"/>
                  </a:lnTo>
                  <a:lnTo>
                    <a:pt x="64" y="96"/>
                  </a:lnTo>
                  <a:lnTo>
                    <a:pt x="64" y="120"/>
                  </a:lnTo>
                  <a:lnTo>
                    <a:pt x="64" y="144"/>
                  </a:lnTo>
                  <a:lnTo>
                    <a:pt x="48" y="152"/>
                  </a:lnTo>
                  <a:lnTo>
                    <a:pt x="40" y="152"/>
                  </a:lnTo>
                  <a:lnTo>
                    <a:pt x="32" y="160"/>
                  </a:lnTo>
                  <a:lnTo>
                    <a:pt x="24" y="168"/>
                  </a:lnTo>
                  <a:lnTo>
                    <a:pt x="32" y="168"/>
                  </a:lnTo>
                  <a:lnTo>
                    <a:pt x="40" y="184"/>
                  </a:lnTo>
                  <a:lnTo>
                    <a:pt x="72" y="160"/>
                  </a:lnTo>
                  <a:lnTo>
                    <a:pt x="88" y="144"/>
                  </a:lnTo>
                  <a:lnTo>
                    <a:pt x="72" y="88"/>
                  </a:lnTo>
                  <a:lnTo>
                    <a:pt x="64" y="80"/>
                  </a:lnTo>
                  <a:lnTo>
                    <a:pt x="48" y="56"/>
                  </a:lnTo>
                  <a:lnTo>
                    <a:pt x="40" y="40"/>
                  </a:lnTo>
                  <a:lnTo>
                    <a:pt x="48" y="32"/>
                  </a:lnTo>
                  <a:lnTo>
                    <a:pt x="64" y="24"/>
                  </a:lnTo>
                  <a:lnTo>
                    <a:pt x="56" y="1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1" name="Freeform 679"/>
            <p:cNvSpPr>
              <a:spLocks/>
            </p:cNvSpPr>
            <p:nvPr/>
          </p:nvSpPr>
          <p:spPr bwMode="auto">
            <a:xfrm>
              <a:off x="6515100" y="3406304"/>
              <a:ext cx="160338" cy="277812"/>
            </a:xfrm>
            <a:custGeom>
              <a:avLst/>
              <a:gdLst>
                <a:gd name="T0" fmla="*/ 2147483647 w 96"/>
                <a:gd name="T1" fmla="*/ 2147483647 h 152"/>
                <a:gd name="T2" fmla="*/ 2147483647 w 96"/>
                <a:gd name="T3" fmla="*/ 2147483647 h 152"/>
                <a:gd name="T4" fmla="*/ 2147483647 w 96"/>
                <a:gd name="T5" fmla="*/ 2147483647 h 152"/>
                <a:gd name="T6" fmla="*/ 2147483647 w 96"/>
                <a:gd name="T7" fmla="*/ 2147483647 h 152"/>
                <a:gd name="T8" fmla="*/ 2147483647 w 96"/>
                <a:gd name="T9" fmla="*/ 2147483647 h 152"/>
                <a:gd name="T10" fmla="*/ 2147483647 w 96"/>
                <a:gd name="T11" fmla="*/ 2147483647 h 152"/>
                <a:gd name="T12" fmla="*/ 2147483647 w 96"/>
                <a:gd name="T13" fmla="*/ 2147483647 h 152"/>
                <a:gd name="T14" fmla="*/ 2147483647 w 96"/>
                <a:gd name="T15" fmla="*/ 2147483647 h 152"/>
                <a:gd name="T16" fmla="*/ 2147483647 w 96"/>
                <a:gd name="T17" fmla="*/ 2147483647 h 152"/>
                <a:gd name="T18" fmla="*/ 2147483647 w 96"/>
                <a:gd name="T19" fmla="*/ 2147483647 h 152"/>
                <a:gd name="T20" fmla="*/ 2147483647 w 96"/>
                <a:gd name="T21" fmla="*/ 2147483647 h 152"/>
                <a:gd name="T22" fmla="*/ 2147483647 w 96"/>
                <a:gd name="T23" fmla="*/ 0 h 152"/>
                <a:gd name="T24" fmla="*/ 2147483647 w 96"/>
                <a:gd name="T25" fmla="*/ 0 h 152"/>
                <a:gd name="T26" fmla="*/ 2147483647 w 96"/>
                <a:gd name="T27" fmla="*/ 2147483647 h 152"/>
                <a:gd name="T28" fmla="*/ 0 w 96"/>
                <a:gd name="T29" fmla="*/ 2147483647 h 152"/>
                <a:gd name="T30" fmla="*/ 0 w 96"/>
                <a:gd name="T31" fmla="*/ 2147483647 h 152"/>
                <a:gd name="T32" fmla="*/ 2147483647 w 96"/>
                <a:gd name="T33" fmla="*/ 2147483647 h 152"/>
                <a:gd name="T34" fmla="*/ 2147483647 w 96"/>
                <a:gd name="T35" fmla="*/ 2147483647 h 152"/>
                <a:gd name="T36" fmla="*/ 2147483647 w 96"/>
                <a:gd name="T37" fmla="*/ 2147483647 h 152"/>
                <a:gd name="T38" fmla="*/ 2147483647 w 96"/>
                <a:gd name="T39" fmla="*/ 2147483647 h 152"/>
                <a:gd name="T40" fmla="*/ 2147483647 w 96"/>
                <a:gd name="T41" fmla="*/ 2147483647 h 152"/>
                <a:gd name="T42" fmla="*/ 2147483647 w 96"/>
                <a:gd name="T43" fmla="*/ 2147483647 h 152"/>
                <a:gd name="T44" fmla="*/ 2147483647 w 96"/>
                <a:gd name="T45" fmla="*/ 2147483647 h 152"/>
                <a:gd name="T46" fmla="*/ 2147483647 w 96"/>
                <a:gd name="T47" fmla="*/ 2147483647 h 152"/>
                <a:gd name="T48" fmla="*/ 2147483647 w 96"/>
                <a:gd name="T49" fmla="*/ 2147483647 h 152"/>
                <a:gd name="T50" fmla="*/ 2147483647 w 96"/>
                <a:gd name="T51" fmla="*/ 2147483647 h 152"/>
                <a:gd name="T52" fmla="*/ 2147483647 w 96"/>
                <a:gd name="T53" fmla="*/ 2147483647 h 152"/>
                <a:gd name="T54" fmla="*/ 2147483647 w 96"/>
                <a:gd name="T55" fmla="*/ 2147483647 h 152"/>
                <a:gd name="T56" fmla="*/ 2147483647 w 96"/>
                <a:gd name="T57" fmla="*/ 2147483647 h 15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6"/>
                <a:gd name="T88" fmla="*/ 0 h 152"/>
                <a:gd name="T89" fmla="*/ 96 w 96"/>
                <a:gd name="T90" fmla="*/ 152 h 15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6" h="152">
                  <a:moveTo>
                    <a:pt x="72" y="136"/>
                  </a:moveTo>
                  <a:lnTo>
                    <a:pt x="80" y="136"/>
                  </a:lnTo>
                  <a:lnTo>
                    <a:pt x="96" y="128"/>
                  </a:lnTo>
                  <a:lnTo>
                    <a:pt x="96" y="104"/>
                  </a:lnTo>
                  <a:lnTo>
                    <a:pt x="96" y="80"/>
                  </a:lnTo>
                  <a:lnTo>
                    <a:pt x="80" y="72"/>
                  </a:lnTo>
                  <a:lnTo>
                    <a:pt x="64" y="48"/>
                  </a:lnTo>
                  <a:lnTo>
                    <a:pt x="56" y="32"/>
                  </a:lnTo>
                  <a:lnTo>
                    <a:pt x="56" y="24"/>
                  </a:lnTo>
                  <a:lnTo>
                    <a:pt x="56" y="16"/>
                  </a:lnTo>
                  <a:lnTo>
                    <a:pt x="40" y="16"/>
                  </a:lnTo>
                  <a:lnTo>
                    <a:pt x="32" y="0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8" y="48"/>
                  </a:lnTo>
                  <a:lnTo>
                    <a:pt x="40" y="48"/>
                  </a:lnTo>
                  <a:lnTo>
                    <a:pt x="48" y="56"/>
                  </a:lnTo>
                  <a:lnTo>
                    <a:pt x="72" y="88"/>
                  </a:lnTo>
                  <a:lnTo>
                    <a:pt x="64" y="96"/>
                  </a:lnTo>
                  <a:lnTo>
                    <a:pt x="40" y="104"/>
                  </a:lnTo>
                  <a:lnTo>
                    <a:pt x="32" y="112"/>
                  </a:lnTo>
                  <a:lnTo>
                    <a:pt x="32" y="128"/>
                  </a:lnTo>
                  <a:lnTo>
                    <a:pt x="48" y="144"/>
                  </a:lnTo>
                  <a:lnTo>
                    <a:pt x="56" y="152"/>
                  </a:lnTo>
                  <a:lnTo>
                    <a:pt x="64" y="144"/>
                  </a:lnTo>
                  <a:lnTo>
                    <a:pt x="72" y="13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2" name="Freeform 680"/>
            <p:cNvSpPr>
              <a:spLocks/>
            </p:cNvSpPr>
            <p:nvPr/>
          </p:nvSpPr>
          <p:spPr bwMode="auto">
            <a:xfrm>
              <a:off x="6569075" y="3377729"/>
              <a:ext cx="147638" cy="334962"/>
            </a:xfrm>
            <a:custGeom>
              <a:avLst/>
              <a:gdLst>
                <a:gd name="T0" fmla="*/ 2147483647 w 88"/>
                <a:gd name="T1" fmla="*/ 0 h 184"/>
                <a:gd name="T2" fmla="*/ 0 w 88"/>
                <a:gd name="T3" fmla="*/ 0 h 184"/>
                <a:gd name="T4" fmla="*/ 0 w 88"/>
                <a:gd name="T5" fmla="*/ 2147483647 h 184"/>
                <a:gd name="T6" fmla="*/ 0 w 88"/>
                <a:gd name="T7" fmla="*/ 2147483647 h 184"/>
                <a:gd name="T8" fmla="*/ 2147483647 w 88"/>
                <a:gd name="T9" fmla="*/ 2147483647 h 184"/>
                <a:gd name="T10" fmla="*/ 2147483647 w 88"/>
                <a:gd name="T11" fmla="*/ 2147483647 h 184"/>
                <a:gd name="T12" fmla="*/ 2147483647 w 88"/>
                <a:gd name="T13" fmla="*/ 2147483647 h 184"/>
                <a:gd name="T14" fmla="*/ 2147483647 w 88"/>
                <a:gd name="T15" fmla="*/ 2147483647 h 184"/>
                <a:gd name="T16" fmla="*/ 2147483647 w 88"/>
                <a:gd name="T17" fmla="*/ 2147483647 h 184"/>
                <a:gd name="T18" fmla="*/ 2147483647 w 88"/>
                <a:gd name="T19" fmla="*/ 2147483647 h 184"/>
                <a:gd name="T20" fmla="*/ 2147483647 w 88"/>
                <a:gd name="T21" fmla="*/ 2147483647 h 184"/>
                <a:gd name="T22" fmla="*/ 2147483647 w 88"/>
                <a:gd name="T23" fmla="*/ 2147483647 h 184"/>
                <a:gd name="T24" fmla="*/ 2147483647 w 88"/>
                <a:gd name="T25" fmla="*/ 2147483647 h 184"/>
                <a:gd name="T26" fmla="*/ 2147483647 w 88"/>
                <a:gd name="T27" fmla="*/ 2147483647 h 184"/>
                <a:gd name="T28" fmla="*/ 2147483647 w 88"/>
                <a:gd name="T29" fmla="*/ 2147483647 h 184"/>
                <a:gd name="T30" fmla="*/ 2147483647 w 88"/>
                <a:gd name="T31" fmla="*/ 2147483647 h 184"/>
                <a:gd name="T32" fmla="*/ 2147483647 w 88"/>
                <a:gd name="T33" fmla="*/ 2147483647 h 184"/>
                <a:gd name="T34" fmla="*/ 2147483647 w 88"/>
                <a:gd name="T35" fmla="*/ 2147483647 h 184"/>
                <a:gd name="T36" fmla="*/ 2147483647 w 88"/>
                <a:gd name="T37" fmla="*/ 2147483647 h 184"/>
                <a:gd name="T38" fmla="*/ 2147483647 w 88"/>
                <a:gd name="T39" fmla="*/ 2147483647 h 184"/>
                <a:gd name="T40" fmla="*/ 2147483647 w 88"/>
                <a:gd name="T41" fmla="*/ 2147483647 h 184"/>
                <a:gd name="T42" fmla="*/ 2147483647 w 88"/>
                <a:gd name="T43" fmla="*/ 2147483647 h 184"/>
                <a:gd name="T44" fmla="*/ 2147483647 w 88"/>
                <a:gd name="T45" fmla="*/ 2147483647 h 184"/>
                <a:gd name="T46" fmla="*/ 2147483647 w 88"/>
                <a:gd name="T47" fmla="*/ 2147483647 h 184"/>
                <a:gd name="T48" fmla="*/ 2147483647 w 88"/>
                <a:gd name="T49" fmla="*/ 2147483647 h 184"/>
                <a:gd name="T50" fmla="*/ 2147483647 w 88"/>
                <a:gd name="T51" fmla="*/ 2147483647 h 184"/>
                <a:gd name="T52" fmla="*/ 2147483647 w 88"/>
                <a:gd name="T53" fmla="*/ 2147483647 h 184"/>
                <a:gd name="T54" fmla="*/ 2147483647 w 88"/>
                <a:gd name="T55" fmla="*/ 2147483647 h 184"/>
                <a:gd name="T56" fmla="*/ 2147483647 w 88"/>
                <a:gd name="T57" fmla="*/ 0 h 18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8"/>
                <a:gd name="T88" fmla="*/ 0 h 184"/>
                <a:gd name="T89" fmla="*/ 88 w 88"/>
                <a:gd name="T90" fmla="*/ 184 h 18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8" h="184">
                  <a:moveTo>
                    <a:pt x="4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8" y="32"/>
                  </a:lnTo>
                  <a:lnTo>
                    <a:pt x="24" y="32"/>
                  </a:lnTo>
                  <a:lnTo>
                    <a:pt x="24" y="40"/>
                  </a:lnTo>
                  <a:lnTo>
                    <a:pt x="24" y="48"/>
                  </a:lnTo>
                  <a:lnTo>
                    <a:pt x="32" y="64"/>
                  </a:lnTo>
                  <a:lnTo>
                    <a:pt x="48" y="88"/>
                  </a:lnTo>
                  <a:lnTo>
                    <a:pt x="64" y="96"/>
                  </a:lnTo>
                  <a:lnTo>
                    <a:pt x="64" y="120"/>
                  </a:lnTo>
                  <a:lnTo>
                    <a:pt x="64" y="144"/>
                  </a:lnTo>
                  <a:lnTo>
                    <a:pt x="48" y="152"/>
                  </a:lnTo>
                  <a:lnTo>
                    <a:pt x="40" y="152"/>
                  </a:lnTo>
                  <a:lnTo>
                    <a:pt x="32" y="160"/>
                  </a:lnTo>
                  <a:lnTo>
                    <a:pt x="24" y="168"/>
                  </a:lnTo>
                  <a:lnTo>
                    <a:pt x="32" y="168"/>
                  </a:lnTo>
                  <a:lnTo>
                    <a:pt x="40" y="184"/>
                  </a:lnTo>
                  <a:lnTo>
                    <a:pt x="72" y="160"/>
                  </a:lnTo>
                  <a:lnTo>
                    <a:pt x="88" y="144"/>
                  </a:lnTo>
                  <a:lnTo>
                    <a:pt x="72" y="88"/>
                  </a:lnTo>
                  <a:lnTo>
                    <a:pt x="64" y="80"/>
                  </a:lnTo>
                  <a:lnTo>
                    <a:pt x="48" y="56"/>
                  </a:lnTo>
                  <a:lnTo>
                    <a:pt x="40" y="40"/>
                  </a:lnTo>
                  <a:lnTo>
                    <a:pt x="48" y="32"/>
                  </a:lnTo>
                  <a:lnTo>
                    <a:pt x="64" y="24"/>
                  </a:lnTo>
                  <a:lnTo>
                    <a:pt x="56" y="1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 dirty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3" name="Freeform 681"/>
            <p:cNvSpPr>
              <a:spLocks/>
            </p:cNvSpPr>
            <p:nvPr/>
          </p:nvSpPr>
          <p:spPr bwMode="auto">
            <a:xfrm>
              <a:off x="6088063" y="3203104"/>
              <a:ext cx="173037" cy="87312"/>
            </a:xfrm>
            <a:custGeom>
              <a:avLst/>
              <a:gdLst>
                <a:gd name="T0" fmla="*/ 2147483647 w 104"/>
                <a:gd name="T1" fmla="*/ 2147483647 h 48"/>
                <a:gd name="T2" fmla="*/ 2147483647 w 104"/>
                <a:gd name="T3" fmla="*/ 2147483647 h 48"/>
                <a:gd name="T4" fmla="*/ 2147483647 w 104"/>
                <a:gd name="T5" fmla="*/ 0 h 48"/>
                <a:gd name="T6" fmla="*/ 2147483647 w 104"/>
                <a:gd name="T7" fmla="*/ 0 h 48"/>
                <a:gd name="T8" fmla="*/ 0 w 104"/>
                <a:gd name="T9" fmla="*/ 2147483647 h 48"/>
                <a:gd name="T10" fmla="*/ 2147483647 w 104"/>
                <a:gd name="T11" fmla="*/ 2147483647 h 48"/>
                <a:gd name="T12" fmla="*/ 2147483647 w 104"/>
                <a:gd name="T13" fmla="*/ 2147483647 h 48"/>
                <a:gd name="T14" fmla="*/ 2147483647 w 104"/>
                <a:gd name="T15" fmla="*/ 2147483647 h 48"/>
                <a:gd name="T16" fmla="*/ 2147483647 w 104"/>
                <a:gd name="T17" fmla="*/ 2147483647 h 48"/>
                <a:gd name="T18" fmla="*/ 2147483647 w 104"/>
                <a:gd name="T19" fmla="*/ 2147483647 h 48"/>
                <a:gd name="T20" fmla="*/ 2147483647 w 104"/>
                <a:gd name="T21" fmla="*/ 2147483647 h 48"/>
                <a:gd name="T22" fmla="*/ 2147483647 w 104"/>
                <a:gd name="T23" fmla="*/ 2147483647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4"/>
                <a:gd name="T37" fmla="*/ 0 h 48"/>
                <a:gd name="T38" fmla="*/ 104 w 104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4" h="48">
                  <a:moveTo>
                    <a:pt x="72" y="24"/>
                  </a:moveTo>
                  <a:lnTo>
                    <a:pt x="48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16"/>
                  </a:lnTo>
                  <a:lnTo>
                    <a:pt x="40" y="40"/>
                  </a:lnTo>
                  <a:lnTo>
                    <a:pt x="72" y="40"/>
                  </a:lnTo>
                  <a:lnTo>
                    <a:pt x="88" y="48"/>
                  </a:lnTo>
                  <a:lnTo>
                    <a:pt x="96" y="48"/>
                  </a:lnTo>
                  <a:lnTo>
                    <a:pt x="104" y="32"/>
                  </a:lnTo>
                  <a:lnTo>
                    <a:pt x="96" y="24"/>
                  </a:lnTo>
                  <a:lnTo>
                    <a:pt x="72" y="24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4" name="Freeform 682"/>
            <p:cNvSpPr>
              <a:spLocks/>
            </p:cNvSpPr>
            <p:nvPr/>
          </p:nvSpPr>
          <p:spPr bwMode="auto">
            <a:xfrm>
              <a:off x="5965825" y="2474441"/>
              <a:ext cx="1285875" cy="976313"/>
            </a:xfrm>
            <a:custGeom>
              <a:avLst/>
              <a:gdLst>
                <a:gd name="T0" fmla="*/ 2147483647 w 768"/>
                <a:gd name="T1" fmla="*/ 2147483647 h 536"/>
                <a:gd name="T2" fmla="*/ 2147483647 w 768"/>
                <a:gd name="T3" fmla="*/ 0 h 536"/>
                <a:gd name="T4" fmla="*/ 2147483647 w 768"/>
                <a:gd name="T5" fmla="*/ 2147483647 h 536"/>
                <a:gd name="T6" fmla="*/ 2147483647 w 768"/>
                <a:gd name="T7" fmla="*/ 2147483647 h 536"/>
                <a:gd name="T8" fmla="*/ 2147483647 w 768"/>
                <a:gd name="T9" fmla="*/ 2147483647 h 536"/>
                <a:gd name="T10" fmla="*/ 2147483647 w 768"/>
                <a:gd name="T11" fmla="*/ 2147483647 h 536"/>
                <a:gd name="T12" fmla="*/ 2147483647 w 768"/>
                <a:gd name="T13" fmla="*/ 2147483647 h 536"/>
                <a:gd name="T14" fmla="*/ 2147483647 w 768"/>
                <a:gd name="T15" fmla="*/ 2147483647 h 536"/>
                <a:gd name="T16" fmla="*/ 2147483647 w 768"/>
                <a:gd name="T17" fmla="*/ 2147483647 h 536"/>
                <a:gd name="T18" fmla="*/ 2147483647 w 768"/>
                <a:gd name="T19" fmla="*/ 2147483647 h 536"/>
                <a:gd name="T20" fmla="*/ 2147483647 w 768"/>
                <a:gd name="T21" fmla="*/ 2147483647 h 536"/>
                <a:gd name="T22" fmla="*/ 2147483647 w 768"/>
                <a:gd name="T23" fmla="*/ 2147483647 h 536"/>
                <a:gd name="T24" fmla="*/ 2147483647 w 768"/>
                <a:gd name="T25" fmla="*/ 2147483647 h 536"/>
                <a:gd name="T26" fmla="*/ 2147483647 w 768"/>
                <a:gd name="T27" fmla="*/ 2147483647 h 536"/>
                <a:gd name="T28" fmla="*/ 0 w 768"/>
                <a:gd name="T29" fmla="*/ 2147483647 h 536"/>
                <a:gd name="T30" fmla="*/ 0 w 768"/>
                <a:gd name="T31" fmla="*/ 2147483647 h 536"/>
                <a:gd name="T32" fmla="*/ 2147483647 w 768"/>
                <a:gd name="T33" fmla="*/ 2147483647 h 536"/>
                <a:gd name="T34" fmla="*/ 2147483647 w 768"/>
                <a:gd name="T35" fmla="*/ 2147483647 h 536"/>
                <a:gd name="T36" fmla="*/ 2147483647 w 768"/>
                <a:gd name="T37" fmla="*/ 2147483647 h 536"/>
                <a:gd name="T38" fmla="*/ 2147483647 w 768"/>
                <a:gd name="T39" fmla="*/ 2147483647 h 536"/>
                <a:gd name="T40" fmla="*/ 2147483647 w 768"/>
                <a:gd name="T41" fmla="*/ 2147483647 h 536"/>
                <a:gd name="T42" fmla="*/ 2147483647 w 768"/>
                <a:gd name="T43" fmla="*/ 2147483647 h 536"/>
                <a:gd name="T44" fmla="*/ 2147483647 w 768"/>
                <a:gd name="T45" fmla="*/ 2147483647 h 536"/>
                <a:gd name="T46" fmla="*/ 2147483647 w 768"/>
                <a:gd name="T47" fmla="*/ 2147483647 h 536"/>
                <a:gd name="T48" fmla="*/ 2147483647 w 768"/>
                <a:gd name="T49" fmla="*/ 2147483647 h 536"/>
                <a:gd name="T50" fmla="*/ 2147483647 w 768"/>
                <a:gd name="T51" fmla="*/ 2147483647 h 536"/>
                <a:gd name="T52" fmla="*/ 2147483647 w 768"/>
                <a:gd name="T53" fmla="*/ 2147483647 h 536"/>
                <a:gd name="T54" fmla="*/ 2147483647 w 768"/>
                <a:gd name="T55" fmla="*/ 2147483647 h 536"/>
                <a:gd name="T56" fmla="*/ 2147483647 w 768"/>
                <a:gd name="T57" fmla="*/ 2147483647 h 536"/>
                <a:gd name="T58" fmla="*/ 2147483647 w 768"/>
                <a:gd name="T59" fmla="*/ 2147483647 h 536"/>
                <a:gd name="T60" fmla="*/ 2147483647 w 768"/>
                <a:gd name="T61" fmla="*/ 2147483647 h 536"/>
                <a:gd name="T62" fmla="*/ 2147483647 w 768"/>
                <a:gd name="T63" fmla="*/ 2147483647 h 536"/>
                <a:gd name="T64" fmla="*/ 2147483647 w 768"/>
                <a:gd name="T65" fmla="*/ 2147483647 h 536"/>
                <a:gd name="T66" fmla="*/ 2147483647 w 768"/>
                <a:gd name="T67" fmla="*/ 2147483647 h 536"/>
                <a:gd name="T68" fmla="*/ 2147483647 w 768"/>
                <a:gd name="T69" fmla="*/ 2147483647 h 536"/>
                <a:gd name="T70" fmla="*/ 2147483647 w 768"/>
                <a:gd name="T71" fmla="*/ 2147483647 h 536"/>
                <a:gd name="T72" fmla="*/ 2147483647 w 768"/>
                <a:gd name="T73" fmla="*/ 2147483647 h 536"/>
                <a:gd name="T74" fmla="*/ 2147483647 w 768"/>
                <a:gd name="T75" fmla="*/ 2147483647 h 536"/>
                <a:gd name="T76" fmla="*/ 2147483647 w 768"/>
                <a:gd name="T77" fmla="*/ 2147483647 h 536"/>
                <a:gd name="T78" fmla="*/ 2147483647 w 768"/>
                <a:gd name="T79" fmla="*/ 2147483647 h 536"/>
                <a:gd name="T80" fmla="*/ 2147483647 w 768"/>
                <a:gd name="T81" fmla="*/ 2147483647 h 536"/>
                <a:gd name="T82" fmla="*/ 2147483647 w 768"/>
                <a:gd name="T83" fmla="*/ 2147483647 h 536"/>
                <a:gd name="T84" fmla="*/ 2147483647 w 768"/>
                <a:gd name="T85" fmla="*/ 2147483647 h 536"/>
                <a:gd name="T86" fmla="*/ 2147483647 w 768"/>
                <a:gd name="T87" fmla="*/ 2147483647 h 536"/>
                <a:gd name="T88" fmla="*/ 2147483647 w 768"/>
                <a:gd name="T89" fmla="*/ 2147483647 h 536"/>
                <a:gd name="T90" fmla="*/ 2147483647 w 768"/>
                <a:gd name="T91" fmla="*/ 2147483647 h 536"/>
                <a:gd name="T92" fmla="*/ 2147483647 w 768"/>
                <a:gd name="T93" fmla="*/ 2147483647 h 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68"/>
                <a:gd name="T142" fmla="*/ 0 h 536"/>
                <a:gd name="T143" fmla="*/ 768 w 768"/>
                <a:gd name="T144" fmla="*/ 536 h 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68" h="536">
                  <a:moveTo>
                    <a:pt x="744" y="152"/>
                  </a:moveTo>
                  <a:lnTo>
                    <a:pt x="768" y="96"/>
                  </a:lnTo>
                  <a:lnTo>
                    <a:pt x="720" y="96"/>
                  </a:lnTo>
                  <a:lnTo>
                    <a:pt x="712" y="80"/>
                  </a:lnTo>
                  <a:lnTo>
                    <a:pt x="680" y="72"/>
                  </a:lnTo>
                  <a:lnTo>
                    <a:pt x="640" y="0"/>
                  </a:lnTo>
                  <a:lnTo>
                    <a:pt x="600" y="0"/>
                  </a:lnTo>
                  <a:lnTo>
                    <a:pt x="592" y="16"/>
                  </a:lnTo>
                  <a:lnTo>
                    <a:pt x="568" y="64"/>
                  </a:lnTo>
                  <a:lnTo>
                    <a:pt x="544" y="64"/>
                  </a:lnTo>
                  <a:lnTo>
                    <a:pt x="536" y="72"/>
                  </a:lnTo>
                  <a:lnTo>
                    <a:pt x="544" y="72"/>
                  </a:lnTo>
                  <a:lnTo>
                    <a:pt x="536" y="72"/>
                  </a:lnTo>
                  <a:lnTo>
                    <a:pt x="528" y="88"/>
                  </a:lnTo>
                  <a:lnTo>
                    <a:pt x="528" y="104"/>
                  </a:lnTo>
                  <a:lnTo>
                    <a:pt x="568" y="112"/>
                  </a:lnTo>
                  <a:lnTo>
                    <a:pt x="576" y="128"/>
                  </a:lnTo>
                  <a:lnTo>
                    <a:pt x="536" y="136"/>
                  </a:lnTo>
                  <a:lnTo>
                    <a:pt x="512" y="152"/>
                  </a:lnTo>
                  <a:lnTo>
                    <a:pt x="480" y="160"/>
                  </a:lnTo>
                  <a:lnTo>
                    <a:pt x="472" y="192"/>
                  </a:lnTo>
                  <a:lnTo>
                    <a:pt x="432" y="192"/>
                  </a:lnTo>
                  <a:lnTo>
                    <a:pt x="384" y="224"/>
                  </a:lnTo>
                  <a:lnTo>
                    <a:pt x="344" y="200"/>
                  </a:lnTo>
                  <a:lnTo>
                    <a:pt x="296" y="200"/>
                  </a:lnTo>
                  <a:lnTo>
                    <a:pt x="264" y="160"/>
                  </a:lnTo>
                  <a:lnTo>
                    <a:pt x="208" y="144"/>
                  </a:lnTo>
                  <a:lnTo>
                    <a:pt x="208" y="104"/>
                  </a:lnTo>
                  <a:lnTo>
                    <a:pt x="184" y="96"/>
                  </a:lnTo>
                  <a:lnTo>
                    <a:pt x="176" y="88"/>
                  </a:lnTo>
                  <a:lnTo>
                    <a:pt x="176" y="96"/>
                  </a:lnTo>
                  <a:lnTo>
                    <a:pt x="176" y="88"/>
                  </a:lnTo>
                  <a:lnTo>
                    <a:pt x="168" y="88"/>
                  </a:lnTo>
                  <a:lnTo>
                    <a:pt x="168" y="96"/>
                  </a:lnTo>
                  <a:lnTo>
                    <a:pt x="168" y="88"/>
                  </a:lnTo>
                  <a:lnTo>
                    <a:pt x="152" y="96"/>
                  </a:lnTo>
                  <a:lnTo>
                    <a:pt x="144" y="120"/>
                  </a:lnTo>
                  <a:lnTo>
                    <a:pt x="112" y="112"/>
                  </a:lnTo>
                  <a:lnTo>
                    <a:pt x="104" y="152"/>
                  </a:lnTo>
                  <a:lnTo>
                    <a:pt x="80" y="160"/>
                  </a:lnTo>
                  <a:lnTo>
                    <a:pt x="72" y="208"/>
                  </a:lnTo>
                  <a:lnTo>
                    <a:pt x="56" y="224"/>
                  </a:lnTo>
                  <a:lnTo>
                    <a:pt x="32" y="240"/>
                  </a:lnTo>
                  <a:lnTo>
                    <a:pt x="0" y="248"/>
                  </a:lnTo>
                  <a:lnTo>
                    <a:pt x="0" y="264"/>
                  </a:lnTo>
                  <a:lnTo>
                    <a:pt x="8" y="272"/>
                  </a:lnTo>
                  <a:lnTo>
                    <a:pt x="8" y="280"/>
                  </a:lnTo>
                  <a:lnTo>
                    <a:pt x="0" y="288"/>
                  </a:lnTo>
                  <a:lnTo>
                    <a:pt x="8" y="296"/>
                  </a:lnTo>
                  <a:lnTo>
                    <a:pt x="24" y="296"/>
                  </a:lnTo>
                  <a:lnTo>
                    <a:pt x="32" y="312"/>
                  </a:lnTo>
                  <a:lnTo>
                    <a:pt x="48" y="312"/>
                  </a:lnTo>
                  <a:lnTo>
                    <a:pt x="72" y="312"/>
                  </a:lnTo>
                  <a:lnTo>
                    <a:pt x="80" y="320"/>
                  </a:lnTo>
                  <a:lnTo>
                    <a:pt x="64" y="344"/>
                  </a:lnTo>
                  <a:lnTo>
                    <a:pt x="64" y="360"/>
                  </a:lnTo>
                  <a:lnTo>
                    <a:pt x="56" y="368"/>
                  </a:lnTo>
                  <a:lnTo>
                    <a:pt x="64" y="384"/>
                  </a:lnTo>
                  <a:lnTo>
                    <a:pt x="88" y="392"/>
                  </a:lnTo>
                  <a:lnTo>
                    <a:pt x="80" y="400"/>
                  </a:lnTo>
                  <a:lnTo>
                    <a:pt x="88" y="400"/>
                  </a:lnTo>
                  <a:lnTo>
                    <a:pt x="120" y="408"/>
                  </a:lnTo>
                  <a:lnTo>
                    <a:pt x="144" y="424"/>
                  </a:lnTo>
                  <a:lnTo>
                    <a:pt x="168" y="424"/>
                  </a:lnTo>
                  <a:lnTo>
                    <a:pt x="176" y="432"/>
                  </a:lnTo>
                  <a:lnTo>
                    <a:pt x="184" y="432"/>
                  </a:lnTo>
                  <a:lnTo>
                    <a:pt x="192" y="440"/>
                  </a:lnTo>
                  <a:lnTo>
                    <a:pt x="208" y="440"/>
                  </a:lnTo>
                  <a:lnTo>
                    <a:pt x="224" y="440"/>
                  </a:lnTo>
                  <a:lnTo>
                    <a:pt x="240" y="424"/>
                  </a:lnTo>
                  <a:lnTo>
                    <a:pt x="256" y="416"/>
                  </a:lnTo>
                  <a:lnTo>
                    <a:pt x="272" y="416"/>
                  </a:lnTo>
                  <a:lnTo>
                    <a:pt x="288" y="424"/>
                  </a:lnTo>
                  <a:lnTo>
                    <a:pt x="296" y="424"/>
                  </a:lnTo>
                  <a:lnTo>
                    <a:pt x="304" y="432"/>
                  </a:lnTo>
                  <a:lnTo>
                    <a:pt x="312" y="448"/>
                  </a:lnTo>
                  <a:lnTo>
                    <a:pt x="304" y="472"/>
                  </a:lnTo>
                  <a:lnTo>
                    <a:pt x="304" y="480"/>
                  </a:lnTo>
                  <a:lnTo>
                    <a:pt x="312" y="488"/>
                  </a:lnTo>
                  <a:lnTo>
                    <a:pt x="320" y="496"/>
                  </a:lnTo>
                  <a:lnTo>
                    <a:pt x="320" y="504"/>
                  </a:lnTo>
                  <a:lnTo>
                    <a:pt x="344" y="512"/>
                  </a:lnTo>
                  <a:lnTo>
                    <a:pt x="336" y="520"/>
                  </a:lnTo>
                  <a:lnTo>
                    <a:pt x="360" y="512"/>
                  </a:lnTo>
                  <a:lnTo>
                    <a:pt x="360" y="496"/>
                  </a:lnTo>
                  <a:lnTo>
                    <a:pt x="400" y="496"/>
                  </a:lnTo>
                  <a:lnTo>
                    <a:pt x="416" y="512"/>
                  </a:lnTo>
                  <a:lnTo>
                    <a:pt x="424" y="520"/>
                  </a:lnTo>
                  <a:lnTo>
                    <a:pt x="432" y="520"/>
                  </a:lnTo>
                  <a:lnTo>
                    <a:pt x="456" y="536"/>
                  </a:lnTo>
                  <a:lnTo>
                    <a:pt x="456" y="520"/>
                  </a:lnTo>
                  <a:lnTo>
                    <a:pt x="488" y="512"/>
                  </a:lnTo>
                  <a:lnTo>
                    <a:pt x="496" y="504"/>
                  </a:lnTo>
                  <a:lnTo>
                    <a:pt x="504" y="504"/>
                  </a:lnTo>
                  <a:lnTo>
                    <a:pt x="512" y="504"/>
                  </a:lnTo>
                  <a:lnTo>
                    <a:pt x="528" y="496"/>
                  </a:lnTo>
                  <a:lnTo>
                    <a:pt x="544" y="488"/>
                  </a:lnTo>
                  <a:lnTo>
                    <a:pt x="568" y="472"/>
                  </a:lnTo>
                  <a:lnTo>
                    <a:pt x="576" y="456"/>
                  </a:lnTo>
                  <a:lnTo>
                    <a:pt x="584" y="440"/>
                  </a:lnTo>
                  <a:lnTo>
                    <a:pt x="600" y="416"/>
                  </a:lnTo>
                  <a:lnTo>
                    <a:pt x="600" y="400"/>
                  </a:lnTo>
                  <a:lnTo>
                    <a:pt x="592" y="392"/>
                  </a:lnTo>
                  <a:lnTo>
                    <a:pt x="600" y="384"/>
                  </a:lnTo>
                  <a:lnTo>
                    <a:pt x="592" y="368"/>
                  </a:lnTo>
                  <a:lnTo>
                    <a:pt x="576" y="328"/>
                  </a:lnTo>
                  <a:lnTo>
                    <a:pt x="576" y="320"/>
                  </a:lnTo>
                  <a:lnTo>
                    <a:pt x="592" y="304"/>
                  </a:lnTo>
                  <a:lnTo>
                    <a:pt x="608" y="296"/>
                  </a:lnTo>
                  <a:lnTo>
                    <a:pt x="608" y="288"/>
                  </a:lnTo>
                  <a:lnTo>
                    <a:pt x="584" y="288"/>
                  </a:lnTo>
                  <a:lnTo>
                    <a:pt x="576" y="288"/>
                  </a:lnTo>
                  <a:lnTo>
                    <a:pt x="568" y="288"/>
                  </a:lnTo>
                  <a:lnTo>
                    <a:pt x="560" y="272"/>
                  </a:lnTo>
                  <a:lnTo>
                    <a:pt x="552" y="264"/>
                  </a:lnTo>
                  <a:lnTo>
                    <a:pt x="568" y="256"/>
                  </a:lnTo>
                  <a:lnTo>
                    <a:pt x="584" y="248"/>
                  </a:lnTo>
                  <a:lnTo>
                    <a:pt x="600" y="232"/>
                  </a:lnTo>
                  <a:lnTo>
                    <a:pt x="608" y="232"/>
                  </a:lnTo>
                  <a:lnTo>
                    <a:pt x="600" y="248"/>
                  </a:lnTo>
                  <a:lnTo>
                    <a:pt x="608" y="256"/>
                  </a:lnTo>
                  <a:lnTo>
                    <a:pt x="616" y="256"/>
                  </a:lnTo>
                  <a:lnTo>
                    <a:pt x="640" y="248"/>
                  </a:lnTo>
                  <a:lnTo>
                    <a:pt x="656" y="256"/>
                  </a:lnTo>
                  <a:lnTo>
                    <a:pt x="664" y="272"/>
                  </a:lnTo>
                  <a:lnTo>
                    <a:pt x="664" y="280"/>
                  </a:lnTo>
                  <a:lnTo>
                    <a:pt x="664" y="304"/>
                  </a:lnTo>
                  <a:lnTo>
                    <a:pt x="656" y="328"/>
                  </a:lnTo>
                  <a:lnTo>
                    <a:pt x="672" y="328"/>
                  </a:lnTo>
                  <a:lnTo>
                    <a:pt x="688" y="320"/>
                  </a:lnTo>
                  <a:lnTo>
                    <a:pt x="696" y="312"/>
                  </a:lnTo>
                  <a:lnTo>
                    <a:pt x="704" y="304"/>
                  </a:lnTo>
                  <a:lnTo>
                    <a:pt x="688" y="272"/>
                  </a:lnTo>
                  <a:lnTo>
                    <a:pt x="688" y="264"/>
                  </a:lnTo>
                  <a:lnTo>
                    <a:pt x="688" y="248"/>
                  </a:lnTo>
                  <a:lnTo>
                    <a:pt x="688" y="240"/>
                  </a:lnTo>
                  <a:lnTo>
                    <a:pt x="680" y="224"/>
                  </a:lnTo>
                  <a:lnTo>
                    <a:pt x="688" y="216"/>
                  </a:lnTo>
                  <a:lnTo>
                    <a:pt x="704" y="200"/>
                  </a:lnTo>
                  <a:lnTo>
                    <a:pt x="720" y="200"/>
                  </a:lnTo>
                  <a:lnTo>
                    <a:pt x="728" y="160"/>
                  </a:lnTo>
                  <a:lnTo>
                    <a:pt x="744" y="152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5" name="Freeform 683"/>
            <p:cNvSpPr>
              <a:spLocks/>
            </p:cNvSpPr>
            <p:nvPr/>
          </p:nvSpPr>
          <p:spPr bwMode="auto">
            <a:xfrm>
              <a:off x="6261100" y="2518891"/>
              <a:ext cx="668338" cy="361950"/>
            </a:xfrm>
            <a:custGeom>
              <a:avLst/>
              <a:gdLst>
                <a:gd name="T0" fmla="*/ 2147483647 w 400"/>
                <a:gd name="T1" fmla="*/ 2147483647 h 200"/>
                <a:gd name="T2" fmla="*/ 2147483647 w 400"/>
                <a:gd name="T3" fmla="*/ 2147483647 h 200"/>
                <a:gd name="T4" fmla="*/ 2147483647 w 400"/>
                <a:gd name="T5" fmla="*/ 2147483647 h 200"/>
                <a:gd name="T6" fmla="*/ 2147483647 w 400"/>
                <a:gd name="T7" fmla="*/ 2147483647 h 200"/>
                <a:gd name="T8" fmla="*/ 2147483647 w 400"/>
                <a:gd name="T9" fmla="*/ 2147483647 h 200"/>
                <a:gd name="T10" fmla="*/ 2147483647 w 400"/>
                <a:gd name="T11" fmla="*/ 2147483647 h 200"/>
                <a:gd name="T12" fmla="*/ 2147483647 w 400"/>
                <a:gd name="T13" fmla="*/ 2147483647 h 200"/>
                <a:gd name="T14" fmla="*/ 2147483647 w 400"/>
                <a:gd name="T15" fmla="*/ 2147483647 h 200"/>
                <a:gd name="T16" fmla="*/ 2147483647 w 400"/>
                <a:gd name="T17" fmla="*/ 2147483647 h 200"/>
                <a:gd name="T18" fmla="*/ 2147483647 w 400"/>
                <a:gd name="T19" fmla="*/ 2147483647 h 200"/>
                <a:gd name="T20" fmla="*/ 2147483647 w 400"/>
                <a:gd name="T21" fmla="*/ 2147483647 h 200"/>
                <a:gd name="T22" fmla="*/ 2147483647 w 400"/>
                <a:gd name="T23" fmla="*/ 2147483647 h 200"/>
                <a:gd name="T24" fmla="*/ 2147483647 w 400"/>
                <a:gd name="T25" fmla="*/ 2147483647 h 200"/>
                <a:gd name="T26" fmla="*/ 2147483647 w 400"/>
                <a:gd name="T27" fmla="*/ 2147483647 h 200"/>
                <a:gd name="T28" fmla="*/ 2147483647 w 400"/>
                <a:gd name="T29" fmla="*/ 2147483647 h 200"/>
                <a:gd name="T30" fmla="*/ 2147483647 w 400"/>
                <a:gd name="T31" fmla="*/ 2147483647 h 200"/>
                <a:gd name="T32" fmla="*/ 2147483647 w 400"/>
                <a:gd name="T33" fmla="*/ 2147483647 h 200"/>
                <a:gd name="T34" fmla="*/ 2147483647 w 400"/>
                <a:gd name="T35" fmla="*/ 2147483647 h 200"/>
                <a:gd name="T36" fmla="*/ 2147483647 w 400"/>
                <a:gd name="T37" fmla="*/ 2147483647 h 200"/>
                <a:gd name="T38" fmla="*/ 2147483647 w 400"/>
                <a:gd name="T39" fmla="*/ 2147483647 h 200"/>
                <a:gd name="T40" fmla="*/ 2147483647 w 400"/>
                <a:gd name="T41" fmla="*/ 2147483647 h 200"/>
                <a:gd name="T42" fmla="*/ 2147483647 w 400"/>
                <a:gd name="T43" fmla="*/ 0 h 200"/>
                <a:gd name="T44" fmla="*/ 2147483647 w 400"/>
                <a:gd name="T45" fmla="*/ 2147483647 h 200"/>
                <a:gd name="T46" fmla="*/ 2147483647 w 400"/>
                <a:gd name="T47" fmla="*/ 2147483647 h 200"/>
                <a:gd name="T48" fmla="*/ 2147483647 w 400"/>
                <a:gd name="T49" fmla="*/ 2147483647 h 200"/>
                <a:gd name="T50" fmla="*/ 2147483647 w 400"/>
                <a:gd name="T51" fmla="*/ 2147483647 h 200"/>
                <a:gd name="T52" fmla="*/ 2147483647 w 400"/>
                <a:gd name="T53" fmla="*/ 2147483647 h 200"/>
                <a:gd name="T54" fmla="*/ 0 w 400"/>
                <a:gd name="T55" fmla="*/ 2147483647 h 200"/>
                <a:gd name="T56" fmla="*/ 2147483647 w 400"/>
                <a:gd name="T57" fmla="*/ 2147483647 h 200"/>
                <a:gd name="T58" fmla="*/ 2147483647 w 400"/>
                <a:gd name="T59" fmla="*/ 2147483647 h 2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00"/>
                <a:gd name="T91" fmla="*/ 0 h 200"/>
                <a:gd name="T92" fmla="*/ 400 w 400"/>
                <a:gd name="T93" fmla="*/ 200 h 2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00" h="200">
                  <a:moveTo>
                    <a:pt x="32" y="80"/>
                  </a:moveTo>
                  <a:lnTo>
                    <a:pt x="32" y="120"/>
                  </a:lnTo>
                  <a:lnTo>
                    <a:pt x="88" y="136"/>
                  </a:lnTo>
                  <a:lnTo>
                    <a:pt x="120" y="176"/>
                  </a:lnTo>
                  <a:lnTo>
                    <a:pt x="168" y="176"/>
                  </a:lnTo>
                  <a:lnTo>
                    <a:pt x="208" y="200"/>
                  </a:lnTo>
                  <a:lnTo>
                    <a:pt x="256" y="168"/>
                  </a:lnTo>
                  <a:lnTo>
                    <a:pt x="296" y="168"/>
                  </a:lnTo>
                  <a:lnTo>
                    <a:pt x="304" y="136"/>
                  </a:lnTo>
                  <a:lnTo>
                    <a:pt x="336" y="128"/>
                  </a:lnTo>
                  <a:lnTo>
                    <a:pt x="360" y="112"/>
                  </a:lnTo>
                  <a:lnTo>
                    <a:pt x="400" y="104"/>
                  </a:lnTo>
                  <a:lnTo>
                    <a:pt x="392" y="88"/>
                  </a:lnTo>
                  <a:lnTo>
                    <a:pt x="352" y="80"/>
                  </a:lnTo>
                  <a:lnTo>
                    <a:pt x="352" y="64"/>
                  </a:lnTo>
                  <a:lnTo>
                    <a:pt x="360" y="48"/>
                  </a:lnTo>
                  <a:lnTo>
                    <a:pt x="336" y="40"/>
                  </a:lnTo>
                  <a:lnTo>
                    <a:pt x="272" y="56"/>
                  </a:lnTo>
                  <a:lnTo>
                    <a:pt x="248" y="32"/>
                  </a:lnTo>
                  <a:lnTo>
                    <a:pt x="208" y="32"/>
                  </a:lnTo>
                  <a:lnTo>
                    <a:pt x="192" y="24"/>
                  </a:lnTo>
                  <a:lnTo>
                    <a:pt x="144" y="0"/>
                  </a:lnTo>
                  <a:lnTo>
                    <a:pt x="128" y="16"/>
                  </a:lnTo>
                  <a:lnTo>
                    <a:pt x="112" y="40"/>
                  </a:lnTo>
                  <a:lnTo>
                    <a:pt x="80" y="32"/>
                  </a:lnTo>
                  <a:lnTo>
                    <a:pt x="40" y="32"/>
                  </a:lnTo>
                  <a:lnTo>
                    <a:pt x="8" y="48"/>
                  </a:lnTo>
                  <a:lnTo>
                    <a:pt x="0" y="64"/>
                  </a:lnTo>
                  <a:lnTo>
                    <a:pt x="8" y="72"/>
                  </a:lnTo>
                  <a:lnTo>
                    <a:pt x="32" y="8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6" name="Freeform 684"/>
            <p:cNvSpPr>
              <a:spLocks/>
            </p:cNvSpPr>
            <p:nvPr/>
          </p:nvSpPr>
          <p:spPr bwMode="auto">
            <a:xfrm>
              <a:off x="6088063" y="3203104"/>
              <a:ext cx="173037" cy="87312"/>
            </a:xfrm>
            <a:custGeom>
              <a:avLst/>
              <a:gdLst>
                <a:gd name="T0" fmla="*/ 2147483647 w 104"/>
                <a:gd name="T1" fmla="*/ 2147483647 h 48"/>
                <a:gd name="T2" fmla="*/ 2147483647 w 104"/>
                <a:gd name="T3" fmla="*/ 2147483647 h 48"/>
                <a:gd name="T4" fmla="*/ 2147483647 w 104"/>
                <a:gd name="T5" fmla="*/ 0 h 48"/>
                <a:gd name="T6" fmla="*/ 2147483647 w 104"/>
                <a:gd name="T7" fmla="*/ 0 h 48"/>
                <a:gd name="T8" fmla="*/ 0 w 104"/>
                <a:gd name="T9" fmla="*/ 2147483647 h 48"/>
                <a:gd name="T10" fmla="*/ 2147483647 w 104"/>
                <a:gd name="T11" fmla="*/ 2147483647 h 48"/>
                <a:gd name="T12" fmla="*/ 2147483647 w 104"/>
                <a:gd name="T13" fmla="*/ 2147483647 h 48"/>
                <a:gd name="T14" fmla="*/ 2147483647 w 104"/>
                <a:gd name="T15" fmla="*/ 2147483647 h 48"/>
                <a:gd name="T16" fmla="*/ 2147483647 w 104"/>
                <a:gd name="T17" fmla="*/ 2147483647 h 48"/>
                <a:gd name="T18" fmla="*/ 2147483647 w 104"/>
                <a:gd name="T19" fmla="*/ 2147483647 h 48"/>
                <a:gd name="T20" fmla="*/ 2147483647 w 104"/>
                <a:gd name="T21" fmla="*/ 2147483647 h 48"/>
                <a:gd name="T22" fmla="*/ 2147483647 w 104"/>
                <a:gd name="T23" fmla="*/ 2147483647 h 48"/>
                <a:gd name="T24" fmla="*/ 2147483647 w 104"/>
                <a:gd name="T25" fmla="*/ 2147483647 h 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4"/>
                <a:gd name="T40" fmla="*/ 0 h 48"/>
                <a:gd name="T41" fmla="*/ 104 w 104"/>
                <a:gd name="T42" fmla="*/ 48 h 4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4" h="48">
                  <a:moveTo>
                    <a:pt x="72" y="24"/>
                  </a:moveTo>
                  <a:lnTo>
                    <a:pt x="48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16"/>
                  </a:lnTo>
                  <a:lnTo>
                    <a:pt x="40" y="40"/>
                  </a:lnTo>
                  <a:lnTo>
                    <a:pt x="72" y="40"/>
                  </a:lnTo>
                  <a:lnTo>
                    <a:pt x="88" y="48"/>
                  </a:lnTo>
                  <a:lnTo>
                    <a:pt x="96" y="48"/>
                  </a:lnTo>
                  <a:lnTo>
                    <a:pt x="104" y="32"/>
                  </a:lnTo>
                  <a:lnTo>
                    <a:pt x="96" y="24"/>
                  </a:lnTo>
                  <a:lnTo>
                    <a:pt x="72" y="2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7" name="Freeform 685"/>
            <p:cNvSpPr>
              <a:spLocks/>
            </p:cNvSpPr>
            <p:nvPr/>
          </p:nvSpPr>
          <p:spPr bwMode="auto">
            <a:xfrm>
              <a:off x="6261100" y="2518891"/>
              <a:ext cx="668338" cy="361950"/>
            </a:xfrm>
            <a:custGeom>
              <a:avLst/>
              <a:gdLst>
                <a:gd name="T0" fmla="*/ 2147483647 w 400"/>
                <a:gd name="T1" fmla="*/ 2147483647 h 200"/>
                <a:gd name="T2" fmla="*/ 2147483647 w 400"/>
                <a:gd name="T3" fmla="*/ 2147483647 h 200"/>
                <a:gd name="T4" fmla="*/ 2147483647 w 400"/>
                <a:gd name="T5" fmla="*/ 2147483647 h 200"/>
                <a:gd name="T6" fmla="*/ 2147483647 w 400"/>
                <a:gd name="T7" fmla="*/ 2147483647 h 200"/>
                <a:gd name="T8" fmla="*/ 2147483647 w 400"/>
                <a:gd name="T9" fmla="*/ 2147483647 h 200"/>
                <a:gd name="T10" fmla="*/ 2147483647 w 400"/>
                <a:gd name="T11" fmla="*/ 2147483647 h 200"/>
                <a:gd name="T12" fmla="*/ 2147483647 w 400"/>
                <a:gd name="T13" fmla="*/ 2147483647 h 200"/>
                <a:gd name="T14" fmla="*/ 2147483647 w 400"/>
                <a:gd name="T15" fmla="*/ 2147483647 h 200"/>
                <a:gd name="T16" fmla="*/ 2147483647 w 400"/>
                <a:gd name="T17" fmla="*/ 2147483647 h 200"/>
                <a:gd name="T18" fmla="*/ 2147483647 w 400"/>
                <a:gd name="T19" fmla="*/ 2147483647 h 200"/>
                <a:gd name="T20" fmla="*/ 2147483647 w 400"/>
                <a:gd name="T21" fmla="*/ 2147483647 h 200"/>
                <a:gd name="T22" fmla="*/ 2147483647 w 400"/>
                <a:gd name="T23" fmla="*/ 2147483647 h 200"/>
                <a:gd name="T24" fmla="*/ 2147483647 w 400"/>
                <a:gd name="T25" fmla="*/ 2147483647 h 200"/>
                <a:gd name="T26" fmla="*/ 2147483647 w 400"/>
                <a:gd name="T27" fmla="*/ 2147483647 h 200"/>
                <a:gd name="T28" fmla="*/ 2147483647 w 400"/>
                <a:gd name="T29" fmla="*/ 2147483647 h 200"/>
                <a:gd name="T30" fmla="*/ 2147483647 w 400"/>
                <a:gd name="T31" fmla="*/ 2147483647 h 200"/>
                <a:gd name="T32" fmla="*/ 2147483647 w 400"/>
                <a:gd name="T33" fmla="*/ 2147483647 h 200"/>
                <a:gd name="T34" fmla="*/ 2147483647 w 400"/>
                <a:gd name="T35" fmla="*/ 2147483647 h 200"/>
                <a:gd name="T36" fmla="*/ 2147483647 w 400"/>
                <a:gd name="T37" fmla="*/ 2147483647 h 200"/>
                <a:gd name="T38" fmla="*/ 2147483647 w 400"/>
                <a:gd name="T39" fmla="*/ 2147483647 h 200"/>
                <a:gd name="T40" fmla="*/ 2147483647 w 400"/>
                <a:gd name="T41" fmla="*/ 2147483647 h 200"/>
                <a:gd name="T42" fmla="*/ 2147483647 w 400"/>
                <a:gd name="T43" fmla="*/ 0 h 200"/>
                <a:gd name="T44" fmla="*/ 2147483647 w 400"/>
                <a:gd name="T45" fmla="*/ 2147483647 h 200"/>
                <a:gd name="T46" fmla="*/ 2147483647 w 400"/>
                <a:gd name="T47" fmla="*/ 2147483647 h 200"/>
                <a:gd name="T48" fmla="*/ 2147483647 w 400"/>
                <a:gd name="T49" fmla="*/ 2147483647 h 200"/>
                <a:gd name="T50" fmla="*/ 2147483647 w 400"/>
                <a:gd name="T51" fmla="*/ 2147483647 h 200"/>
                <a:gd name="T52" fmla="*/ 2147483647 w 400"/>
                <a:gd name="T53" fmla="*/ 2147483647 h 200"/>
                <a:gd name="T54" fmla="*/ 0 w 400"/>
                <a:gd name="T55" fmla="*/ 2147483647 h 200"/>
                <a:gd name="T56" fmla="*/ 2147483647 w 400"/>
                <a:gd name="T57" fmla="*/ 2147483647 h 200"/>
                <a:gd name="T58" fmla="*/ 2147483647 w 400"/>
                <a:gd name="T59" fmla="*/ 2147483647 h 2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00"/>
                <a:gd name="T91" fmla="*/ 0 h 200"/>
                <a:gd name="T92" fmla="*/ 400 w 400"/>
                <a:gd name="T93" fmla="*/ 200 h 2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00" h="200">
                  <a:moveTo>
                    <a:pt x="32" y="80"/>
                  </a:moveTo>
                  <a:lnTo>
                    <a:pt x="32" y="120"/>
                  </a:lnTo>
                  <a:lnTo>
                    <a:pt x="88" y="136"/>
                  </a:lnTo>
                  <a:lnTo>
                    <a:pt x="120" y="176"/>
                  </a:lnTo>
                  <a:lnTo>
                    <a:pt x="168" y="176"/>
                  </a:lnTo>
                  <a:lnTo>
                    <a:pt x="208" y="200"/>
                  </a:lnTo>
                  <a:lnTo>
                    <a:pt x="256" y="168"/>
                  </a:lnTo>
                  <a:lnTo>
                    <a:pt x="296" y="168"/>
                  </a:lnTo>
                  <a:lnTo>
                    <a:pt x="304" y="136"/>
                  </a:lnTo>
                  <a:lnTo>
                    <a:pt x="336" y="128"/>
                  </a:lnTo>
                  <a:lnTo>
                    <a:pt x="360" y="112"/>
                  </a:lnTo>
                  <a:lnTo>
                    <a:pt x="400" y="104"/>
                  </a:lnTo>
                  <a:lnTo>
                    <a:pt x="392" y="88"/>
                  </a:lnTo>
                  <a:lnTo>
                    <a:pt x="352" y="80"/>
                  </a:lnTo>
                  <a:lnTo>
                    <a:pt x="352" y="64"/>
                  </a:lnTo>
                  <a:lnTo>
                    <a:pt x="360" y="48"/>
                  </a:lnTo>
                  <a:lnTo>
                    <a:pt x="336" y="40"/>
                  </a:lnTo>
                  <a:lnTo>
                    <a:pt x="272" y="56"/>
                  </a:lnTo>
                  <a:lnTo>
                    <a:pt x="248" y="32"/>
                  </a:lnTo>
                  <a:lnTo>
                    <a:pt x="208" y="32"/>
                  </a:lnTo>
                  <a:lnTo>
                    <a:pt x="192" y="24"/>
                  </a:lnTo>
                  <a:lnTo>
                    <a:pt x="144" y="0"/>
                  </a:lnTo>
                  <a:lnTo>
                    <a:pt x="128" y="16"/>
                  </a:lnTo>
                  <a:lnTo>
                    <a:pt x="112" y="40"/>
                  </a:lnTo>
                  <a:lnTo>
                    <a:pt x="80" y="32"/>
                  </a:lnTo>
                  <a:lnTo>
                    <a:pt x="40" y="32"/>
                  </a:lnTo>
                  <a:lnTo>
                    <a:pt x="8" y="48"/>
                  </a:lnTo>
                  <a:lnTo>
                    <a:pt x="0" y="64"/>
                  </a:lnTo>
                  <a:lnTo>
                    <a:pt x="8" y="72"/>
                  </a:lnTo>
                  <a:lnTo>
                    <a:pt x="32" y="8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8" name="Freeform 686"/>
            <p:cNvSpPr>
              <a:spLocks/>
            </p:cNvSpPr>
            <p:nvPr/>
          </p:nvSpPr>
          <p:spPr bwMode="auto">
            <a:xfrm>
              <a:off x="4829175" y="1642591"/>
              <a:ext cx="228600" cy="541338"/>
            </a:xfrm>
            <a:custGeom>
              <a:avLst/>
              <a:gdLst>
                <a:gd name="T0" fmla="*/ 2147483647 w 136"/>
                <a:gd name="T1" fmla="*/ 2147483647 h 296"/>
                <a:gd name="T2" fmla="*/ 2147483647 w 136"/>
                <a:gd name="T3" fmla="*/ 2147483647 h 296"/>
                <a:gd name="T4" fmla="*/ 2147483647 w 136"/>
                <a:gd name="T5" fmla="*/ 2147483647 h 296"/>
                <a:gd name="T6" fmla="*/ 2147483647 w 136"/>
                <a:gd name="T7" fmla="*/ 2147483647 h 296"/>
                <a:gd name="T8" fmla="*/ 2147483647 w 136"/>
                <a:gd name="T9" fmla="*/ 2147483647 h 296"/>
                <a:gd name="T10" fmla="*/ 2147483647 w 136"/>
                <a:gd name="T11" fmla="*/ 2147483647 h 296"/>
                <a:gd name="T12" fmla="*/ 2147483647 w 136"/>
                <a:gd name="T13" fmla="*/ 2147483647 h 296"/>
                <a:gd name="T14" fmla="*/ 2147483647 w 136"/>
                <a:gd name="T15" fmla="*/ 2147483647 h 296"/>
                <a:gd name="T16" fmla="*/ 2147483647 w 136"/>
                <a:gd name="T17" fmla="*/ 2147483647 h 296"/>
                <a:gd name="T18" fmla="*/ 2147483647 w 136"/>
                <a:gd name="T19" fmla="*/ 2147483647 h 296"/>
                <a:gd name="T20" fmla="*/ 2147483647 w 136"/>
                <a:gd name="T21" fmla="*/ 2147483647 h 296"/>
                <a:gd name="T22" fmla="*/ 2147483647 w 136"/>
                <a:gd name="T23" fmla="*/ 2147483647 h 296"/>
                <a:gd name="T24" fmla="*/ 2147483647 w 136"/>
                <a:gd name="T25" fmla="*/ 2147483647 h 296"/>
                <a:gd name="T26" fmla="*/ 2147483647 w 136"/>
                <a:gd name="T27" fmla="*/ 2147483647 h 296"/>
                <a:gd name="T28" fmla="*/ 2147483647 w 136"/>
                <a:gd name="T29" fmla="*/ 2147483647 h 296"/>
                <a:gd name="T30" fmla="*/ 2147483647 w 136"/>
                <a:gd name="T31" fmla="*/ 2147483647 h 296"/>
                <a:gd name="T32" fmla="*/ 2147483647 w 136"/>
                <a:gd name="T33" fmla="*/ 2147483647 h 296"/>
                <a:gd name="T34" fmla="*/ 2147483647 w 136"/>
                <a:gd name="T35" fmla="*/ 0 h 296"/>
                <a:gd name="T36" fmla="*/ 2147483647 w 136"/>
                <a:gd name="T37" fmla="*/ 0 h 296"/>
                <a:gd name="T38" fmla="*/ 2147483647 w 136"/>
                <a:gd name="T39" fmla="*/ 2147483647 h 296"/>
                <a:gd name="T40" fmla="*/ 2147483647 w 136"/>
                <a:gd name="T41" fmla="*/ 2147483647 h 296"/>
                <a:gd name="T42" fmla="*/ 2147483647 w 136"/>
                <a:gd name="T43" fmla="*/ 2147483647 h 296"/>
                <a:gd name="T44" fmla="*/ 2147483647 w 136"/>
                <a:gd name="T45" fmla="*/ 2147483647 h 296"/>
                <a:gd name="T46" fmla="*/ 2147483647 w 136"/>
                <a:gd name="T47" fmla="*/ 2147483647 h 296"/>
                <a:gd name="T48" fmla="*/ 2147483647 w 136"/>
                <a:gd name="T49" fmla="*/ 2147483647 h 296"/>
                <a:gd name="T50" fmla="*/ 2147483647 w 136"/>
                <a:gd name="T51" fmla="*/ 2147483647 h 296"/>
                <a:gd name="T52" fmla="*/ 2147483647 w 136"/>
                <a:gd name="T53" fmla="*/ 2147483647 h 296"/>
                <a:gd name="T54" fmla="*/ 0 w 136"/>
                <a:gd name="T55" fmla="*/ 2147483647 h 296"/>
                <a:gd name="T56" fmla="*/ 2147483647 w 136"/>
                <a:gd name="T57" fmla="*/ 2147483647 h 296"/>
                <a:gd name="T58" fmla="*/ 2147483647 w 136"/>
                <a:gd name="T59" fmla="*/ 2147483647 h 296"/>
                <a:gd name="T60" fmla="*/ 2147483647 w 136"/>
                <a:gd name="T61" fmla="*/ 2147483647 h 296"/>
                <a:gd name="T62" fmla="*/ 2147483647 w 136"/>
                <a:gd name="T63" fmla="*/ 2147483647 h 296"/>
                <a:gd name="T64" fmla="*/ 2147483647 w 136"/>
                <a:gd name="T65" fmla="*/ 2147483647 h 296"/>
                <a:gd name="T66" fmla="*/ 2147483647 w 136"/>
                <a:gd name="T67" fmla="*/ 2147483647 h 296"/>
                <a:gd name="T68" fmla="*/ 2147483647 w 136"/>
                <a:gd name="T69" fmla="*/ 2147483647 h 296"/>
                <a:gd name="T70" fmla="*/ 2147483647 w 136"/>
                <a:gd name="T71" fmla="*/ 2147483647 h 296"/>
                <a:gd name="T72" fmla="*/ 2147483647 w 136"/>
                <a:gd name="T73" fmla="*/ 2147483647 h 296"/>
                <a:gd name="T74" fmla="*/ 2147483647 w 136"/>
                <a:gd name="T75" fmla="*/ 2147483647 h 296"/>
                <a:gd name="T76" fmla="*/ 2147483647 w 136"/>
                <a:gd name="T77" fmla="*/ 2147483647 h 296"/>
                <a:gd name="T78" fmla="*/ 2147483647 w 136"/>
                <a:gd name="T79" fmla="*/ 2147483647 h 296"/>
                <a:gd name="T80" fmla="*/ 2147483647 w 136"/>
                <a:gd name="T81" fmla="*/ 2147483647 h 296"/>
                <a:gd name="T82" fmla="*/ 2147483647 w 136"/>
                <a:gd name="T83" fmla="*/ 2147483647 h 296"/>
                <a:gd name="T84" fmla="*/ 2147483647 w 136"/>
                <a:gd name="T85" fmla="*/ 2147483647 h 296"/>
                <a:gd name="T86" fmla="*/ 2147483647 w 136"/>
                <a:gd name="T87" fmla="*/ 2147483647 h 296"/>
                <a:gd name="T88" fmla="*/ 2147483647 w 136"/>
                <a:gd name="T89" fmla="*/ 2147483647 h 296"/>
                <a:gd name="T90" fmla="*/ 2147483647 w 136"/>
                <a:gd name="T91" fmla="*/ 2147483647 h 296"/>
                <a:gd name="T92" fmla="*/ 2147483647 w 136"/>
                <a:gd name="T93" fmla="*/ 2147483647 h 296"/>
                <a:gd name="T94" fmla="*/ 2147483647 w 136"/>
                <a:gd name="T95" fmla="*/ 2147483647 h 296"/>
                <a:gd name="T96" fmla="*/ 2147483647 w 136"/>
                <a:gd name="T97" fmla="*/ 2147483647 h 296"/>
                <a:gd name="T98" fmla="*/ 2147483647 w 136"/>
                <a:gd name="T99" fmla="*/ 2147483647 h 296"/>
                <a:gd name="T100" fmla="*/ 2147483647 w 136"/>
                <a:gd name="T101" fmla="*/ 2147483647 h 296"/>
                <a:gd name="T102" fmla="*/ 2147483647 w 136"/>
                <a:gd name="T103" fmla="*/ 2147483647 h 296"/>
                <a:gd name="T104" fmla="*/ 2147483647 w 136"/>
                <a:gd name="T105" fmla="*/ 2147483647 h 29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6"/>
                <a:gd name="T160" fmla="*/ 0 h 296"/>
                <a:gd name="T161" fmla="*/ 136 w 136"/>
                <a:gd name="T162" fmla="*/ 296 h 29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6" h="296">
                  <a:moveTo>
                    <a:pt x="136" y="216"/>
                  </a:moveTo>
                  <a:lnTo>
                    <a:pt x="128" y="216"/>
                  </a:lnTo>
                  <a:lnTo>
                    <a:pt x="120" y="208"/>
                  </a:lnTo>
                  <a:lnTo>
                    <a:pt x="128" y="184"/>
                  </a:lnTo>
                  <a:lnTo>
                    <a:pt x="120" y="176"/>
                  </a:lnTo>
                  <a:lnTo>
                    <a:pt x="120" y="168"/>
                  </a:lnTo>
                  <a:lnTo>
                    <a:pt x="120" y="160"/>
                  </a:lnTo>
                  <a:lnTo>
                    <a:pt x="112" y="152"/>
                  </a:lnTo>
                  <a:lnTo>
                    <a:pt x="120" y="144"/>
                  </a:lnTo>
                  <a:lnTo>
                    <a:pt x="112" y="104"/>
                  </a:lnTo>
                  <a:lnTo>
                    <a:pt x="120" y="80"/>
                  </a:lnTo>
                  <a:lnTo>
                    <a:pt x="112" y="64"/>
                  </a:lnTo>
                  <a:lnTo>
                    <a:pt x="104" y="56"/>
                  </a:lnTo>
                  <a:lnTo>
                    <a:pt x="104" y="40"/>
                  </a:lnTo>
                  <a:lnTo>
                    <a:pt x="104" y="32"/>
                  </a:lnTo>
                  <a:lnTo>
                    <a:pt x="112" y="24"/>
                  </a:lnTo>
                  <a:lnTo>
                    <a:pt x="112" y="8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72" y="8"/>
                  </a:lnTo>
                  <a:lnTo>
                    <a:pt x="64" y="32"/>
                  </a:lnTo>
                  <a:lnTo>
                    <a:pt x="48" y="40"/>
                  </a:lnTo>
                  <a:lnTo>
                    <a:pt x="32" y="40"/>
                  </a:lnTo>
                  <a:lnTo>
                    <a:pt x="24" y="40"/>
                  </a:lnTo>
                  <a:lnTo>
                    <a:pt x="16" y="32"/>
                  </a:lnTo>
                  <a:lnTo>
                    <a:pt x="8" y="24"/>
                  </a:lnTo>
                  <a:lnTo>
                    <a:pt x="8" y="32"/>
                  </a:lnTo>
                  <a:lnTo>
                    <a:pt x="0" y="32"/>
                  </a:lnTo>
                  <a:lnTo>
                    <a:pt x="8" y="40"/>
                  </a:lnTo>
                  <a:lnTo>
                    <a:pt x="16" y="48"/>
                  </a:lnTo>
                  <a:lnTo>
                    <a:pt x="24" y="56"/>
                  </a:lnTo>
                  <a:lnTo>
                    <a:pt x="32" y="56"/>
                  </a:lnTo>
                  <a:lnTo>
                    <a:pt x="40" y="72"/>
                  </a:lnTo>
                  <a:lnTo>
                    <a:pt x="40" y="88"/>
                  </a:lnTo>
                  <a:lnTo>
                    <a:pt x="40" y="104"/>
                  </a:lnTo>
                  <a:lnTo>
                    <a:pt x="40" y="112"/>
                  </a:lnTo>
                  <a:lnTo>
                    <a:pt x="40" y="120"/>
                  </a:lnTo>
                  <a:lnTo>
                    <a:pt x="40" y="136"/>
                  </a:lnTo>
                  <a:lnTo>
                    <a:pt x="40" y="144"/>
                  </a:lnTo>
                  <a:lnTo>
                    <a:pt x="48" y="144"/>
                  </a:lnTo>
                  <a:lnTo>
                    <a:pt x="56" y="160"/>
                  </a:lnTo>
                  <a:lnTo>
                    <a:pt x="40" y="192"/>
                  </a:lnTo>
                  <a:lnTo>
                    <a:pt x="16" y="208"/>
                  </a:lnTo>
                  <a:lnTo>
                    <a:pt x="8" y="232"/>
                  </a:lnTo>
                  <a:lnTo>
                    <a:pt x="8" y="264"/>
                  </a:lnTo>
                  <a:lnTo>
                    <a:pt x="16" y="280"/>
                  </a:lnTo>
                  <a:lnTo>
                    <a:pt x="24" y="288"/>
                  </a:lnTo>
                  <a:lnTo>
                    <a:pt x="32" y="296"/>
                  </a:lnTo>
                  <a:lnTo>
                    <a:pt x="48" y="296"/>
                  </a:lnTo>
                  <a:lnTo>
                    <a:pt x="80" y="288"/>
                  </a:lnTo>
                  <a:lnTo>
                    <a:pt x="88" y="288"/>
                  </a:lnTo>
                  <a:lnTo>
                    <a:pt x="136" y="232"/>
                  </a:lnTo>
                  <a:lnTo>
                    <a:pt x="136" y="21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9" name="Freeform 687"/>
            <p:cNvSpPr>
              <a:spLocks/>
            </p:cNvSpPr>
            <p:nvPr/>
          </p:nvSpPr>
          <p:spPr bwMode="auto">
            <a:xfrm>
              <a:off x="5070475" y="2503016"/>
              <a:ext cx="12700" cy="15875"/>
            </a:xfrm>
            <a:custGeom>
              <a:avLst/>
              <a:gdLst>
                <a:gd name="T0" fmla="*/ 2147483647 w 8"/>
                <a:gd name="T1" fmla="*/ 2147483647 h 8"/>
                <a:gd name="T2" fmla="*/ 0 w 8"/>
                <a:gd name="T3" fmla="*/ 0 h 8"/>
                <a:gd name="T4" fmla="*/ 0 w 8"/>
                <a:gd name="T5" fmla="*/ 2147483647 h 8"/>
                <a:gd name="T6" fmla="*/ 2147483647 w 8"/>
                <a:gd name="T7" fmla="*/ 2147483647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8"/>
                <a:gd name="T14" fmla="*/ 8 w 8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8">
                  <a:moveTo>
                    <a:pt x="8" y="8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0" name="Freeform 688"/>
            <p:cNvSpPr>
              <a:spLocks/>
            </p:cNvSpPr>
            <p:nvPr/>
          </p:nvSpPr>
          <p:spPr bwMode="auto">
            <a:xfrm>
              <a:off x="4976813" y="1031404"/>
              <a:ext cx="3238500" cy="1895475"/>
            </a:xfrm>
            <a:custGeom>
              <a:avLst/>
              <a:gdLst>
                <a:gd name="T0" fmla="*/ 2147483647 w 1936"/>
                <a:gd name="T1" fmla="*/ 2147483647 h 1040"/>
                <a:gd name="T2" fmla="*/ 2147483647 w 1936"/>
                <a:gd name="T3" fmla="*/ 2147483647 h 1040"/>
                <a:gd name="T4" fmla="*/ 2147483647 w 1936"/>
                <a:gd name="T5" fmla="*/ 2147483647 h 1040"/>
                <a:gd name="T6" fmla="*/ 2147483647 w 1936"/>
                <a:gd name="T7" fmla="*/ 2147483647 h 1040"/>
                <a:gd name="T8" fmla="*/ 2147483647 w 1936"/>
                <a:gd name="T9" fmla="*/ 2147483647 h 1040"/>
                <a:gd name="T10" fmla="*/ 2147483647 w 1936"/>
                <a:gd name="T11" fmla="*/ 2147483647 h 1040"/>
                <a:gd name="T12" fmla="*/ 2147483647 w 1936"/>
                <a:gd name="T13" fmla="*/ 2147483647 h 1040"/>
                <a:gd name="T14" fmla="*/ 2147483647 w 1936"/>
                <a:gd name="T15" fmla="*/ 2147483647 h 1040"/>
                <a:gd name="T16" fmla="*/ 2147483647 w 1936"/>
                <a:gd name="T17" fmla="*/ 2147483647 h 1040"/>
                <a:gd name="T18" fmla="*/ 2147483647 w 1936"/>
                <a:gd name="T19" fmla="*/ 2147483647 h 1040"/>
                <a:gd name="T20" fmla="*/ 2147483647 w 1936"/>
                <a:gd name="T21" fmla="*/ 2147483647 h 1040"/>
                <a:gd name="T22" fmla="*/ 2147483647 w 1936"/>
                <a:gd name="T23" fmla="*/ 2147483647 h 1040"/>
                <a:gd name="T24" fmla="*/ 2147483647 w 1936"/>
                <a:gd name="T25" fmla="*/ 2147483647 h 1040"/>
                <a:gd name="T26" fmla="*/ 2147483647 w 1936"/>
                <a:gd name="T27" fmla="*/ 2147483647 h 1040"/>
                <a:gd name="T28" fmla="*/ 2147483647 w 1936"/>
                <a:gd name="T29" fmla="*/ 2147483647 h 1040"/>
                <a:gd name="T30" fmla="*/ 2147483647 w 1936"/>
                <a:gd name="T31" fmla="*/ 2147483647 h 1040"/>
                <a:gd name="T32" fmla="*/ 2147483647 w 1936"/>
                <a:gd name="T33" fmla="*/ 2147483647 h 1040"/>
                <a:gd name="T34" fmla="*/ 2147483647 w 1936"/>
                <a:gd name="T35" fmla="*/ 2147483647 h 1040"/>
                <a:gd name="T36" fmla="*/ 2147483647 w 1936"/>
                <a:gd name="T37" fmla="*/ 2147483647 h 1040"/>
                <a:gd name="T38" fmla="*/ 2147483647 w 1936"/>
                <a:gd name="T39" fmla="*/ 2147483647 h 1040"/>
                <a:gd name="T40" fmla="*/ 2147483647 w 1936"/>
                <a:gd name="T41" fmla="*/ 2147483647 h 1040"/>
                <a:gd name="T42" fmla="*/ 2147483647 w 1936"/>
                <a:gd name="T43" fmla="*/ 2147483647 h 1040"/>
                <a:gd name="T44" fmla="*/ 2147483647 w 1936"/>
                <a:gd name="T45" fmla="*/ 2147483647 h 1040"/>
                <a:gd name="T46" fmla="*/ 2147483647 w 1936"/>
                <a:gd name="T47" fmla="*/ 2147483647 h 1040"/>
                <a:gd name="T48" fmla="*/ 2147483647 w 1936"/>
                <a:gd name="T49" fmla="*/ 2147483647 h 1040"/>
                <a:gd name="T50" fmla="*/ 2147483647 w 1936"/>
                <a:gd name="T51" fmla="*/ 2147483647 h 1040"/>
                <a:gd name="T52" fmla="*/ 2147483647 w 1936"/>
                <a:gd name="T53" fmla="*/ 2147483647 h 1040"/>
                <a:gd name="T54" fmla="*/ 2147483647 w 1936"/>
                <a:gd name="T55" fmla="*/ 2147483647 h 1040"/>
                <a:gd name="T56" fmla="*/ 2147483647 w 1936"/>
                <a:gd name="T57" fmla="*/ 2147483647 h 1040"/>
                <a:gd name="T58" fmla="*/ 2147483647 w 1936"/>
                <a:gd name="T59" fmla="*/ 2147483647 h 1040"/>
                <a:gd name="T60" fmla="*/ 2147483647 w 1936"/>
                <a:gd name="T61" fmla="*/ 2147483647 h 1040"/>
                <a:gd name="T62" fmla="*/ 2147483647 w 1936"/>
                <a:gd name="T63" fmla="*/ 2147483647 h 1040"/>
                <a:gd name="T64" fmla="*/ 2147483647 w 1936"/>
                <a:gd name="T65" fmla="*/ 2147483647 h 1040"/>
                <a:gd name="T66" fmla="*/ 2147483647 w 1936"/>
                <a:gd name="T67" fmla="*/ 2147483647 h 1040"/>
                <a:gd name="T68" fmla="*/ 2147483647 w 1936"/>
                <a:gd name="T69" fmla="*/ 2147483647 h 1040"/>
                <a:gd name="T70" fmla="*/ 2147483647 w 1936"/>
                <a:gd name="T71" fmla="*/ 2147483647 h 1040"/>
                <a:gd name="T72" fmla="*/ 2147483647 w 1936"/>
                <a:gd name="T73" fmla="*/ 2147483647 h 1040"/>
                <a:gd name="T74" fmla="*/ 2147483647 w 1936"/>
                <a:gd name="T75" fmla="*/ 2147483647 h 1040"/>
                <a:gd name="T76" fmla="*/ 2147483647 w 1936"/>
                <a:gd name="T77" fmla="*/ 2147483647 h 1040"/>
                <a:gd name="T78" fmla="*/ 2147483647 w 1936"/>
                <a:gd name="T79" fmla="*/ 2147483647 h 1040"/>
                <a:gd name="T80" fmla="*/ 2147483647 w 1936"/>
                <a:gd name="T81" fmla="*/ 2147483647 h 1040"/>
                <a:gd name="T82" fmla="*/ 2147483647 w 1936"/>
                <a:gd name="T83" fmla="*/ 2147483647 h 1040"/>
                <a:gd name="T84" fmla="*/ 2147483647 w 1936"/>
                <a:gd name="T85" fmla="*/ 2147483647 h 1040"/>
                <a:gd name="T86" fmla="*/ 2147483647 w 1936"/>
                <a:gd name="T87" fmla="*/ 2147483647 h 1040"/>
                <a:gd name="T88" fmla="*/ 2147483647 w 1936"/>
                <a:gd name="T89" fmla="*/ 2147483647 h 1040"/>
                <a:gd name="T90" fmla="*/ 2147483647 w 1936"/>
                <a:gd name="T91" fmla="*/ 2147483647 h 1040"/>
                <a:gd name="T92" fmla="*/ 2147483647 w 1936"/>
                <a:gd name="T93" fmla="*/ 2147483647 h 1040"/>
                <a:gd name="T94" fmla="*/ 2147483647 w 1936"/>
                <a:gd name="T95" fmla="*/ 2147483647 h 1040"/>
                <a:gd name="T96" fmla="*/ 2147483647 w 1936"/>
                <a:gd name="T97" fmla="*/ 2147483647 h 1040"/>
                <a:gd name="T98" fmla="*/ 2147483647 w 1936"/>
                <a:gd name="T99" fmla="*/ 2147483647 h 1040"/>
                <a:gd name="T100" fmla="*/ 2147483647 w 1936"/>
                <a:gd name="T101" fmla="*/ 2147483647 h 1040"/>
                <a:gd name="T102" fmla="*/ 2147483647 w 1936"/>
                <a:gd name="T103" fmla="*/ 2147483647 h 1040"/>
                <a:gd name="T104" fmla="*/ 2147483647 w 1936"/>
                <a:gd name="T105" fmla="*/ 2147483647 h 1040"/>
                <a:gd name="T106" fmla="*/ 2147483647 w 1936"/>
                <a:gd name="T107" fmla="*/ 2147483647 h 1040"/>
                <a:gd name="T108" fmla="*/ 2147483647 w 1936"/>
                <a:gd name="T109" fmla="*/ 2147483647 h 1040"/>
                <a:gd name="T110" fmla="*/ 2147483647 w 1936"/>
                <a:gd name="T111" fmla="*/ 2147483647 h 1040"/>
                <a:gd name="T112" fmla="*/ 2147483647 w 1936"/>
                <a:gd name="T113" fmla="*/ 2147483647 h 1040"/>
                <a:gd name="T114" fmla="*/ 2147483647 w 1936"/>
                <a:gd name="T115" fmla="*/ 2147483647 h 1040"/>
                <a:gd name="T116" fmla="*/ 2147483647 w 1936"/>
                <a:gd name="T117" fmla="*/ 2147483647 h 1040"/>
                <a:gd name="T118" fmla="*/ 2147483647 w 1936"/>
                <a:gd name="T119" fmla="*/ 2147483647 h 1040"/>
                <a:gd name="T120" fmla="*/ 2147483647 w 1936"/>
                <a:gd name="T121" fmla="*/ 2147483647 h 104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36"/>
                <a:gd name="T184" fmla="*/ 0 h 1040"/>
                <a:gd name="T185" fmla="*/ 1936 w 1936"/>
                <a:gd name="T186" fmla="*/ 1040 h 104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36" h="1040">
                  <a:moveTo>
                    <a:pt x="1928" y="504"/>
                  </a:moveTo>
                  <a:lnTo>
                    <a:pt x="1936" y="384"/>
                  </a:lnTo>
                  <a:lnTo>
                    <a:pt x="1920" y="376"/>
                  </a:lnTo>
                  <a:lnTo>
                    <a:pt x="1912" y="376"/>
                  </a:lnTo>
                  <a:lnTo>
                    <a:pt x="1896" y="360"/>
                  </a:lnTo>
                  <a:lnTo>
                    <a:pt x="1880" y="352"/>
                  </a:lnTo>
                  <a:lnTo>
                    <a:pt x="1856" y="352"/>
                  </a:lnTo>
                  <a:lnTo>
                    <a:pt x="1840" y="344"/>
                  </a:lnTo>
                  <a:lnTo>
                    <a:pt x="1824" y="344"/>
                  </a:lnTo>
                  <a:lnTo>
                    <a:pt x="1816" y="344"/>
                  </a:lnTo>
                  <a:lnTo>
                    <a:pt x="1824" y="376"/>
                  </a:lnTo>
                  <a:lnTo>
                    <a:pt x="1808" y="384"/>
                  </a:lnTo>
                  <a:lnTo>
                    <a:pt x="1792" y="376"/>
                  </a:lnTo>
                  <a:lnTo>
                    <a:pt x="1784" y="360"/>
                  </a:lnTo>
                  <a:lnTo>
                    <a:pt x="1784" y="352"/>
                  </a:lnTo>
                  <a:lnTo>
                    <a:pt x="1760" y="352"/>
                  </a:lnTo>
                  <a:lnTo>
                    <a:pt x="1752" y="360"/>
                  </a:lnTo>
                  <a:lnTo>
                    <a:pt x="1728" y="352"/>
                  </a:lnTo>
                  <a:lnTo>
                    <a:pt x="1704" y="352"/>
                  </a:lnTo>
                  <a:lnTo>
                    <a:pt x="1696" y="360"/>
                  </a:lnTo>
                  <a:lnTo>
                    <a:pt x="1680" y="344"/>
                  </a:lnTo>
                  <a:lnTo>
                    <a:pt x="1680" y="320"/>
                  </a:lnTo>
                  <a:lnTo>
                    <a:pt x="1656" y="304"/>
                  </a:lnTo>
                  <a:lnTo>
                    <a:pt x="1616" y="304"/>
                  </a:lnTo>
                  <a:lnTo>
                    <a:pt x="1576" y="304"/>
                  </a:lnTo>
                  <a:lnTo>
                    <a:pt x="1576" y="296"/>
                  </a:lnTo>
                  <a:lnTo>
                    <a:pt x="1568" y="288"/>
                  </a:lnTo>
                  <a:lnTo>
                    <a:pt x="1544" y="272"/>
                  </a:lnTo>
                  <a:lnTo>
                    <a:pt x="1544" y="256"/>
                  </a:lnTo>
                  <a:lnTo>
                    <a:pt x="1448" y="232"/>
                  </a:lnTo>
                  <a:lnTo>
                    <a:pt x="1448" y="240"/>
                  </a:lnTo>
                  <a:lnTo>
                    <a:pt x="1424" y="256"/>
                  </a:lnTo>
                  <a:lnTo>
                    <a:pt x="1432" y="280"/>
                  </a:lnTo>
                  <a:lnTo>
                    <a:pt x="1408" y="288"/>
                  </a:lnTo>
                  <a:lnTo>
                    <a:pt x="1392" y="288"/>
                  </a:lnTo>
                  <a:lnTo>
                    <a:pt x="1368" y="280"/>
                  </a:lnTo>
                  <a:lnTo>
                    <a:pt x="1360" y="288"/>
                  </a:lnTo>
                  <a:lnTo>
                    <a:pt x="1344" y="280"/>
                  </a:lnTo>
                  <a:lnTo>
                    <a:pt x="1328" y="272"/>
                  </a:lnTo>
                  <a:lnTo>
                    <a:pt x="1328" y="296"/>
                  </a:lnTo>
                  <a:lnTo>
                    <a:pt x="1312" y="312"/>
                  </a:lnTo>
                  <a:lnTo>
                    <a:pt x="1296" y="288"/>
                  </a:lnTo>
                  <a:lnTo>
                    <a:pt x="1280" y="264"/>
                  </a:lnTo>
                  <a:lnTo>
                    <a:pt x="1296" y="240"/>
                  </a:lnTo>
                  <a:lnTo>
                    <a:pt x="1296" y="224"/>
                  </a:lnTo>
                  <a:lnTo>
                    <a:pt x="1280" y="208"/>
                  </a:lnTo>
                  <a:lnTo>
                    <a:pt x="1264" y="200"/>
                  </a:lnTo>
                  <a:lnTo>
                    <a:pt x="1248" y="200"/>
                  </a:lnTo>
                  <a:lnTo>
                    <a:pt x="1240" y="192"/>
                  </a:lnTo>
                  <a:lnTo>
                    <a:pt x="1224" y="184"/>
                  </a:lnTo>
                  <a:lnTo>
                    <a:pt x="1216" y="200"/>
                  </a:lnTo>
                  <a:lnTo>
                    <a:pt x="1208" y="216"/>
                  </a:lnTo>
                  <a:lnTo>
                    <a:pt x="1168" y="216"/>
                  </a:lnTo>
                  <a:lnTo>
                    <a:pt x="1152" y="208"/>
                  </a:lnTo>
                  <a:lnTo>
                    <a:pt x="1144" y="192"/>
                  </a:lnTo>
                  <a:lnTo>
                    <a:pt x="1112" y="192"/>
                  </a:lnTo>
                  <a:lnTo>
                    <a:pt x="1088" y="208"/>
                  </a:lnTo>
                  <a:lnTo>
                    <a:pt x="1088" y="192"/>
                  </a:lnTo>
                  <a:lnTo>
                    <a:pt x="1072" y="176"/>
                  </a:lnTo>
                  <a:lnTo>
                    <a:pt x="1056" y="176"/>
                  </a:lnTo>
                  <a:lnTo>
                    <a:pt x="1040" y="192"/>
                  </a:lnTo>
                  <a:lnTo>
                    <a:pt x="1016" y="208"/>
                  </a:lnTo>
                  <a:lnTo>
                    <a:pt x="992" y="224"/>
                  </a:lnTo>
                  <a:lnTo>
                    <a:pt x="1008" y="200"/>
                  </a:lnTo>
                  <a:lnTo>
                    <a:pt x="1024" y="192"/>
                  </a:lnTo>
                  <a:lnTo>
                    <a:pt x="1048" y="152"/>
                  </a:lnTo>
                  <a:lnTo>
                    <a:pt x="1064" y="136"/>
                  </a:lnTo>
                  <a:lnTo>
                    <a:pt x="1080" y="112"/>
                  </a:lnTo>
                  <a:lnTo>
                    <a:pt x="1072" y="72"/>
                  </a:lnTo>
                  <a:lnTo>
                    <a:pt x="1040" y="48"/>
                  </a:lnTo>
                  <a:lnTo>
                    <a:pt x="1016" y="40"/>
                  </a:lnTo>
                  <a:lnTo>
                    <a:pt x="1016" y="32"/>
                  </a:lnTo>
                  <a:lnTo>
                    <a:pt x="1000" y="0"/>
                  </a:lnTo>
                  <a:lnTo>
                    <a:pt x="968" y="0"/>
                  </a:lnTo>
                  <a:lnTo>
                    <a:pt x="936" y="32"/>
                  </a:lnTo>
                  <a:lnTo>
                    <a:pt x="928" y="64"/>
                  </a:lnTo>
                  <a:lnTo>
                    <a:pt x="888" y="88"/>
                  </a:lnTo>
                  <a:lnTo>
                    <a:pt x="864" y="72"/>
                  </a:lnTo>
                  <a:lnTo>
                    <a:pt x="824" y="88"/>
                  </a:lnTo>
                  <a:lnTo>
                    <a:pt x="784" y="112"/>
                  </a:lnTo>
                  <a:lnTo>
                    <a:pt x="760" y="136"/>
                  </a:lnTo>
                  <a:lnTo>
                    <a:pt x="752" y="184"/>
                  </a:lnTo>
                  <a:lnTo>
                    <a:pt x="688" y="200"/>
                  </a:lnTo>
                  <a:lnTo>
                    <a:pt x="680" y="216"/>
                  </a:lnTo>
                  <a:lnTo>
                    <a:pt x="680" y="256"/>
                  </a:lnTo>
                  <a:lnTo>
                    <a:pt x="672" y="248"/>
                  </a:lnTo>
                  <a:lnTo>
                    <a:pt x="648" y="240"/>
                  </a:lnTo>
                  <a:lnTo>
                    <a:pt x="632" y="264"/>
                  </a:lnTo>
                  <a:lnTo>
                    <a:pt x="624" y="256"/>
                  </a:lnTo>
                  <a:lnTo>
                    <a:pt x="624" y="248"/>
                  </a:lnTo>
                  <a:lnTo>
                    <a:pt x="608" y="232"/>
                  </a:lnTo>
                  <a:lnTo>
                    <a:pt x="600" y="232"/>
                  </a:lnTo>
                  <a:lnTo>
                    <a:pt x="592" y="256"/>
                  </a:lnTo>
                  <a:lnTo>
                    <a:pt x="592" y="280"/>
                  </a:lnTo>
                  <a:lnTo>
                    <a:pt x="592" y="312"/>
                  </a:lnTo>
                  <a:lnTo>
                    <a:pt x="584" y="320"/>
                  </a:lnTo>
                  <a:lnTo>
                    <a:pt x="576" y="304"/>
                  </a:lnTo>
                  <a:lnTo>
                    <a:pt x="584" y="272"/>
                  </a:lnTo>
                  <a:lnTo>
                    <a:pt x="576" y="248"/>
                  </a:lnTo>
                  <a:lnTo>
                    <a:pt x="576" y="232"/>
                  </a:lnTo>
                  <a:lnTo>
                    <a:pt x="552" y="224"/>
                  </a:lnTo>
                  <a:lnTo>
                    <a:pt x="528" y="224"/>
                  </a:lnTo>
                  <a:lnTo>
                    <a:pt x="512" y="280"/>
                  </a:lnTo>
                  <a:lnTo>
                    <a:pt x="504" y="288"/>
                  </a:lnTo>
                  <a:lnTo>
                    <a:pt x="496" y="304"/>
                  </a:lnTo>
                  <a:lnTo>
                    <a:pt x="504" y="320"/>
                  </a:lnTo>
                  <a:lnTo>
                    <a:pt x="504" y="344"/>
                  </a:lnTo>
                  <a:lnTo>
                    <a:pt x="504" y="352"/>
                  </a:lnTo>
                  <a:lnTo>
                    <a:pt x="528" y="376"/>
                  </a:lnTo>
                  <a:lnTo>
                    <a:pt x="512" y="400"/>
                  </a:lnTo>
                  <a:lnTo>
                    <a:pt x="488" y="376"/>
                  </a:lnTo>
                  <a:lnTo>
                    <a:pt x="456" y="352"/>
                  </a:lnTo>
                  <a:lnTo>
                    <a:pt x="432" y="352"/>
                  </a:lnTo>
                  <a:lnTo>
                    <a:pt x="416" y="352"/>
                  </a:lnTo>
                  <a:lnTo>
                    <a:pt x="416" y="376"/>
                  </a:lnTo>
                  <a:lnTo>
                    <a:pt x="408" y="384"/>
                  </a:lnTo>
                  <a:lnTo>
                    <a:pt x="392" y="376"/>
                  </a:lnTo>
                  <a:lnTo>
                    <a:pt x="376" y="384"/>
                  </a:lnTo>
                  <a:lnTo>
                    <a:pt x="360" y="392"/>
                  </a:lnTo>
                  <a:lnTo>
                    <a:pt x="344" y="392"/>
                  </a:lnTo>
                  <a:lnTo>
                    <a:pt x="336" y="384"/>
                  </a:lnTo>
                  <a:lnTo>
                    <a:pt x="320" y="392"/>
                  </a:lnTo>
                  <a:lnTo>
                    <a:pt x="296" y="408"/>
                  </a:lnTo>
                  <a:lnTo>
                    <a:pt x="264" y="424"/>
                  </a:lnTo>
                  <a:lnTo>
                    <a:pt x="256" y="424"/>
                  </a:lnTo>
                  <a:lnTo>
                    <a:pt x="248" y="448"/>
                  </a:lnTo>
                  <a:lnTo>
                    <a:pt x="240" y="448"/>
                  </a:lnTo>
                  <a:lnTo>
                    <a:pt x="224" y="432"/>
                  </a:lnTo>
                  <a:lnTo>
                    <a:pt x="232" y="424"/>
                  </a:lnTo>
                  <a:lnTo>
                    <a:pt x="240" y="416"/>
                  </a:lnTo>
                  <a:lnTo>
                    <a:pt x="240" y="400"/>
                  </a:lnTo>
                  <a:lnTo>
                    <a:pt x="224" y="392"/>
                  </a:lnTo>
                  <a:lnTo>
                    <a:pt x="216" y="392"/>
                  </a:lnTo>
                  <a:lnTo>
                    <a:pt x="200" y="392"/>
                  </a:lnTo>
                  <a:lnTo>
                    <a:pt x="208" y="408"/>
                  </a:lnTo>
                  <a:lnTo>
                    <a:pt x="208" y="432"/>
                  </a:lnTo>
                  <a:lnTo>
                    <a:pt x="216" y="448"/>
                  </a:lnTo>
                  <a:lnTo>
                    <a:pt x="208" y="472"/>
                  </a:lnTo>
                  <a:lnTo>
                    <a:pt x="200" y="464"/>
                  </a:lnTo>
                  <a:lnTo>
                    <a:pt x="184" y="464"/>
                  </a:lnTo>
                  <a:lnTo>
                    <a:pt x="176" y="472"/>
                  </a:lnTo>
                  <a:lnTo>
                    <a:pt x="160" y="480"/>
                  </a:lnTo>
                  <a:lnTo>
                    <a:pt x="152" y="488"/>
                  </a:lnTo>
                  <a:lnTo>
                    <a:pt x="168" y="520"/>
                  </a:lnTo>
                  <a:lnTo>
                    <a:pt x="160" y="512"/>
                  </a:lnTo>
                  <a:lnTo>
                    <a:pt x="136" y="512"/>
                  </a:lnTo>
                  <a:lnTo>
                    <a:pt x="120" y="504"/>
                  </a:lnTo>
                  <a:lnTo>
                    <a:pt x="120" y="512"/>
                  </a:lnTo>
                  <a:lnTo>
                    <a:pt x="128" y="528"/>
                  </a:lnTo>
                  <a:lnTo>
                    <a:pt x="136" y="536"/>
                  </a:lnTo>
                  <a:lnTo>
                    <a:pt x="128" y="544"/>
                  </a:lnTo>
                  <a:lnTo>
                    <a:pt x="104" y="528"/>
                  </a:lnTo>
                  <a:lnTo>
                    <a:pt x="96" y="520"/>
                  </a:lnTo>
                  <a:lnTo>
                    <a:pt x="96" y="512"/>
                  </a:lnTo>
                  <a:lnTo>
                    <a:pt x="88" y="488"/>
                  </a:lnTo>
                  <a:lnTo>
                    <a:pt x="96" y="480"/>
                  </a:lnTo>
                  <a:lnTo>
                    <a:pt x="96" y="472"/>
                  </a:lnTo>
                  <a:lnTo>
                    <a:pt x="80" y="464"/>
                  </a:lnTo>
                  <a:lnTo>
                    <a:pt x="64" y="448"/>
                  </a:lnTo>
                  <a:lnTo>
                    <a:pt x="56" y="440"/>
                  </a:lnTo>
                  <a:lnTo>
                    <a:pt x="64" y="440"/>
                  </a:lnTo>
                  <a:lnTo>
                    <a:pt x="72" y="448"/>
                  </a:lnTo>
                  <a:lnTo>
                    <a:pt x="88" y="448"/>
                  </a:lnTo>
                  <a:lnTo>
                    <a:pt x="96" y="464"/>
                  </a:lnTo>
                  <a:lnTo>
                    <a:pt x="128" y="472"/>
                  </a:lnTo>
                  <a:lnTo>
                    <a:pt x="152" y="464"/>
                  </a:lnTo>
                  <a:lnTo>
                    <a:pt x="168" y="456"/>
                  </a:lnTo>
                  <a:lnTo>
                    <a:pt x="176" y="432"/>
                  </a:lnTo>
                  <a:lnTo>
                    <a:pt x="144" y="400"/>
                  </a:lnTo>
                  <a:lnTo>
                    <a:pt x="120" y="384"/>
                  </a:lnTo>
                  <a:lnTo>
                    <a:pt x="104" y="368"/>
                  </a:lnTo>
                  <a:lnTo>
                    <a:pt x="80" y="360"/>
                  </a:lnTo>
                  <a:lnTo>
                    <a:pt x="72" y="360"/>
                  </a:lnTo>
                  <a:lnTo>
                    <a:pt x="72" y="344"/>
                  </a:lnTo>
                  <a:lnTo>
                    <a:pt x="56" y="344"/>
                  </a:lnTo>
                  <a:lnTo>
                    <a:pt x="40" y="344"/>
                  </a:lnTo>
                  <a:lnTo>
                    <a:pt x="32" y="352"/>
                  </a:lnTo>
                  <a:lnTo>
                    <a:pt x="16" y="368"/>
                  </a:lnTo>
                  <a:lnTo>
                    <a:pt x="16" y="376"/>
                  </a:lnTo>
                  <a:lnTo>
                    <a:pt x="16" y="384"/>
                  </a:lnTo>
                  <a:lnTo>
                    <a:pt x="8" y="392"/>
                  </a:lnTo>
                  <a:lnTo>
                    <a:pt x="16" y="400"/>
                  </a:lnTo>
                  <a:lnTo>
                    <a:pt x="24" y="408"/>
                  </a:lnTo>
                  <a:lnTo>
                    <a:pt x="32" y="424"/>
                  </a:lnTo>
                  <a:lnTo>
                    <a:pt x="16" y="448"/>
                  </a:lnTo>
                  <a:lnTo>
                    <a:pt x="32" y="488"/>
                  </a:lnTo>
                  <a:lnTo>
                    <a:pt x="24" y="496"/>
                  </a:lnTo>
                  <a:lnTo>
                    <a:pt x="32" y="504"/>
                  </a:lnTo>
                  <a:lnTo>
                    <a:pt x="24" y="504"/>
                  </a:lnTo>
                  <a:lnTo>
                    <a:pt x="32" y="512"/>
                  </a:lnTo>
                  <a:lnTo>
                    <a:pt x="32" y="520"/>
                  </a:lnTo>
                  <a:lnTo>
                    <a:pt x="40" y="528"/>
                  </a:lnTo>
                  <a:lnTo>
                    <a:pt x="32" y="544"/>
                  </a:lnTo>
                  <a:lnTo>
                    <a:pt x="40" y="560"/>
                  </a:lnTo>
                  <a:lnTo>
                    <a:pt x="48" y="560"/>
                  </a:lnTo>
                  <a:lnTo>
                    <a:pt x="48" y="568"/>
                  </a:lnTo>
                  <a:lnTo>
                    <a:pt x="0" y="624"/>
                  </a:lnTo>
                  <a:lnTo>
                    <a:pt x="8" y="624"/>
                  </a:lnTo>
                  <a:lnTo>
                    <a:pt x="16" y="632"/>
                  </a:lnTo>
                  <a:lnTo>
                    <a:pt x="16" y="648"/>
                  </a:lnTo>
                  <a:lnTo>
                    <a:pt x="8" y="648"/>
                  </a:lnTo>
                  <a:lnTo>
                    <a:pt x="8" y="656"/>
                  </a:lnTo>
                  <a:lnTo>
                    <a:pt x="8" y="672"/>
                  </a:lnTo>
                  <a:lnTo>
                    <a:pt x="8" y="680"/>
                  </a:lnTo>
                  <a:lnTo>
                    <a:pt x="0" y="712"/>
                  </a:lnTo>
                  <a:lnTo>
                    <a:pt x="8" y="728"/>
                  </a:lnTo>
                  <a:lnTo>
                    <a:pt x="24" y="736"/>
                  </a:lnTo>
                  <a:lnTo>
                    <a:pt x="40" y="744"/>
                  </a:lnTo>
                  <a:lnTo>
                    <a:pt x="56" y="776"/>
                  </a:lnTo>
                  <a:lnTo>
                    <a:pt x="64" y="784"/>
                  </a:lnTo>
                  <a:lnTo>
                    <a:pt x="64" y="792"/>
                  </a:lnTo>
                  <a:lnTo>
                    <a:pt x="48" y="800"/>
                  </a:lnTo>
                  <a:lnTo>
                    <a:pt x="56" y="816"/>
                  </a:lnTo>
                  <a:lnTo>
                    <a:pt x="64" y="816"/>
                  </a:lnTo>
                  <a:lnTo>
                    <a:pt x="72" y="816"/>
                  </a:lnTo>
                  <a:lnTo>
                    <a:pt x="88" y="832"/>
                  </a:lnTo>
                  <a:lnTo>
                    <a:pt x="136" y="856"/>
                  </a:lnTo>
                  <a:lnTo>
                    <a:pt x="144" y="856"/>
                  </a:lnTo>
                  <a:lnTo>
                    <a:pt x="136" y="872"/>
                  </a:lnTo>
                  <a:lnTo>
                    <a:pt x="128" y="880"/>
                  </a:lnTo>
                  <a:lnTo>
                    <a:pt x="120" y="888"/>
                  </a:lnTo>
                  <a:lnTo>
                    <a:pt x="112" y="896"/>
                  </a:lnTo>
                  <a:lnTo>
                    <a:pt x="128" y="896"/>
                  </a:lnTo>
                  <a:lnTo>
                    <a:pt x="120" y="912"/>
                  </a:lnTo>
                  <a:lnTo>
                    <a:pt x="104" y="928"/>
                  </a:lnTo>
                  <a:lnTo>
                    <a:pt x="120" y="944"/>
                  </a:lnTo>
                  <a:lnTo>
                    <a:pt x="144" y="952"/>
                  </a:lnTo>
                  <a:lnTo>
                    <a:pt x="160" y="976"/>
                  </a:lnTo>
                  <a:lnTo>
                    <a:pt x="160" y="984"/>
                  </a:lnTo>
                  <a:lnTo>
                    <a:pt x="168" y="992"/>
                  </a:lnTo>
                  <a:lnTo>
                    <a:pt x="184" y="992"/>
                  </a:lnTo>
                  <a:lnTo>
                    <a:pt x="192" y="1000"/>
                  </a:lnTo>
                  <a:lnTo>
                    <a:pt x="200" y="1016"/>
                  </a:lnTo>
                  <a:lnTo>
                    <a:pt x="200" y="1024"/>
                  </a:lnTo>
                  <a:lnTo>
                    <a:pt x="208" y="1032"/>
                  </a:lnTo>
                  <a:lnTo>
                    <a:pt x="224" y="1032"/>
                  </a:lnTo>
                  <a:lnTo>
                    <a:pt x="240" y="1024"/>
                  </a:lnTo>
                  <a:lnTo>
                    <a:pt x="248" y="1032"/>
                  </a:lnTo>
                  <a:lnTo>
                    <a:pt x="248" y="1040"/>
                  </a:lnTo>
                  <a:lnTo>
                    <a:pt x="256" y="1024"/>
                  </a:lnTo>
                  <a:lnTo>
                    <a:pt x="272" y="1008"/>
                  </a:lnTo>
                  <a:lnTo>
                    <a:pt x="256" y="976"/>
                  </a:lnTo>
                  <a:lnTo>
                    <a:pt x="224" y="936"/>
                  </a:lnTo>
                  <a:lnTo>
                    <a:pt x="240" y="912"/>
                  </a:lnTo>
                  <a:lnTo>
                    <a:pt x="256" y="904"/>
                  </a:lnTo>
                  <a:lnTo>
                    <a:pt x="256" y="896"/>
                  </a:lnTo>
                  <a:lnTo>
                    <a:pt x="256" y="904"/>
                  </a:lnTo>
                  <a:lnTo>
                    <a:pt x="256" y="896"/>
                  </a:lnTo>
                  <a:lnTo>
                    <a:pt x="240" y="888"/>
                  </a:lnTo>
                  <a:lnTo>
                    <a:pt x="256" y="856"/>
                  </a:lnTo>
                  <a:lnTo>
                    <a:pt x="296" y="840"/>
                  </a:lnTo>
                  <a:lnTo>
                    <a:pt x="328" y="832"/>
                  </a:lnTo>
                  <a:lnTo>
                    <a:pt x="352" y="848"/>
                  </a:lnTo>
                  <a:lnTo>
                    <a:pt x="376" y="840"/>
                  </a:lnTo>
                  <a:lnTo>
                    <a:pt x="400" y="848"/>
                  </a:lnTo>
                  <a:lnTo>
                    <a:pt x="432" y="840"/>
                  </a:lnTo>
                  <a:lnTo>
                    <a:pt x="424" y="816"/>
                  </a:lnTo>
                  <a:lnTo>
                    <a:pt x="440" y="784"/>
                  </a:lnTo>
                  <a:lnTo>
                    <a:pt x="488" y="760"/>
                  </a:lnTo>
                  <a:lnTo>
                    <a:pt x="536" y="752"/>
                  </a:lnTo>
                  <a:lnTo>
                    <a:pt x="568" y="792"/>
                  </a:lnTo>
                  <a:lnTo>
                    <a:pt x="608" y="776"/>
                  </a:lnTo>
                  <a:lnTo>
                    <a:pt x="624" y="776"/>
                  </a:lnTo>
                  <a:lnTo>
                    <a:pt x="640" y="808"/>
                  </a:lnTo>
                  <a:lnTo>
                    <a:pt x="656" y="848"/>
                  </a:lnTo>
                  <a:lnTo>
                    <a:pt x="696" y="848"/>
                  </a:lnTo>
                  <a:lnTo>
                    <a:pt x="728" y="864"/>
                  </a:lnTo>
                  <a:lnTo>
                    <a:pt x="760" y="864"/>
                  </a:lnTo>
                  <a:lnTo>
                    <a:pt x="760" y="888"/>
                  </a:lnTo>
                  <a:lnTo>
                    <a:pt x="768" y="888"/>
                  </a:lnTo>
                  <a:lnTo>
                    <a:pt x="776" y="872"/>
                  </a:lnTo>
                  <a:lnTo>
                    <a:pt x="808" y="856"/>
                  </a:lnTo>
                  <a:lnTo>
                    <a:pt x="848" y="848"/>
                  </a:lnTo>
                  <a:lnTo>
                    <a:pt x="880" y="864"/>
                  </a:lnTo>
                  <a:lnTo>
                    <a:pt x="896" y="840"/>
                  </a:lnTo>
                  <a:lnTo>
                    <a:pt x="912" y="824"/>
                  </a:lnTo>
                  <a:lnTo>
                    <a:pt x="960" y="840"/>
                  </a:lnTo>
                  <a:lnTo>
                    <a:pt x="976" y="856"/>
                  </a:lnTo>
                  <a:lnTo>
                    <a:pt x="1016" y="856"/>
                  </a:lnTo>
                  <a:lnTo>
                    <a:pt x="1040" y="880"/>
                  </a:lnTo>
                  <a:lnTo>
                    <a:pt x="1104" y="864"/>
                  </a:lnTo>
                  <a:lnTo>
                    <a:pt x="1128" y="872"/>
                  </a:lnTo>
                  <a:lnTo>
                    <a:pt x="1136" y="864"/>
                  </a:lnTo>
                  <a:lnTo>
                    <a:pt x="1160" y="864"/>
                  </a:lnTo>
                  <a:lnTo>
                    <a:pt x="1184" y="816"/>
                  </a:lnTo>
                  <a:lnTo>
                    <a:pt x="1192" y="800"/>
                  </a:lnTo>
                  <a:lnTo>
                    <a:pt x="1232" y="800"/>
                  </a:lnTo>
                  <a:lnTo>
                    <a:pt x="1272" y="872"/>
                  </a:lnTo>
                  <a:lnTo>
                    <a:pt x="1304" y="880"/>
                  </a:lnTo>
                  <a:lnTo>
                    <a:pt x="1312" y="896"/>
                  </a:lnTo>
                  <a:lnTo>
                    <a:pt x="1360" y="888"/>
                  </a:lnTo>
                  <a:lnTo>
                    <a:pt x="1336" y="952"/>
                  </a:lnTo>
                  <a:lnTo>
                    <a:pt x="1320" y="952"/>
                  </a:lnTo>
                  <a:lnTo>
                    <a:pt x="1304" y="1000"/>
                  </a:lnTo>
                  <a:lnTo>
                    <a:pt x="1312" y="1000"/>
                  </a:lnTo>
                  <a:lnTo>
                    <a:pt x="1320" y="1000"/>
                  </a:lnTo>
                  <a:lnTo>
                    <a:pt x="1328" y="992"/>
                  </a:lnTo>
                  <a:lnTo>
                    <a:pt x="1344" y="1000"/>
                  </a:lnTo>
                  <a:lnTo>
                    <a:pt x="1368" y="976"/>
                  </a:lnTo>
                  <a:lnTo>
                    <a:pt x="1384" y="960"/>
                  </a:lnTo>
                  <a:lnTo>
                    <a:pt x="1416" y="920"/>
                  </a:lnTo>
                  <a:lnTo>
                    <a:pt x="1432" y="888"/>
                  </a:lnTo>
                  <a:lnTo>
                    <a:pt x="1432" y="856"/>
                  </a:lnTo>
                  <a:lnTo>
                    <a:pt x="1440" y="808"/>
                  </a:lnTo>
                  <a:lnTo>
                    <a:pt x="1440" y="792"/>
                  </a:lnTo>
                  <a:lnTo>
                    <a:pt x="1424" y="776"/>
                  </a:lnTo>
                  <a:lnTo>
                    <a:pt x="1400" y="792"/>
                  </a:lnTo>
                  <a:lnTo>
                    <a:pt x="1384" y="784"/>
                  </a:lnTo>
                  <a:lnTo>
                    <a:pt x="1376" y="768"/>
                  </a:lnTo>
                  <a:lnTo>
                    <a:pt x="1368" y="768"/>
                  </a:lnTo>
                  <a:lnTo>
                    <a:pt x="1376" y="760"/>
                  </a:lnTo>
                  <a:lnTo>
                    <a:pt x="1400" y="736"/>
                  </a:lnTo>
                  <a:lnTo>
                    <a:pt x="1416" y="720"/>
                  </a:lnTo>
                  <a:lnTo>
                    <a:pt x="1416" y="712"/>
                  </a:lnTo>
                  <a:lnTo>
                    <a:pt x="1472" y="656"/>
                  </a:lnTo>
                  <a:lnTo>
                    <a:pt x="1488" y="656"/>
                  </a:lnTo>
                  <a:lnTo>
                    <a:pt x="1528" y="656"/>
                  </a:lnTo>
                  <a:lnTo>
                    <a:pt x="1544" y="648"/>
                  </a:lnTo>
                  <a:lnTo>
                    <a:pt x="1568" y="656"/>
                  </a:lnTo>
                  <a:lnTo>
                    <a:pt x="1568" y="672"/>
                  </a:lnTo>
                  <a:lnTo>
                    <a:pt x="1608" y="664"/>
                  </a:lnTo>
                  <a:lnTo>
                    <a:pt x="1616" y="664"/>
                  </a:lnTo>
                  <a:lnTo>
                    <a:pt x="1608" y="656"/>
                  </a:lnTo>
                  <a:lnTo>
                    <a:pt x="1616" y="632"/>
                  </a:lnTo>
                  <a:lnTo>
                    <a:pt x="1624" y="608"/>
                  </a:lnTo>
                  <a:lnTo>
                    <a:pt x="1648" y="592"/>
                  </a:lnTo>
                  <a:lnTo>
                    <a:pt x="1680" y="600"/>
                  </a:lnTo>
                  <a:lnTo>
                    <a:pt x="1688" y="616"/>
                  </a:lnTo>
                  <a:lnTo>
                    <a:pt x="1704" y="600"/>
                  </a:lnTo>
                  <a:lnTo>
                    <a:pt x="1736" y="576"/>
                  </a:lnTo>
                  <a:lnTo>
                    <a:pt x="1736" y="608"/>
                  </a:lnTo>
                  <a:lnTo>
                    <a:pt x="1712" y="632"/>
                  </a:lnTo>
                  <a:lnTo>
                    <a:pt x="1696" y="640"/>
                  </a:lnTo>
                  <a:lnTo>
                    <a:pt x="1680" y="664"/>
                  </a:lnTo>
                  <a:lnTo>
                    <a:pt x="1664" y="680"/>
                  </a:lnTo>
                  <a:lnTo>
                    <a:pt x="1648" y="696"/>
                  </a:lnTo>
                  <a:lnTo>
                    <a:pt x="1640" y="696"/>
                  </a:lnTo>
                  <a:lnTo>
                    <a:pt x="1624" y="744"/>
                  </a:lnTo>
                  <a:lnTo>
                    <a:pt x="1640" y="840"/>
                  </a:lnTo>
                  <a:lnTo>
                    <a:pt x="1664" y="808"/>
                  </a:lnTo>
                  <a:lnTo>
                    <a:pt x="1672" y="800"/>
                  </a:lnTo>
                  <a:lnTo>
                    <a:pt x="1680" y="784"/>
                  </a:lnTo>
                  <a:lnTo>
                    <a:pt x="1688" y="768"/>
                  </a:lnTo>
                  <a:lnTo>
                    <a:pt x="1704" y="760"/>
                  </a:lnTo>
                  <a:lnTo>
                    <a:pt x="1704" y="744"/>
                  </a:lnTo>
                  <a:lnTo>
                    <a:pt x="1712" y="736"/>
                  </a:lnTo>
                  <a:lnTo>
                    <a:pt x="1720" y="704"/>
                  </a:lnTo>
                  <a:lnTo>
                    <a:pt x="1720" y="696"/>
                  </a:lnTo>
                  <a:lnTo>
                    <a:pt x="1704" y="696"/>
                  </a:lnTo>
                  <a:lnTo>
                    <a:pt x="1720" y="656"/>
                  </a:lnTo>
                  <a:lnTo>
                    <a:pt x="1728" y="648"/>
                  </a:lnTo>
                  <a:lnTo>
                    <a:pt x="1744" y="640"/>
                  </a:lnTo>
                  <a:lnTo>
                    <a:pt x="1752" y="640"/>
                  </a:lnTo>
                  <a:lnTo>
                    <a:pt x="1760" y="648"/>
                  </a:lnTo>
                  <a:lnTo>
                    <a:pt x="1784" y="624"/>
                  </a:lnTo>
                  <a:lnTo>
                    <a:pt x="1808" y="648"/>
                  </a:lnTo>
                  <a:lnTo>
                    <a:pt x="1816" y="624"/>
                  </a:lnTo>
                  <a:lnTo>
                    <a:pt x="1832" y="624"/>
                  </a:lnTo>
                  <a:lnTo>
                    <a:pt x="1856" y="592"/>
                  </a:lnTo>
                  <a:lnTo>
                    <a:pt x="1888" y="576"/>
                  </a:lnTo>
                  <a:lnTo>
                    <a:pt x="1904" y="576"/>
                  </a:lnTo>
                  <a:lnTo>
                    <a:pt x="1920" y="584"/>
                  </a:lnTo>
                  <a:lnTo>
                    <a:pt x="1920" y="576"/>
                  </a:lnTo>
                  <a:lnTo>
                    <a:pt x="1920" y="560"/>
                  </a:lnTo>
                  <a:lnTo>
                    <a:pt x="1912" y="536"/>
                  </a:lnTo>
                  <a:lnTo>
                    <a:pt x="1896" y="520"/>
                  </a:lnTo>
                  <a:lnTo>
                    <a:pt x="1912" y="512"/>
                  </a:lnTo>
                  <a:lnTo>
                    <a:pt x="1928" y="504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1" name="Freeform 689"/>
            <p:cNvSpPr>
              <a:spLocks/>
            </p:cNvSpPr>
            <p:nvPr/>
          </p:nvSpPr>
          <p:spPr bwMode="auto">
            <a:xfrm>
              <a:off x="5470525" y="2998316"/>
              <a:ext cx="68263" cy="15875"/>
            </a:xfrm>
            <a:custGeom>
              <a:avLst/>
              <a:gdLst>
                <a:gd name="T0" fmla="*/ 2147483647 w 40"/>
                <a:gd name="T1" fmla="*/ 2147483647 h 8"/>
                <a:gd name="T2" fmla="*/ 2147483647 w 40"/>
                <a:gd name="T3" fmla="*/ 2147483647 h 8"/>
                <a:gd name="T4" fmla="*/ 2147483647 w 40"/>
                <a:gd name="T5" fmla="*/ 0 h 8"/>
                <a:gd name="T6" fmla="*/ 0 w 40"/>
                <a:gd name="T7" fmla="*/ 2147483647 h 8"/>
                <a:gd name="T8" fmla="*/ 2147483647 w 40"/>
                <a:gd name="T9" fmla="*/ 2147483647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8"/>
                <a:gd name="T17" fmla="*/ 40 w 40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8">
                  <a:moveTo>
                    <a:pt x="8" y="8"/>
                  </a:moveTo>
                  <a:lnTo>
                    <a:pt x="24" y="8"/>
                  </a:lnTo>
                  <a:lnTo>
                    <a:pt x="40" y="0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2" name="Freeform 690"/>
            <p:cNvSpPr>
              <a:spLocks/>
            </p:cNvSpPr>
            <p:nvPr/>
          </p:nvSpPr>
          <p:spPr bwMode="auto">
            <a:xfrm>
              <a:off x="5378450" y="2387129"/>
              <a:ext cx="869950" cy="669925"/>
            </a:xfrm>
            <a:custGeom>
              <a:avLst/>
              <a:gdLst>
                <a:gd name="T0" fmla="*/ 2147483647 w 520"/>
                <a:gd name="T1" fmla="*/ 2147483647 h 368"/>
                <a:gd name="T2" fmla="*/ 2147483647 w 520"/>
                <a:gd name="T3" fmla="*/ 2147483647 h 368"/>
                <a:gd name="T4" fmla="*/ 2147483647 w 520"/>
                <a:gd name="T5" fmla="*/ 2147483647 h 368"/>
                <a:gd name="T6" fmla="*/ 2147483647 w 520"/>
                <a:gd name="T7" fmla="*/ 2147483647 h 368"/>
                <a:gd name="T8" fmla="*/ 2147483647 w 520"/>
                <a:gd name="T9" fmla="*/ 2147483647 h 368"/>
                <a:gd name="T10" fmla="*/ 2147483647 w 520"/>
                <a:gd name="T11" fmla="*/ 2147483647 h 368"/>
                <a:gd name="T12" fmla="*/ 2147483647 w 520"/>
                <a:gd name="T13" fmla="*/ 2147483647 h 368"/>
                <a:gd name="T14" fmla="*/ 2147483647 w 520"/>
                <a:gd name="T15" fmla="*/ 2147483647 h 368"/>
                <a:gd name="T16" fmla="*/ 2147483647 w 520"/>
                <a:gd name="T17" fmla="*/ 2147483647 h 368"/>
                <a:gd name="T18" fmla="*/ 2147483647 w 520"/>
                <a:gd name="T19" fmla="*/ 2147483647 h 368"/>
                <a:gd name="T20" fmla="*/ 2147483647 w 520"/>
                <a:gd name="T21" fmla="*/ 2147483647 h 368"/>
                <a:gd name="T22" fmla="*/ 2147483647 w 520"/>
                <a:gd name="T23" fmla="*/ 2147483647 h 368"/>
                <a:gd name="T24" fmla="*/ 2147483647 w 520"/>
                <a:gd name="T25" fmla="*/ 2147483647 h 368"/>
                <a:gd name="T26" fmla="*/ 2147483647 w 520"/>
                <a:gd name="T27" fmla="*/ 2147483647 h 368"/>
                <a:gd name="T28" fmla="*/ 2147483647 w 520"/>
                <a:gd name="T29" fmla="*/ 2147483647 h 368"/>
                <a:gd name="T30" fmla="*/ 0 w 520"/>
                <a:gd name="T31" fmla="*/ 2147483647 h 368"/>
                <a:gd name="T32" fmla="*/ 2147483647 w 520"/>
                <a:gd name="T33" fmla="*/ 2147483647 h 368"/>
                <a:gd name="T34" fmla="*/ 2147483647 w 520"/>
                <a:gd name="T35" fmla="*/ 2147483647 h 368"/>
                <a:gd name="T36" fmla="*/ 2147483647 w 520"/>
                <a:gd name="T37" fmla="*/ 2147483647 h 368"/>
                <a:gd name="T38" fmla="*/ 2147483647 w 520"/>
                <a:gd name="T39" fmla="*/ 2147483647 h 368"/>
                <a:gd name="T40" fmla="*/ 2147483647 w 520"/>
                <a:gd name="T41" fmla="*/ 2147483647 h 368"/>
                <a:gd name="T42" fmla="*/ 2147483647 w 520"/>
                <a:gd name="T43" fmla="*/ 2147483647 h 368"/>
                <a:gd name="T44" fmla="*/ 2147483647 w 520"/>
                <a:gd name="T45" fmla="*/ 2147483647 h 368"/>
                <a:gd name="T46" fmla="*/ 2147483647 w 520"/>
                <a:gd name="T47" fmla="*/ 2147483647 h 368"/>
                <a:gd name="T48" fmla="*/ 2147483647 w 520"/>
                <a:gd name="T49" fmla="*/ 2147483647 h 368"/>
                <a:gd name="T50" fmla="*/ 2147483647 w 520"/>
                <a:gd name="T51" fmla="*/ 2147483647 h 368"/>
                <a:gd name="T52" fmla="*/ 2147483647 w 520"/>
                <a:gd name="T53" fmla="*/ 2147483647 h 368"/>
                <a:gd name="T54" fmla="*/ 2147483647 w 520"/>
                <a:gd name="T55" fmla="*/ 2147483647 h 368"/>
                <a:gd name="T56" fmla="*/ 2147483647 w 520"/>
                <a:gd name="T57" fmla="*/ 2147483647 h 368"/>
                <a:gd name="T58" fmla="*/ 2147483647 w 520"/>
                <a:gd name="T59" fmla="*/ 2147483647 h 368"/>
                <a:gd name="T60" fmla="*/ 2147483647 w 520"/>
                <a:gd name="T61" fmla="*/ 2147483647 h 368"/>
                <a:gd name="T62" fmla="*/ 2147483647 w 520"/>
                <a:gd name="T63" fmla="*/ 2147483647 h 368"/>
                <a:gd name="T64" fmla="*/ 2147483647 w 520"/>
                <a:gd name="T65" fmla="*/ 2147483647 h 368"/>
                <a:gd name="T66" fmla="*/ 2147483647 w 520"/>
                <a:gd name="T67" fmla="*/ 2147483647 h 368"/>
                <a:gd name="T68" fmla="*/ 2147483647 w 520"/>
                <a:gd name="T69" fmla="*/ 2147483647 h 3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20"/>
                <a:gd name="T106" fmla="*/ 0 h 368"/>
                <a:gd name="T107" fmla="*/ 520 w 520"/>
                <a:gd name="T108" fmla="*/ 368 h 36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20" h="368">
                  <a:moveTo>
                    <a:pt x="360" y="320"/>
                  </a:moveTo>
                  <a:lnTo>
                    <a:pt x="352" y="312"/>
                  </a:lnTo>
                  <a:lnTo>
                    <a:pt x="352" y="296"/>
                  </a:lnTo>
                  <a:lnTo>
                    <a:pt x="384" y="288"/>
                  </a:lnTo>
                  <a:lnTo>
                    <a:pt x="408" y="272"/>
                  </a:lnTo>
                  <a:lnTo>
                    <a:pt x="424" y="256"/>
                  </a:lnTo>
                  <a:lnTo>
                    <a:pt x="432" y="208"/>
                  </a:lnTo>
                  <a:lnTo>
                    <a:pt x="456" y="200"/>
                  </a:lnTo>
                  <a:lnTo>
                    <a:pt x="464" y="160"/>
                  </a:lnTo>
                  <a:lnTo>
                    <a:pt x="496" y="168"/>
                  </a:lnTo>
                  <a:lnTo>
                    <a:pt x="504" y="144"/>
                  </a:lnTo>
                  <a:lnTo>
                    <a:pt x="520" y="136"/>
                  </a:lnTo>
                  <a:lnTo>
                    <a:pt x="520" y="120"/>
                  </a:lnTo>
                  <a:lnTo>
                    <a:pt x="488" y="112"/>
                  </a:lnTo>
                  <a:lnTo>
                    <a:pt x="456" y="96"/>
                  </a:lnTo>
                  <a:lnTo>
                    <a:pt x="416" y="96"/>
                  </a:lnTo>
                  <a:lnTo>
                    <a:pt x="400" y="56"/>
                  </a:lnTo>
                  <a:lnTo>
                    <a:pt x="384" y="24"/>
                  </a:lnTo>
                  <a:lnTo>
                    <a:pt x="368" y="24"/>
                  </a:lnTo>
                  <a:lnTo>
                    <a:pt x="328" y="40"/>
                  </a:lnTo>
                  <a:lnTo>
                    <a:pt x="296" y="0"/>
                  </a:lnTo>
                  <a:lnTo>
                    <a:pt x="248" y="16"/>
                  </a:lnTo>
                  <a:lnTo>
                    <a:pt x="200" y="32"/>
                  </a:lnTo>
                  <a:lnTo>
                    <a:pt x="184" y="64"/>
                  </a:lnTo>
                  <a:lnTo>
                    <a:pt x="192" y="96"/>
                  </a:lnTo>
                  <a:lnTo>
                    <a:pt x="160" y="96"/>
                  </a:lnTo>
                  <a:lnTo>
                    <a:pt x="136" y="96"/>
                  </a:lnTo>
                  <a:lnTo>
                    <a:pt x="112" y="96"/>
                  </a:lnTo>
                  <a:lnTo>
                    <a:pt x="88" y="80"/>
                  </a:lnTo>
                  <a:lnTo>
                    <a:pt x="56" y="88"/>
                  </a:lnTo>
                  <a:lnTo>
                    <a:pt x="16" y="104"/>
                  </a:lnTo>
                  <a:lnTo>
                    <a:pt x="0" y="136"/>
                  </a:lnTo>
                  <a:lnTo>
                    <a:pt x="16" y="152"/>
                  </a:lnTo>
                  <a:lnTo>
                    <a:pt x="24" y="168"/>
                  </a:lnTo>
                  <a:lnTo>
                    <a:pt x="56" y="168"/>
                  </a:lnTo>
                  <a:lnTo>
                    <a:pt x="80" y="168"/>
                  </a:lnTo>
                  <a:lnTo>
                    <a:pt x="104" y="200"/>
                  </a:lnTo>
                  <a:lnTo>
                    <a:pt x="80" y="200"/>
                  </a:lnTo>
                  <a:lnTo>
                    <a:pt x="64" y="200"/>
                  </a:lnTo>
                  <a:lnTo>
                    <a:pt x="56" y="208"/>
                  </a:lnTo>
                  <a:lnTo>
                    <a:pt x="64" y="240"/>
                  </a:lnTo>
                  <a:lnTo>
                    <a:pt x="80" y="256"/>
                  </a:lnTo>
                  <a:lnTo>
                    <a:pt x="80" y="288"/>
                  </a:lnTo>
                  <a:lnTo>
                    <a:pt x="96" y="304"/>
                  </a:lnTo>
                  <a:lnTo>
                    <a:pt x="96" y="336"/>
                  </a:lnTo>
                  <a:lnTo>
                    <a:pt x="96" y="328"/>
                  </a:lnTo>
                  <a:lnTo>
                    <a:pt x="120" y="320"/>
                  </a:lnTo>
                  <a:lnTo>
                    <a:pt x="136" y="320"/>
                  </a:lnTo>
                  <a:lnTo>
                    <a:pt x="152" y="328"/>
                  </a:lnTo>
                  <a:lnTo>
                    <a:pt x="168" y="344"/>
                  </a:lnTo>
                  <a:lnTo>
                    <a:pt x="184" y="344"/>
                  </a:lnTo>
                  <a:lnTo>
                    <a:pt x="184" y="360"/>
                  </a:lnTo>
                  <a:lnTo>
                    <a:pt x="192" y="360"/>
                  </a:lnTo>
                  <a:lnTo>
                    <a:pt x="208" y="368"/>
                  </a:lnTo>
                  <a:lnTo>
                    <a:pt x="216" y="360"/>
                  </a:lnTo>
                  <a:lnTo>
                    <a:pt x="232" y="352"/>
                  </a:lnTo>
                  <a:lnTo>
                    <a:pt x="240" y="328"/>
                  </a:lnTo>
                  <a:lnTo>
                    <a:pt x="256" y="336"/>
                  </a:lnTo>
                  <a:lnTo>
                    <a:pt x="264" y="336"/>
                  </a:lnTo>
                  <a:lnTo>
                    <a:pt x="272" y="344"/>
                  </a:lnTo>
                  <a:lnTo>
                    <a:pt x="288" y="336"/>
                  </a:lnTo>
                  <a:lnTo>
                    <a:pt x="296" y="328"/>
                  </a:lnTo>
                  <a:lnTo>
                    <a:pt x="312" y="320"/>
                  </a:lnTo>
                  <a:lnTo>
                    <a:pt x="320" y="336"/>
                  </a:lnTo>
                  <a:lnTo>
                    <a:pt x="328" y="336"/>
                  </a:lnTo>
                  <a:lnTo>
                    <a:pt x="344" y="328"/>
                  </a:lnTo>
                  <a:lnTo>
                    <a:pt x="352" y="328"/>
                  </a:lnTo>
                  <a:lnTo>
                    <a:pt x="352" y="336"/>
                  </a:lnTo>
                  <a:lnTo>
                    <a:pt x="360" y="328"/>
                  </a:lnTo>
                  <a:lnTo>
                    <a:pt x="360" y="32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3" name="Freeform 691"/>
            <p:cNvSpPr>
              <a:spLocks/>
            </p:cNvSpPr>
            <p:nvPr/>
          </p:nvSpPr>
          <p:spPr bwMode="auto">
            <a:xfrm>
              <a:off x="5432425" y="2984029"/>
              <a:ext cx="25400" cy="14287"/>
            </a:xfrm>
            <a:custGeom>
              <a:avLst/>
              <a:gdLst>
                <a:gd name="T0" fmla="*/ 0 w 16"/>
                <a:gd name="T1" fmla="*/ 0 h 8"/>
                <a:gd name="T2" fmla="*/ 0 w 16"/>
                <a:gd name="T3" fmla="*/ 2147483647 h 8"/>
                <a:gd name="T4" fmla="*/ 2147483647 w 16"/>
                <a:gd name="T5" fmla="*/ 2147483647 h 8"/>
                <a:gd name="T6" fmla="*/ 2147483647 w 16"/>
                <a:gd name="T7" fmla="*/ 2147483647 h 8"/>
                <a:gd name="T8" fmla="*/ 0 w 16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8"/>
                <a:gd name="T17" fmla="*/ 16 w 16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8">
                  <a:moveTo>
                    <a:pt x="0" y="0"/>
                  </a:moveTo>
                  <a:lnTo>
                    <a:pt x="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4" name="Freeform 692"/>
            <p:cNvSpPr>
              <a:spLocks/>
            </p:cNvSpPr>
            <p:nvPr/>
          </p:nvSpPr>
          <p:spPr bwMode="auto">
            <a:xfrm>
              <a:off x="4735513" y="2634779"/>
              <a:ext cx="14287" cy="1587"/>
            </a:xfrm>
            <a:custGeom>
              <a:avLst/>
              <a:gdLst>
                <a:gd name="T0" fmla="*/ 0 w 8"/>
                <a:gd name="T1" fmla="*/ 0 h 1943"/>
                <a:gd name="T2" fmla="*/ 2147483647 w 8"/>
                <a:gd name="T3" fmla="*/ 0 h 1943"/>
                <a:gd name="T4" fmla="*/ 0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5" name="Freeform 693"/>
            <p:cNvSpPr>
              <a:spLocks/>
            </p:cNvSpPr>
            <p:nvPr/>
          </p:nvSpPr>
          <p:spPr bwMode="auto">
            <a:xfrm>
              <a:off x="5432425" y="2984029"/>
              <a:ext cx="25400" cy="14287"/>
            </a:xfrm>
            <a:custGeom>
              <a:avLst/>
              <a:gdLst>
                <a:gd name="T0" fmla="*/ 0 w 16"/>
                <a:gd name="T1" fmla="*/ 0 h 8"/>
                <a:gd name="T2" fmla="*/ 0 w 16"/>
                <a:gd name="T3" fmla="*/ 2147483647 h 8"/>
                <a:gd name="T4" fmla="*/ 2147483647 w 16"/>
                <a:gd name="T5" fmla="*/ 2147483647 h 8"/>
                <a:gd name="T6" fmla="*/ 2147483647 w 16"/>
                <a:gd name="T7" fmla="*/ 2147483647 h 8"/>
                <a:gd name="T8" fmla="*/ 0 w 16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"/>
                <a:gd name="T16" fmla="*/ 0 h 8"/>
                <a:gd name="T17" fmla="*/ 16 w 16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" h="8">
                  <a:moveTo>
                    <a:pt x="0" y="0"/>
                  </a:moveTo>
                  <a:lnTo>
                    <a:pt x="0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6" name="Rectangle 694"/>
            <p:cNvSpPr>
              <a:spLocks noChangeArrowheads="1"/>
            </p:cNvSpPr>
            <p:nvPr/>
          </p:nvSpPr>
          <p:spPr bwMode="auto">
            <a:xfrm>
              <a:off x="4735513" y="2634779"/>
              <a:ext cx="14287" cy="0"/>
            </a:xfrm>
            <a:prstGeom prst="rect">
              <a:avLst/>
            </a:prstGeom>
            <a:solidFill>
              <a:srgbClr val="3366FF"/>
            </a:solidFill>
            <a:ln w="2857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7" name="Freeform 695"/>
            <p:cNvSpPr>
              <a:spLocks/>
            </p:cNvSpPr>
            <p:nvPr/>
          </p:nvSpPr>
          <p:spPr bwMode="auto">
            <a:xfrm>
              <a:off x="4587875" y="2634779"/>
              <a:ext cx="161925" cy="73025"/>
            </a:xfrm>
            <a:custGeom>
              <a:avLst/>
              <a:gdLst>
                <a:gd name="T0" fmla="*/ 2147483647 w 96"/>
                <a:gd name="T1" fmla="*/ 2147483647 h 40"/>
                <a:gd name="T2" fmla="*/ 2147483647 w 96"/>
                <a:gd name="T3" fmla="*/ 2147483647 h 40"/>
                <a:gd name="T4" fmla="*/ 2147483647 w 96"/>
                <a:gd name="T5" fmla="*/ 2147483647 h 40"/>
                <a:gd name="T6" fmla="*/ 2147483647 w 96"/>
                <a:gd name="T7" fmla="*/ 0 h 40"/>
                <a:gd name="T8" fmla="*/ 2147483647 w 96"/>
                <a:gd name="T9" fmla="*/ 0 h 40"/>
                <a:gd name="T10" fmla="*/ 2147483647 w 96"/>
                <a:gd name="T11" fmla="*/ 0 h 40"/>
                <a:gd name="T12" fmla="*/ 2147483647 w 96"/>
                <a:gd name="T13" fmla="*/ 0 h 40"/>
                <a:gd name="T14" fmla="*/ 2147483647 w 96"/>
                <a:gd name="T15" fmla="*/ 2147483647 h 40"/>
                <a:gd name="T16" fmla="*/ 2147483647 w 96"/>
                <a:gd name="T17" fmla="*/ 2147483647 h 40"/>
                <a:gd name="T18" fmla="*/ 2147483647 w 96"/>
                <a:gd name="T19" fmla="*/ 2147483647 h 40"/>
                <a:gd name="T20" fmla="*/ 2147483647 w 96"/>
                <a:gd name="T21" fmla="*/ 2147483647 h 40"/>
                <a:gd name="T22" fmla="*/ 2147483647 w 96"/>
                <a:gd name="T23" fmla="*/ 2147483647 h 40"/>
                <a:gd name="T24" fmla="*/ 2147483647 w 96"/>
                <a:gd name="T25" fmla="*/ 2147483647 h 40"/>
                <a:gd name="T26" fmla="*/ 2147483647 w 96"/>
                <a:gd name="T27" fmla="*/ 2147483647 h 40"/>
                <a:gd name="T28" fmla="*/ 2147483647 w 96"/>
                <a:gd name="T29" fmla="*/ 2147483647 h 40"/>
                <a:gd name="T30" fmla="*/ 0 w 96"/>
                <a:gd name="T31" fmla="*/ 2147483647 h 40"/>
                <a:gd name="T32" fmla="*/ 2147483647 w 96"/>
                <a:gd name="T33" fmla="*/ 2147483647 h 40"/>
                <a:gd name="T34" fmla="*/ 2147483647 w 96"/>
                <a:gd name="T35" fmla="*/ 2147483647 h 40"/>
                <a:gd name="T36" fmla="*/ 2147483647 w 96"/>
                <a:gd name="T37" fmla="*/ 2147483647 h 40"/>
                <a:gd name="T38" fmla="*/ 2147483647 w 96"/>
                <a:gd name="T39" fmla="*/ 2147483647 h 40"/>
                <a:gd name="T40" fmla="*/ 2147483647 w 96"/>
                <a:gd name="T41" fmla="*/ 2147483647 h 40"/>
                <a:gd name="T42" fmla="*/ 2147483647 w 96"/>
                <a:gd name="T43" fmla="*/ 2147483647 h 40"/>
                <a:gd name="T44" fmla="*/ 2147483647 w 96"/>
                <a:gd name="T45" fmla="*/ 2147483647 h 40"/>
                <a:gd name="T46" fmla="*/ 2147483647 w 96"/>
                <a:gd name="T47" fmla="*/ 2147483647 h 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6"/>
                <a:gd name="T73" fmla="*/ 0 h 40"/>
                <a:gd name="T74" fmla="*/ 96 w 96"/>
                <a:gd name="T75" fmla="*/ 40 h 4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6" h="40">
                  <a:moveTo>
                    <a:pt x="96" y="24"/>
                  </a:moveTo>
                  <a:lnTo>
                    <a:pt x="96" y="16"/>
                  </a:lnTo>
                  <a:lnTo>
                    <a:pt x="96" y="8"/>
                  </a:lnTo>
                  <a:lnTo>
                    <a:pt x="96" y="0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48" y="24"/>
                  </a:lnTo>
                  <a:lnTo>
                    <a:pt x="40" y="24"/>
                  </a:lnTo>
                  <a:lnTo>
                    <a:pt x="24" y="24"/>
                  </a:lnTo>
                  <a:lnTo>
                    <a:pt x="16" y="24"/>
                  </a:lnTo>
                  <a:lnTo>
                    <a:pt x="8" y="24"/>
                  </a:lnTo>
                  <a:lnTo>
                    <a:pt x="0" y="24"/>
                  </a:lnTo>
                  <a:lnTo>
                    <a:pt x="8" y="32"/>
                  </a:lnTo>
                  <a:lnTo>
                    <a:pt x="16" y="40"/>
                  </a:lnTo>
                  <a:lnTo>
                    <a:pt x="24" y="40"/>
                  </a:lnTo>
                  <a:lnTo>
                    <a:pt x="40" y="40"/>
                  </a:lnTo>
                  <a:lnTo>
                    <a:pt x="56" y="40"/>
                  </a:lnTo>
                  <a:lnTo>
                    <a:pt x="72" y="40"/>
                  </a:lnTo>
                  <a:lnTo>
                    <a:pt x="88" y="32"/>
                  </a:lnTo>
                  <a:lnTo>
                    <a:pt x="96" y="2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8" name="Freeform 696"/>
            <p:cNvSpPr>
              <a:spLocks/>
            </p:cNvSpPr>
            <p:nvPr/>
          </p:nvSpPr>
          <p:spPr bwMode="auto">
            <a:xfrm>
              <a:off x="4292600" y="2545879"/>
              <a:ext cx="269875" cy="307975"/>
            </a:xfrm>
            <a:custGeom>
              <a:avLst/>
              <a:gdLst>
                <a:gd name="T0" fmla="*/ 2147483647 w 161"/>
                <a:gd name="T1" fmla="*/ 2147483647 h 168"/>
                <a:gd name="T2" fmla="*/ 2147483647 w 161"/>
                <a:gd name="T3" fmla="*/ 2147483647 h 168"/>
                <a:gd name="T4" fmla="*/ 2147483647 w 161"/>
                <a:gd name="T5" fmla="*/ 2147483647 h 168"/>
                <a:gd name="T6" fmla="*/ 2147483647 w 161"/>
                <a:gd name="T7" fmla="*/ 2147483647 h 168"/>
                <a:gd name="T8" fmla="*/ 2147483647 w 161"/>
                <a:gd name="T9" fmla="*/ 2147483647 h 168"/>
                <a:gd name="T10" fmla="*/ 2147483647 w 161"/>
                <a:gd name="T11" fmla="*/ 2147483647 h 168"/>
                <a:gd name="T12" fmla="*/ 2147483647 w 161"/>
                <a:gd name="T13" fmla="*/ 2147483647 h 168"/>
                <a:gd name="T14" fmla="*/ 2147483647 w 161"/>
                <a:gd name="T15" fmla="*/ 2147483647 h 168"/>
                <a:gd name="T16" fmla="*/ 2147483647 w 161"/>
                <a:gd name="T17" fmla="*/ 2147483647 h 168"/>
                <a:gd name="T18" fmla="*/ 2147483647 w 161"/>
                <a:gd name="T19" fmla="*/ 2147483647 h 168"/>
                <a:gd name="T20" fmla="*/ 2147483647 w 161"/>
                <a:gd name="T21" fmla="*/ 2147483647 h 168"/>
                <a:gd name="T22" fmla="*/ 2147483647 w 161"/>
                <a:gd name="T23" fmla="*/ 2147483647 h 168"/>
                <a:gd name="T24" fmla="*/ 2147483647 w 161"/>
                <a:gd name="T25" fmla="*/ 2147483647 h 168"/>
                <a:gd name="T26" fmla="*/ 2147483647 w 161"/>
                <a:gd name="T27" fmla="*/ 2147483647 h 168"/>
                <a:gd name="T28" fmla="*/ 2147483647 w 161"/>
                <a:gd name="T29" fmla="*/ 2147483647 h 168"/>
                <a:gd name="T30" fmla="*/ 2147483647 w 161"/>
                <a:gd name="T31" fmla="*/ 2147483647 h 168"/>
                <a:gd name="T32" fmla="*/ 2147483647 w 161"/>
                <a:gd name="T33" fmla="*/ 0 h 168"/>
                <a:gd name="T34" fmla="*/ 2147483647 w 161"/>
                <a:gd name="T35" fmla="*/ 2147483647 h 168"/>
                <a:gd name="T36" fmla="*/ 2147483647 w 161"/>
                <a:gd name="T37" fmla="*/ 2147483647 h 168"/>
                <a:gd name="T38" fmla="*/ 2147483647 w 161"/>
                <a:gd name="T39" fmla="*/ 2147483647 h 168"/>
                <a:gd name="T40" fmla="*/ 2147483647 w 161"/>
                <a:gd name="T41" fmla="*/ 2147483647 h 168"/>
                <a:gd name="T42" fmla="*/ 2147483647 w 161"/>
                <a:gd name="T43" fmla="*/ 2147483647 h 168"/>
                <a:gd name="T44" fmla="*/ 2147483647 w 161"/>
                <a:gd name="T45" fmla="*/ 2147483647 h 168"/>
                <a:gd name="T46" fmla="*/ 2147483647 w 161"/>
                <a:gd name="T47" fmla="*/ 2147483647 h 168"/>
                <a:gd name="T48" fmla="*/ 2147483647 w 161"/>
                <a:gd name="T49" fmla="*/ 2147483647 h 168"/>
                <a:gd name="T50" fmla="*/ 2147483647 w 161"/>
                <a:gd name="T51" fmla="*/ 2147483647 h 168"/>
                <a:gd name="T52" fmla="*/ 2147483647 w 161"/>
                <a:gd name="T53" fmla="*/ 2147483647 h 168"/>
                <a:gd name="T54" fmla="*/ 2147483647 w 161"/>
                <a:gd name="T55" fmla="*/ 2147483647 h 168"/>
                <a:gd name="T56" fmla="*/ 2147483647 w 161"/>
                <a:gd name="T57" fmla="*/ 2147483647 h 168"/>
                <a:gd name="T58" fmla="*/ 0 w 161"/>
                <a:gd name="T59" fmla="*/ 2147483647 h 168"/>
                <a:gd name="T60" fmla="*/ 0 w 161"/>
                <a:gd name="T61" fmla="*/ 2147483647 h 168"/>
                <a:gd name="T62" fmla="*/ 2147483647 w 161"/>
                <a:gd name="T63" fmla="*/ 2147483647 h 168"/>
                <a:gd name="T64" fmla="*/ 2147483647 w 161"/>
                <a:gd name="T65" fmla="*/ 2147483647 h 168"/>
                <a:gd name="T66" fmla="*/ 2147483647 w 161"/>
                <a:gd name="T67" fmla="*/ 2147483647 h 168"/>
                <a:gd name="T68" fmla="*/ 2147483647 w 161"/>
                <a:gd name="T69" fmla="*/ 2147483647 h 168"/>
                <a:gd name="T70" fmla="*/ 2147483647 w 161"/>
                <a:gd name="T71" fmla="*/ 2147483647 h 168"/>
                <a:gd name="T72" fmla="*/ 2147483647 w 161"/>
                <a:gd name="T73" fmla="*/ 2147483647 h 168"/>
                <a:gd name="T74" fmla="*/ 2147483647 w 161"/>
                <a:gd name="T75" fmla="*/ 2147483647 h 168"/>
                <a:gd name="T76" fmla="*/ 2147483647 w 161"/>
                <a:gd name="T77" fmla="*/ 2147483647 h 168"/>
                <a:gd name="T78" fmla="*/ 2147483647 w 161"/>
                <a:gd name="T79" fmla="*/ 2147483647 h 168"/>
                <a:gd name="T80" fmla="*/ 2147483647 w 161"/>
                <a:gd name="T81" fmla="*/ 2147483647 h 168"/>
                <a:gd name="T82" fmla="*/ 2147483647 w 161"/>
                <a:gd name="T83" fmla="*/ 2147483647 h 168"/>
                <a:gd name="T84" fmla="*/ 2147483647 w 161"/>
                <a:gd name="T85" fmla="*/ 2147483647 h 168"/>
                <a:gd name="T86" fmla="*/ 2147483647 w 161"/>
                <a:gd name="T87" fmla="*/ 2147483647 h 168"/>
                <a:gd name="T88" fmla="*/ 2147483647 w 161"/>
                <a:gd name="T89" fmla="*/ 2147483647 h 168"/>
                <a:gd name="T90" fmla="*/ 2147483647 w 161"/>
                <a:gd name="T91" fmla="*/ 2147483647 h 168"/>
                <a:gd name="T92" fmla="*/ 2147483647 w 161"/>
                <a:gd name="T93" fmla="*/ 2147483647 h 168"/>
                <a:gd name="T94" fmla="*/ 2147483647 w 161"/>
                <a:gd name="T95" fmla="*/ 2147483647 h 168"/>
                <a:gd name="T96" fmla="*/ 2147483647 w 161"/>
                <a:gd name="T97" fmla="*/ 2147483647 h 168"/>
                <a:gd name="T98" fmla="*/ 2147483647 w 161"/>
                <a:gd name="T99" fmla="*/ 2147483647 h 168"/>
                <a:gd name="T100" fmla="*/ 2147483647 w 161"/>
                <a:gd name="T101" fmla="*/ 2147483647 h 168"/>
                <a:gd name="T102" fmla="*/ 2147483647 w 161"/>
                <a:gd name="T103" fmla="*/ 2147483647 h 16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1"/>
                <a:gd name="T157" fmla="*/ 0 h 168"/>
                <a:gd name="T158" fmla="*/ 161 w 161"/>
                <a:gd name="T159" fmla="*/ 168 h 16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1" h="168">
                  <a:moveTo>
                    <a:pt x="145" y="120"/>
                  </a:moveTo>
                  <a:lnTo>
                    <a:pt x="153" y="112"/>
                  </a:lnTo>
                  <a:lnTo>
                    <a:pt x="153" y="104"/>
                  </a:lnTo>
                  <a:lnTo>
                    <a:pt x="145" y="96"/>
                  </a:lnTo>
                  <a:lnTo>
                    <a:pt x="137" y="96"/>
                  </a:lnTo>
                  <a:lnTo>
                    <a:pt x="137" y="88"/>
                  </a:lnTo>
                  <a:lnTo>
                    <a:pt x="153" y="72"/>
                  </a:lnTo>
                  <a:lnTo>
                    <a:pt x="153" y="56"/>
                  </a:lnTo>
                  <a:lnTo>
                    <a:pt x="161" y="48"/>
                  </a:lnTo>
                  <a:lnTo>
                    <a:pt x="153" y="40"/>
                  </a:lnTo>
                  <a:lnTo>
                    <a:pt x="145" y="40"/>
                  </a:lnTo>
                  <a:lnTo>
                    <a:pt x="128" y="32"/>
                  </a:lnTo>
                  <a:lnTo>
                    <a:pt x="120" y="24"/>
                  </a:lnTo>
                  <a:lnTo>
                    <a:pt x="112" y="24"/>
                  </a:lnTo>
                  <a:lnTo>
                    <a:pt x="104" y="16"/>
                  </a:lnTo>
                  <a:lnTo>
                    <a:pt x="96" y="8"/>
                  </a:lnTo>
                  <a:lnTo>
                    <a:pt x="96" y="0"/>
                  </a:lnTo>
                  <a:lnTo>
                    <a:pt x="88" y="8"/>
                  </a:lnTo>
                  <a:lnTo>
                    <a:pt x="80" y="24"/>
                  </a:lnTo>
                  <a:lnTo>
                    <a:pt x="72" y="24"/>
                  </a:lnTo>
                  <a:lnTo>
                    <a:pt x="64" y="40"/>
                  </a:lnTo>
                  <a:lnTo>
                    <a:pt x="48" y="40"/>
                  </a:lnTo>
                  <a:lnTo>
                    <a:pt x="48" y="32"/>
                  </a:lnTo>
                  <a:lnTo>
                    <a:pt x="40" y="32"/>
                  </a:lnTo>
                  <a:lnTo>
                    <a:pt x="40" y="40"/>
                  </a:lnTo>
                  <a:lnTo>
                    <a:pt x="40" y="48"/>
                  </a:lnTo>
                  <a:lnTo>
                    <a:pt x="32" y="48"/>
                  </a:lnTo>
                  <a:lnTo>
                    <a:pt x="24" y="48"/>
                  </a:lnTo>
                  <a:lnTo>
                    <a:pt x="16" y="48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16" y="72"/>
                  </a:lnTo>
                  <a:lnTo>
                    <a:pt x="32" y="72"/>
                  </a:lnTo>
                  <a:lnTo>
                    <a:pt x="32" y="80"/>
                  </a:lnTo>
                  <a:lnTo>
                    <a:pt x="40" y="88"/>
                  </a:lnTo>
                  <a:lnTo>
                    <a:pt x="40" y="104"/>
                  </a:lnTo>
                  <a:lnTo>
                    <a:pt x="48" y="104"/>
                  </a:lnTo>
                  <a:lnTo>
                    <a:pt x="48" y="120"/>
                  </a:lnTo>
                  <a:lnTo>
                    <a:pt x="40" y="152"/>
                  </a:lnTo>
                  <a:lnTo>
                    <a:pt x="48" y="160"/>
                  </a:lnTo>
                  <a:lnTo>
                    <a:pt x="56" y="160"/>
                  </a:lnTo>
                  <a:lnTo>
                    <a:pt x="72" y="160"/>
                  </a:lnTo>
                  <a:lnTo>
                    <a:pt x="80" y="160"/>
                  </a:lnTo>
                  <a:lnTo>
                    <a:pt x="88" y="168"/>
                  </a:lnTo>
                  <a:lnTo>
                    <a:pt x="96" y="168"/>
                  </a:lnTo>
                  <a:lnTo>
                    <a:pt x="104" y="152"/>
                  </a:lnTo>
                  <a:lnTo>
                    <a:pt x="112" y="152"/>
                  </a:lnTo>
                  <a:lnTo>
                    <a:pt x="128" y="152"/>
                  </a:lnTo>
                  <a:lnTo>
                    <a:pt x="153" y="136"/>
                  </a:lnTo>
                  <a:lnTo>
                    <a:pt x="161" y="136"/>
                  </a:lnTo>
                  <a:lnTo>
                    <a:pt x="153" y="128"/>
                  </a:lnTo>
                  <a:lnTo>
                    <a:pt x="145" y="12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9" name="Freeform 697"/>
            <p:cNvSpPr>
              <a:spLocks/>
            </p:cNvSpPr>
            <p:nvPr/>
          </p:nvSpPr>
          <p:spPr bwMode="auto">
            <a:xfrm>
              <a:off x="4535488" y="2707804"/>
              <a:ext cx="254000" cy="261937"/>
            </a:xfrm>
            <a:custGeom>
              <a:avLst/>
              <a:gdLst>
                <a:gd name="T0" fmla="*/ 2147483647 w 152"/>
                <a:gd name="T1" fmla="*/ 0 h 144"/>
                <a:gd name="T2" fmla="*/ 2147483647 w 152"/>
                <a:gd name="T3" fmla="*/ 0 h 144"/>
                <a:gd name="T4" fmla="*/ 2147483647 w 152"/>
                <a:gd name="T5" fmla="*/ 0 h 144"/>
                <a:gd name="T6" fmla="*/ 2147483647 w 152"/>
                <a:gd name="T7" fmla="*/ 0 h 144"/>
                <a:gd name="T8" fmla="*/ 2147483647 w 152"/>
                <a:gd name="T9" fmla="*/ 2147483647 h 144"/>
                <a:gd name="T10" fmla="*/ 2147483647 w 152"/>
                <a:gd name="T11" fmla="*/ 2147483647 h 144"/>
                <a:gd name="T12" fmla="*/ 2147483647 w 152"/>
                <a:gd name="T13" fmla="*/ 2147483647 h 144"/>
                <a:gd name="T14" fmla="*/ 2147483647 w 152"/>
                <a:gd name="T15" fmla="*/ 2147483647 h 144"/>
                <a:gd name="T16" fmla="*/ 0 w 152"/>
                <a:gd name="T17" fmla="*/ 2147483647 h 144"/>
                <a:gd name="T18" fmla="*/ 2147483647 w 152"/>
                <a:gd name="T19" fmla="*/ 2147483647 h 144"/>
                <a:gd name="T20" fmla="*/ 2147483647 w 152"/>
                <a:gd name="T21" fmla="*/ 2147483647 h 144"/>
                <a:gd name="T22" fmla="*/ 2147483647 w 152"/>
                <a:gd name="T23" fmla="*/ 2147483647 h 144"/>
                <a:gd name="T24" fmla="*/ 2147483647 w 152"/>
                <a:gd name="T25" fmla="*/ 2147483647 h 144"/>
                <a:gd name="T26" fmla="*/ 2147483647 w 152"/>
                <a:gd name="T27" fmla="*/ 2147483647 h 144"/>
                <a:gd name="T28" fmla="*/ 2147483647 w 152"/>
                <a:gd name="T29" fmla="*/ 2147483647 h 144"/>
                <a:gd name="T30" fmla="*/ 2147483647 w 152"/>
                <a:gd name="T31" fmla="*/ 2147483647 h 144"/>
                <a:gd name="T32" fmla="*/ 2147483647 w 152"/>
                <a:gd name="T33" fmla="*/ 2147483647 h 144"/>
                <a:gd name="T34" fmla="*/ 2147483647 w 152"/>
                <a:gd name="T35" fmla="*/ 2147483647 h 144"/>
                <a:gd name="T36" fmla="*/ 2147483647 w 152"/>
                <a:gd name="T37" fmla="*/ 2147483647 h 144"/>
                <a:gd name="T38" fmla="*/ 2147483647 w 152"/>
                <a:gd name="T39" fmla="*/ 2147483647 h 144"/>
                <a:gd name="T40" fmla="*/ 2147483647 w 152"/>
                <a:gd name="T41" fmla="*/ 2147483647 h 144"/>
                <a:gd name="T42" fmla="*/ 2147483647 w 152"/>
                <a:gd name="T43" fmla="*/ 2147483647 h 144"/>
                <a:gd name="T44" fmla="*/ 2147483647 w 152"/>
                <a:gd name="T45" fmla="*/ 2147483647 h 144"/>
                <a:gd name="T46" fmla="*/ 2147483647 w 152"/>
                <a:gd name="T47" fmla="*/ 2147483647 h 144"/>
                <a:gd name="T48" fmla="*/ 2147483647 w 152"/>
                <a:gd name="T49" fmla="*/ 2147483647 h 144"/>
                <a:gd name="T50" fmla="*/ 2147483647 w 152"/>
                <a:gd name="T51" fmla="*/ 2147483647 h 144"/>
                <a:gd name="T52" fmla="*/ 2147483647 w 152"/>
                <a:gd name="T53" fmla="*/ 2147483647 h 144"/>
                <a:gd name="T54" fmla="*/ 2147483647 w 152"/>
                <a:gd name="T55" fmla="*/ 2147483647 h 144"/>
                <a:gd name="T56" fmla="*/ 2147483647 w 152"/>
                <a:gd name="T57" fmla="*/ 2147483647 h 144"/>
                <a:gd name="T58" fmla="*/ 2147483647 w 152"/>
                <a:gd name="T59" fmla="*/ 2147483647 h 144"/>
                <a:gd name="T60" fmla="*/ 2147483647 w 152"/>
                <a:gd name="T61" fmla="*/ 0 h 14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52"/>
                <a:gd name="T94" fmla="*/ 0 h 144"/>
                <a:gd name="T95" fmla="*/ 152 w 152"/>
                <a:gd name="T96" fmla="*/ 144 h 14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52" h="144">
                  <a:moveTo>
                    <a:pt x="88" y="0"/>
                  </a:moveTo>
                  <a:lnTo>
                    <a:pt x="72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40" y="8"/>
                  </a:lnTo>
                  <a:lnTo>
                    <a:pt x="24" y="8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0" y="32"/>
                  </a:lnTo>
                  <a:lnTo>
                    <a:pt x="8" y="40"/>
                  </a:lnTo>
                  <a:lnTo>
                    <a:pt x="16" y="48"/>
                  </a:lnTo>
                  <a:lnTo>
                    <a:pt x="24" y="40"/>
                  </a:lnTo>
                  <a:lnTo>
                    <a:pt x="40" y="48"/>
                  </a:lnTo>
                  <a:lnTo>
                    <a:pt x="56" y="72"/>
                  </a:lnTo>
                  <a:lnTo>
                    <a:pt x="64" y="88"/>
                  </a:lnTo>
                  <a:lnTo>
                    <a:pt x="96" y="104"/>
                  </a:lnTo>
                  <a:lnTo>
                    <a:pt x="112" y="128"/>
                  </a:lnTo>
                  <a:lnTo>
                    <a:pt x="120" y="144"/>
                  </a:lnTo>
                  <a:lnTo>
                    <a:pt x="128" y="128"/>
                  </a:lnTo>
                  <a:lnTo>
                    <a:pt x="128" y="112"/>
                  </a:lnTo>
                  <a:lnTo>
                    <a:pt x="144" y="120"/>
                  </a:lnTo>
                  <a:lnTo>
                    <a:pt x="152" y="120"/>
                  </a:lnTo>
                  <a:lnTo>
                    <a:pt x="128" y="96"/>
                  </a:lnTo>
                  <a:lnTo>
                    <a:pt x="112" y="88"/>
                  </a:lnTo>
                  <a:lnTo>
                    <a:pt x="104" y="80"/>
                  </a:lnTo>
                  <a:lnTo>
                    <a:pt x="88" y="56"/>
                  </a:lnTo>
                  <a:lnTo>
                    <a:pt x="80" y="40"/>
                  </a:lnTo>
                  <a:lnTo>
                    <a:pt x="80" y="24"/>
                  </a:lnTo>
                  <a:lnTo>
                    <a:pt x="88" y="24"/>
                  </a:lnTo>
                  <a:lnTo>
                    <a:pt x="88" y="16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0" name="Freeform 698"/>
            <p:cNvSpPr>
              <a:spLocks/>
            </p:cNvSpPr>
            <p:nvPr/>
          </p:nvSpPr>
          <p:spPr bwMode="auto">
            <a:xfrm>
              <a:off x="4505325" y="2401416"/>
              <a:ext cx="203200" cy="276225"/>
            </a:xfrm>
            <a:custGeom>
              <a:avLst/>
              <a:gdLst>
                <a:gd name="T0" fmla="*/ 2147483647 w 121"/>
                <a:gd name="T1" fmla="*/ 2147483647 h 152"/>
                <a:gd name="T2" fmla="*/ 2147483647 w 121"/>
                <a:gd name="T3" fmla="*/ 2147483647 h 152"/>
                <a:gd name="T4" fmla="*/ 2147483647 w 121"/>
                <a:gd name="T5" fmla="*/ 2147483647 h 152"/>
                <a:gd name="T6" fmla="*/ 2147483647 w 121"/>
                <a:gd name="T7" fmla="*/ 2147483647 h 152"/>
                <a:gd name="T8" fmla="*/ 2147483647 w 121"/>
                <a:gd name="T9" fmla="*/ 2147483647 h 152"/>
                <a:gd name="T10" fmla="*/ 2147483647 w 121"/>
                <a:gd name="T11" fmla="*/ 2147483647 h 152"/>
                <a:gd name="T12" fmla="*/ 2147483647 w 121"/>
                <a:gd name="T13" fmla="*/ 2147483647 h 152"/>
                <a:gd name="T14" fmla="*/ 2147483647 w 121"/>
                <a:gd name="T15" fmla="*/ 2147483647 h 152"/>
                <a:gd name="T16" fmla="*/ 0 w 121"/>
                <a:gd name="T17" fmla="*/ 2147483647 h 152"/>
                <a:gd name="T18" fmla="*/ 2147483647 w 121"/>
                <a:gd name="T19" fmla="*/ 2147483647 h 152"/>
                <a:gd name="T20" fmla="*/ 2147483647 w 121"/>
                <a:gd name="T21" fmla="*/ 2147483647 h 152"/>
                <a:gd name="T22" fmla="*/ 2147483647 w 121"/>
                <a:gd name="T23" fmla="*/ 2147483647 h 152"/>
                <a:gd name="T24" fmla="*/ 2147483647 w 121"/>
                <a:gd name="T25" fmla="*/ 2147483647 h 152"/>
                <a:gd name="T26" fmla="*/ 2147483647 w 121"/>
                <a:gd name="T27" fmla="*/ 2147483647 h 152"/>
                <a:gd name="T28" fmla="*/ 2147483647 w 121"/>
                <a:gd name="T29" fmla="*/ 2147483647 h 152"/>
                <a:gd name="T30" fmla="*/ 2147483647 w 121"/>
                <a:gd name="T31" fmla="*/ 2147483647 h 152"/>
                <a:gd name="T32" fmla="*/ 2147483647 w 121"/>
                <a:gd name="T33" fmla="*/ 2147483647 h 152"/>
                <a:gd name="T34" fmla="*/ 2147483647 w 121"/>
                <a:gd name="T35" fmla="*/ 2147483647 h 152"/>
                <a:gd name="T36" fmla="*/ 2147483647 w 121"/>
                <a:gd name="T37" fmla="*/ 2147483647 h 152"/>
                <a:gd name="T38" fmla="*/ 2147483647 w 121"/>
                <a:gd name="T39" fmla="*/ 2147483647 h 152"/>
                <a:gd name="T40" fmla="*/ 2147483647 w 121"/>
                <a:gd name="T41" fmla="*/ 2147483647 h 152"/>
                <a:gd name="T42" fmla="*/ 2147483647 w 121"/>
                <a:gd name="T43" fmla="*/ 2147483647 h 152"/>
                <a:gd name="T44" fmla="*/ 2147483647 w 121"/>
                <a:gd name="T45" fmla="*/ 2147483647 h 152"/>
                <a:gd name="T46" fmla="*/ 2147483647 w 121"/>
                <a:gd name="T47" fmla="*/ 2147483647 h 152"/>
                <a:gd name="T48" fmla="*/ 2147483647 w 121"/>
                <a:gd name="T49" fmla="*/ 2147483647 h 152"/>
                <a:gd name="T50" fmla="*/ 2147483647 w 121"/>
                <a:gd name="T51" fmla="*/ 2147483647 h 152"/>
                <a:gd name="T52" fmla="*/ 2147483647 w 121"/>
                <a:gd name="T53" fmla="*/ 2147483647 h 152"/>
                <a:gd name="T54" fmla="*/ 2147483647 w 121"/>
                <a:gd name="T55" fmla="*/ 2147483647 h 152"/>
                <a:gd name="T56" fmla="*/ 2147483647 w 121"/>
                <a:gd name="T57" fmla="*/ 2147483647 h 152"/>
                <a:gd name="T58" fmla="*/ 2147483647 w 121"/>
                <a:gd name="T59" fmla="*/ 2147483647 h 152"/>
                <a:gd name="T60" fmla="*/ 2147483647 w 121"/>
                <a:gd name="T61" fmla="*/ 2147483647 h 152"/>
                <a:gd name="T62" fmla="*/ 2147483647 w 121"/>
                <a:gd name="T63" fmla="*/ 2147483647 h 152"/>
                <a:gd name="T64" fmla="*/ 2147483647 w 121"/>
                <a:gd name="T65" fmla="*/ 2147483647 h 152"/>
                <a:gd name="T66" fmla="*/ 2147483647 w 121"/>
                <a:gd name="T67" fmla="*/ 2147483647 h 152"/>
                <a:gd name="T68" fmla="*/ 2147483647 w 121"/>
                <a:gd name="T69" fmla="*/ 2147483647 h 152"/>
                <a:gd name="T70" fmla="*/ 2147483647 w 121"/>
                <a:gd name="T71" fmla="*/ 2147483647 h 152"/>
                <a:gd name="T72" fmla="*/ 2147483647 w 121"/>
                <a:gd name="T73" fmla="*/ 2147483647 h 152"/>
                <a:gd name="T74" fmla="*/ 2147483647 w 121"/>
                <a:gd name="T75" fmla="*/ 2147483647 h 152"/>
                <a:gd name="T76" fmla="*/ 2147483647 w 121"/>
                <a:gd name="T77" fmla="*/ 2147483647 h 152"/>
                <a:gd name="T78" fmla="*/ 2147483647 w 121"/>
                <a:gd name="T79" fmla="*/ 2147483647 h 152"/>
                <a:gd name="T80" fmla="*/ 2147483647 w 121"/>
                <a:gd name="T81" fmla="*/ 2147483647 h 152"/>
                <a:gd name="T82" fmla="*/ 2147483647 w 121"/>
                <a:gd name="T83" fmla="*/ 2147483647 h 152"/>
                <a:gd name="T84" fmla="*/ 2147483647 w 121"/>
                <a:gd name="T85" fmla="*/ 2147483647 h 152"/>
                <a:gd name="T86" fmla="*/ 2147483647 w 121"/>
                <a:gd name="T87" fmla="*/ 2147483647 h 152"/>
                <a:gd name="T88" fmla="*/ 2147483647 w 121"/>
                <a:gd name="T89" fmla="*/ 2147483647 h 152"/>
                <a:gd name="T90" fmla="*/ 2147483647 w 121"/>
                <a:gd name="T91" fmla="*/ 0 h 152"/>
                <a:gd name="T92" fmla="*/ 2147483647 w 121"/>
                <a:gd name="T93" fmla="*/ 2147483647 h 152"/>
                <a:gd name="T94" fmla="*/ 2147483647 w 121"/>
                <a:gd name="T95" fmla="*/ 2147483647 h 152"/>
                <a:gd name="T96" fmla="*/ 2147483647 w 121"/>
                <a:gd name="T97" fmla="*/ 2147483647 h 152"/>
                <a:gd name="T98" fmla="*/ 2147483647 w 121"/>
                <a:gd name="T99" fmla="*/ 2147483647 h 152"/>
                <a:gd name="T100" fmla="*/ 2147483647 w 121"/>
                <a:gd name="T101" fmla="*/ 2147483647 h 152"/>
                <a:gd name="T102" fmla="*/ 2147483647 w 121"/>
                <a:gd name="T103" fmla="*/ 2147483647 h 15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21"/>
                <a:gd name="T157" fmla="*/ 0 h 152"/>
                <a:gd name="T158" fmla="*/ 121 w 121"/>
                <a:gd name="T159" fmla="*/ 152 h 15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21" h="152">
                  <a:moveTo>
                    <a:pt x="25" y="40"/>
                  </a:moveTo>
                  <a:lnTo>
                    <a:pt x="17" y="48"/>
                  </a:lnTo>
                  <a:lnTo>
                    <a:pt x="17" y="64"/>
                  </a:lnTo>
                  <a:lnTo>
                    <a:pt x="9" y="72"/>
                  </a:lnTo>
                  <a:lnTo>
                    <a:pt x="9" y="80"/>
                  </a:lnTo>
                  <a:lnTo>
                    <a:pt x="9" y="88"/>
                  </a:lnTo>
                  <a:lnTo>
                    <a:pt x="9" y="96"/>
                  </a:lnTo>
                  <a:lnTo>
                    <a:pt x="9" y="104"/>
                  </a:lnTo>
                  <a:lnTo>
                    <a:pt x="0" y="112"/>
                  </a:lnTo>
                  <a:lnTo>
                    <a:pt x="17" y="120"/>
                  </a:lnTo>
                  <a:lnTo>
                    <a:pt x="25" y="120"/>
                  </a:lnTo>
                  <a:lnTo>
                    <a:pt x="33" y="128"/>
                  </a:lnTo>
                  <a:lnTo>
                    <a:pt x="25" y="136"/>
                  </a:lnTo>
                  <a:lnTo>
                    <a:pt x="25" y="152"/>
                  </a:lnTo>
                  <a:lnTo>
                    <a:pt x="33" y="152"/>
                  </a:lnTo>
                  <a:lnTo>
                    <a:pt x="41" y="152"/>
                  </a:lnTo>
                  <a:lnTo>
                    <a:pt x="49" y="152"/>
                  </a:lnTo>
                  <a:lnTo>
                    <a:pt x="57" y="152"/>
                  </a:lnTo>
                  <a:lnTo>
                    <a:pt x="65" y="152"/>
                  </a:lnTo>
                  <a:lnTo>
                    <a:pt x="73" y="152"/>
                  </a:lnTo>
                  <a:lnTo>
                    <a:pt x="89" y="152"/>
                  </a:lnTo>
                  <a:lnTo>
                    <a:pt x="97" y="152"/>
                  </a:lnTo>
                  <a:lnTo>
                    <a:pt x="97" y="144"/>
                  </a:lnTo>
                  <a:lnTo>
                    <a:pt x="97" y="136"/>
                  </a:lnTo>
                  <a:lnTo>
                    <a:pt x="105" y="136"/>
                  </a:lnTo>
                  <a:lnTo>
                    <a:pt x="105" y="128"/>
                  </a:lnTo>
                  <a:lnTo>
                    <a:pt x="97" y="112"/>
                  </a:lnTo>
                  <a:lnTo>
                    <a:pt x="89" y="104"/>
                  </a:lnTo>
                  <a:lnTo>
                    <a:pt x="81" y="104"/>
                  </a:lnTo>
                  <a:lnTo>
                    <a:pt x="89" y="96"/>
                  </a:lnTo>
                  <a:lnTo>
                    <a:pt x="97" y="96"/>
                  </a:lnTo>
                  <a:lnTo>
                    <a:pt x="105" y="88"/>
                  </a:lnTo>
                  <a:lnTo>
                    <a:pt x="113" y="88"/>
                  </a:lnTo>
                  <a:lnTo>
                    <a:pt x="121" y="88"/>
                  </a:lnTo>
                  <a:lnTo>
                    <a:pt x="121" y="72"/>
                  </a:lnTo>
                  <a:lnTo>
                    <a:pt x="113" y="56"/>
                  </a:lnTo>
                  <a:lnTo>
                    <a:pt x="113" y="48"/>
                  </a:lnTo>
                  <a:lnTo>
                    <a:pt x="113" y="40"/>
                  </a:lnTo>
                  <a:lnTo>
                    <a:pt x="113" y="32"/>
                  </a:lnTo>
                  <a:lnTo>
                    <a:pt x="113" y="24"/>
                  </a:lnTo>
                  <a:lnTo>
                    <a:pt x="97" y="16"/>
                  </a:lnTo>
                  <a:lnTo>
                    <a:pt x="81" y="24"/>
                  </a:lnTo>
                  <a:lnTo>
                    <a:pt x="73" y="16"/>
                  </a:lnTo>
                  <a:lnTo>
                    <a:pt x="73" y="8"/>
                  </a:lnTo>
                  <a:lnTo>
                    <a:pt x="57" y="8"/>
                  </a:lnTo>
                  <a:lnTo>
                    <a:pt x="49" y="0"/>
                  </a:lnTo>
                  <a:lnTo>
                    <a:pt x="49" y="8"/>
                  </a:lnTo>
                  <a:lnTo>
                    <a:pt x="41" y="24"/>
                  </a:lnTo>
                  <a:lnTo>
                    <a:pt x="41" y="32"/>
                  </a:lnTo>
                  <a:lnTo>
                    <a:pt x="33" y="32"/>
                  </a:lnTo>
                  <a:lnTo>
                    <a:pt x="25" y="32"/>
                  </a:lnTo>
                  <a:lnTo>
                    <a:pt x="25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1" name="Freeform 699"/>
            <p:cNvSpPr>
              <a:spLocks/>
            </p:cNvSpPr>
            <p:nvPr/>
          </p:nvSpPr>
          <p:spPr bwMode="auto">
            <a:xfrm>
              <a:off x="4465638" y="2460154"/>
              <a:ext cx="82550" cy="101600"/>
            </a:xfrm>
            <a:custGeom>
              <a:avLst/>
              <a:gdLst>
                <a:gd name="T0" fmla="*/ 2147483647 w 49"/>
                <a:gd name="T1" fmla="*/ 2147483647 h 56"/>
                <a:gd name="T2" fmla="*/ 2147483647 w 49"/>
                <a:gd name="T3" fmla="*/ 2147483647 h 56"/>
                <a:gd name="T4" fmla="*/ 2147483647 w 49"/>
                <a:gd name="T5" fmla="*/ 2147483647 h 56"/>
                <a:gd name="T6" fmla="*/ 2147483647 w 49"/>
                <a:gd name="T7" fmla="*/ 2147483647 h 56"/>
                <a:gd name="T8" fmla="*/ 2147483647 w 49"/>
                <a:gd name="T9" fmla="*/ 2147483647 h 56"/>
                <a:gd name="T10" fmla="*/ 2147483647 w 49"/>
                <a:gd name="T11" fmla="*/ 2147483647 h 56"/>
                <a:gd name="T12" fmla="*/ 2147483647 w 49"/>
                <a:gd name="T13" fmla="*/ 2147483647 h 56"/>
                <a:gd name="T14" fmla="*/ 2147483647 w 49"/>
                <a:gd name="T15" fmla="*/ 2147483647 h 56"/>
                <a:gd name="T16" fmla="*/ 2147483647 w 49"/>
                <a:gd name="T17" fmla="*/ 2147483647 h 56"/>
                <a:gd name="T18" fmla="*/ 2147483647 w 49"/>
                <a:gd name="T19" fmla="*/ 0 h 56"/>
                <a:gd name="T20" fmla="*/ 2147483647 w 49"/>
                <a:gd name="T21" fmla="*/ 0 h 56"/>
                <a:gd name="T22" fmla="*/ 2147483647 w 49"/>
                <a:gd name="T23" fmla="*/ 2147483647 h 56"/>
                <a:gd name="T24" fmla="*/ 2147483647 w 49"/>
                <a:gd name="T25" fmla="*/ 2147483647 h 56"/>
                <a:gd name="T26" fmla="*/ 2147483647 w 49"/>
                <a:gd name="T27" fmla="*/ 2147483647 h 56"/>
                <a:gd name="T28" fmla="*/ 2147483647 w 49"/>
                <a:gd name="T29" fmla="*/ 2147483647 h 56"/>
                <a:gd name="T30" fmla="*/ 0 w 49"/>
                <a:gd name="T31" fmla="*/ 2147483647 h 56"/>
                <a:gd name="T32" fmla="*/ 2147483647 w 49"/>
                <a:gd name="T33" fmla="*/ 2147483647 h 56"/>
                <a:gd name="T34" fmla="*/ 2147483647 w 49"/>
                <a:gd name="T35" fmla="*/ 2147483647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9"/>
                <a:gd name="T55" fmla="*/ 0 h 56"/>
                <a:gd name="T56" fmla="*/ 49 w 49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9" h="56">
                  <a:moveTo>
                    <a:pt x="16" y="48"/>
                  </a:moveTo>
                  <a:lnTo>
                    <a:pt x="24" y="48"/>
                  </a:lnTo>
                  <a:lnTo>
                    <a:pt x="24" y="56"/>
                  </a:lnTo>
                  <a:lnTo>
                    <a:pt x="33" y="56"/>
                  </a:lnTo>
                  <a:lnTo>
                    <a:pt x="33" y="48"/>
                  </a:lnTo>
                  <a:lnTo>
                    <a:pt x="33" y="40"/>
                  </a:lnTo>
                  <a:lnTo>
                    <a:pt x="41" y="32"/>
                  </a:lnTo>
                  <a:lnTo>
                    <a:pt x="41" y="16"/>
                  </a:lnTo>
                  <a:lnTo>
                    <a:pt x="49" y="8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24" y="8"/>
                  </a:lnTo>
                  <a:lnTo>
                    <a:pt x="24" y="16"/>
                  </a:lnTo>
                  <a:lnTo>
                    <a:pt x="16" y="8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8" y="48"/>
                  </a:lnTo>
                  <a:lnTo>
                    <a:pt x="16" y="4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2" name="Freeform 700"/>
            <p:cNvSpPr>
              <a:spLocks/>
            </p:cNvSpPr>
            <p:nvPr/>
          </p:nvSpPr>
          <p:spPr bwMode="auto">
            <a:xfrm>
              <a:off x="4535488" y="2707804"/>
              <a:ext cx="254000" cy="261937"/>
            </a:xfrm>
            <a:custGeom>
              <a:avLst/>
              <a:gdLst>
                <a:gd name="T0" fmla="*/ 2147483647 w 152"/>
                <a:gd name="T1" fmla="*/ 0 h 144"/>
                <a:gd name="T2" fmla="*/ 2147483647 w 152"/>
                <a:gd name="T3" fmla="*/ 0 h 144"/>
                <a:gd name="T4" fmla="*/ 2147483647 w 152"/>
                <a:gd name="T5" fmla="*/ 0 h 144"/>
                <a:gd name="T6" fmla="*/ 2147483647 w 152"/>
                <a:gd name="T7" fmla="*/ 0 h 144"/>
                <a:gd name="T8" fmla="*/ 2147483647 w 152"/>
                <a:gd name="T9" fmla="*/ 0 h 144"/>
                <a:gd name="T10" fmla="*/ 2147483647 w 152"/>
                <a:gd name="T11" fmla="*/ 2147483647 h 144"/>
                <a:gd name="T12" fmla="*/ 2147483647 w 152"/>
                <a:gd name="T13" fmla="*/ 2147483647 h 144"/>
                <a:gd name="T14" fmla="*/ 2147483647 w 152"/>
                <a:gd name="T15" fmla="*/ 2147483647 h 144"/>
                <a:gd name="T16" fmla="*/ 2147483647 w 152"/>
                <a:gd name="T17" fmla="*/ 2147483647 h 144"/>
                <a:gd name="T18" fmla="*/ 2147483647 w 152"/>
                <a:gd name="T19" fmla="*/ 2147483647 h 144"/>
                <a:gd name="T20" fmla="*/ 2147483647 w 152"/>
                <a:gd name="T21" fmla="*/ 2147483647 h 144"/>
                <a:gd name="T22" fmla="*/ 0 w 152"/>
                <a:gd name="T23" fmla="*/ 2147483647 h 144"/>
                <a:gd name="T24" fmla="*/ 2147483647 w 152"/>
                <a:gd name="T25" fmla="*/ 2147483647 h 144"/>
                <a:gd name="T26" fmla="*/ 2147483647 w 152"/>
                <a:gd name="T27" fmla="*/ 2147483647 h 144"/>
                <a:gd name="T28" fmla="*/ 2147483647 w 152"/>
                <a:gd name="T29" fmla="*/ 2147483647 h 144"/>
                <a:gd name="T30" fmla="*/ 2147483647 w 152"/>
                <a:gd name="T31" fmla="*/ 2147483647 h 144"/>
                <a:gd name="T32" fmla="*/ 2147483647 w 152"/>
                <a:gd name="T33" fmla="*/ 2147483647 h 144"/>
                <a:gd name="T34" fmla="*/ 2147483647 w 152"/>
                <a:gd name="T35" fmla="*/ 2147483647 h 144"/>
                <a:gd name="T36" fmla="*/ 2147483647 w 152"/>
                <a:gd name="T37" fmla="*/ 2147483647 h 144"/>
                <a:gd name="T38" fmla="*/ 2147483647 w 152"/>
                <a:gd name="T39" fmla="*/ 2147483647 h 144"/>
                <a:gd name="T40" fmla="*/ 2147483647 w 152"/>
                <a:gd name="T41" fmla="*/ 2147483647 h 144"/>
                <a:gd name="T42" fmla="*/ 2147483647 w 152"/>
                <a:gd name="T43" fmla="*/ 2147483647 h 144"/>
                <a:gd name="T44" fmla="*/ 2147483647 w 152"/>
                <a:gd name="T45" fmla="*/ 2147483647 h 144"/>
                <a:gd name="T46" fmla="*/ 2147483647 w 152"/>
                <a:gd name="T47" fmla="*/ 2147483647 h 144"/>
                <a:gd name="T48" fmla="*/ 2147483647 w 152"/>
                <a:gd name="T49" fmla="*/ 2147483647 h 144"/>
                <a:gd name="T50" fmla="*/ 2147483647 w 152"/>
                <a:gd name="T51" fmla="*/ 2147483647 h 144"/>
                <a:gd name="T52" fmla="*/ 2147483647 w 152"/>
                <a:gd name="T53" fmla="*/ 2147483647 h 144"/>
                <a:gd name="T54" fmla="*/ 2147483647 w 152"/>
                <a:gd name="T55" fmla="*/ 2147483647 h 144"/>
                <a:gd name="T56" fmla="*/ 2147483647 w 152"/>
                <a:gd name="T57" fmla="*/ 2147483647 h 144"/>
                <a:gd name="T58" fmla="*/ 2147483647 w 152"/>
                <a:gd name="T59" fmla="*/ 2147483647 h 144"/>
                <a:gd name="T60" fmla="*/ 2147483647 w 152"/>
                <a:gd name="T61" fmla="*/ 2147483647 h 144"/>
                <a:gd name="T62" fmla="*/ 2147483647 w 152"/>
                <a:gd name="T63" fmla="*/ 2147483647 h 144"/>
                <a:gd name="T64" fmla="*/ 2147483647 w 152"/>
                <a:gd name="T65" fmla="*/ 2147483647 h 144"/>
                <a:gd name="T66" fmla="*/ 2147483647 w 152"/>
                <a:gd name="T67" fmla="*/ 0 h 14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2"/>
                <a:gd name="T103" fmla="*/ 0 h 144"/>
                <a:gd name="T104" fmla="*/ 152 w 152"/>
                <a:gd name="T105" fmla="*/ 144 h 14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2" h="144">
                  <a:moveTo>
                    <a:pt x="88" y="0"/>
                  </a:moveTo>
                  <a:lnTo>
                    <a:pt x="72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40" y="8"/>
                  </a:lnTo>
                  <a:lnTo>
                    <a:pt x="24" y="8"/>
                  </a:lnTo>
                  <a:lnTo>
                    <a:pt x="8" y="16"/>
                  </a:lnTo>
                  <a:lnTo>
                    <a:pt x="8" y="24"/>
                  </a:lnTo>
                  <a:lnTo>
                    <a:pt x="0" y="32"/>
                  </a:lnTo>
                  <a:lnTo>
                    <a:pt x="8" y="40"/>
                  </a:lnTo>
                  <a:lnTo>
                    <a:pt x="16" y="48"/>
                  </a:lnTo>
                  <a:lnTo>
                    <a:pt x="24" y="40"/>
                  </a:lnTo>
                  <a:lnTo>
                    <a:pt x="40" y="48"/>
                  </a:lnTo>
                  <a:lnTo>
                    <a:pt x="56" y="72"/>
                  </a:lnTo>
                  <a:lnTo>
                    <a:pt x="64" y="88"/>
                  </a:lnTo>
                  <a:lnTo>
                    <a:pt x="96" y="104"/>
                  </a:lnTo>
                  <a:lnTo>
                    <a:pt x="112" y="128"/>
                  </a:lnTo>
                  <a:lnTo>
                    <a:pt x="120" y="144"/>
                  </a:lnTo>
                  <a:lnTo>
                    <a:pt x="128" y="128"/>
                  </a:lnTo>
                  <a:lnTo>
                    <a:pt x="128" y="112"/>
                  </a:lnTo>
                  <a:lnTo>
                    <a:pt x="144" y="120"/>
                  </a:lnTo>
                  <a:lnTo>
                    <a:pt x="152" y="120"/>
                  </a:lnTo>
                  <a:lnTo>
                    <a:pt x="128" y="96"/>
                  </a:lnTo>
                  <a:lnTo>
                    <a:pt x="112" y="88"/>
                  </a:lnTo>
                  <a:lnTo>
                    <a:pt x="104" y="80"/>
                  </a:lnTo>
                  <a:lnTo>
                    <a:pt x="88" y="56"/>
                  </a:lnTo>
                  <a:lnTo>
                    <a:pt x="80" y="40"/>
                  </a:lnTo>
                  <a:lnTo>
                    <a:pt x="80" y="24"/>
                  </a:lnTo>
                  <a:lnTo>
                    <a:pt x="88" y="24"/>
                  </a:lnTo>
                  <a:lnTo>
                    <a:pt x="88" y="16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3" name="Freeform 701"/>
            <p:cNvSpPr>
              <a:spLocks/>
            </p:cNvSpPr>
            <p:nvPr/>
          </p:nvSpPr>
          <p:spPr bwMode="auto">
            <a:xfrm>
              <a:off x="4465638" y="2460154"/>
              <a:ext cx="82550" cy="101600"/>
            </a:xfrm>
            <a:custGeom>
              <a:avLst/>
              <a:gdLst>
                <a:gd name="T0" fmla="*/ 2147483647 w 49"/>
                <a:gd name="T1" fmla="*/ 2147483647 h 56"/>
                <a:gd name="T2" fmla="*/ 2147483647 w 49"/>
                <a:gd name="T3" fmla="*/ 2147483647 h 56"/>
                <a:gd name="T4" fmla="*/ 2147483647 w 49"/>
                <a:gd name="T5" fmla="*/ 2147483647 h 56"/>
                <a:gd name="T6" fmla="*/ 2147483647 w 49"/>
                <a:gd name="T7" fmla="*/ 2147483647 h 56"/>
                <a:gd name="T8" fmla="*/ 2147483647 w 49"/>
                <a:gd name="T9" fmla="*/ 2147483647 h 56"/>
                <a:gd name="T10" fmla="*/ 2147483647 w 49"/>
                <a:gd name="T11" fmla="*/ 2147483647 h 56"/>
                <a:gd name="T12" fmla="*/ 2147483647 w 49"/>
                <a:gd name="T13" fmla="*/ 2147483647 h 56"/>
                <a:gd name="T14" fmla="*/ 2147483647 w 49"/>
                <a:gd name="T15" fmla="*/ 2147483647 h 56"/>
                <a:gd name="T16" fmla="*/ 2147483647 w 49"/>
                <a:gd name="T17" fmla="*/ 2147483647 h 56"/>
                <a:gd name="T18" fmla="*/ 2147483647 w 49"/>
                <a:gd name="T19" fmla="*/ 0 h 56"/>
                <a:gd name="T20" fmla="*/ 2147483647 w 49"/>
                <a:gd name="T21" fmla="*/ 0 h 56"/>
                <a:gd name="T22" fmla="*/ 2147483647 w 49"/>
                <a:gd name="T23" fmla="*/ 0 h 56"/>
                <a:gd name="T24" fmla="*/ 2147483647 w 49"/>
                <a:gd name="T25" fmla="*/ 2147483647 h 56"/>
                <a:gd name="T26" fmla="*/ 2147483647 w 49"/>
                <a:gd name="T27" fmla="*/ 2147483647 h 56"/>
                <a:gd name="T28" fmla="*/ 2147483647 w 49"/>
                <a:gd name="T29" fmla="*/ 2147483647 h 56"/>
                <a:gd name="T30" fmla="*/ 2147483647 w 49"/>
                <a:gd name="T31" fmla="*/ 2147483647 h 56"/>
                <a:gd name="T32" fmla="*/ 0 w 49"/>
                <a:gd name="T33" fmla="*/ 2147483647 h 56"/>
                <a:gd name="T34" fmla="*/ 2147483647 w 49"/>
                <a:gd name="T35" fmla="*/ 2147483647 h 56"/>
                <a:gd name="T36" fmla="*/ 2147483647 w 49"/>
                <a:gd name="T37" fmla="*/ 2147483647 h 5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9"/>
                <a:gd name="T58" fmla="*/ 0 h 56"/>
                <a:gd name="T59" fmla="*/ 49 w 49"/>
                <a:gd name="T60" fmla="*/ 56 h 5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9" h="56">
                  <a:moveTo>
                    <a:pt x="16" y="48"/>
                  </a:moveTo>
                  <a:lnTo>
                    <a:pt x="24" y="48"/>
                  </a:lnTo>
                  <a:lnTo>
                    <a:pt x="24" y="56"/>
                  </a:lnTo>
                  <a:lnTo>
                    <a:pt x="33" y="56"/>
                  </a:lnTo>
                  <a:lnTo>
                    <a:pt x="33" y="48"/>
                  </a:lnTo>
                  <a:lnTo>
                    <a:pt x="33" y="40"/>
                  </a:lnTo>
                  <a:lnTo>
                    <a:pt x="41" y="32"/>
                  </a:lnTo>
                  <a:lnTo>
                    <a:pt x="41" y="16"/>
                  </a:lnTo>
                  <a:lnTo>
                    <a:pt x="49" y="8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24" y="8"/>
                  </a:lnTo>
                  <a:lnTo>
                    <a:pt x="24" y="16"/>
                  </a:lnTo>
                  <a:lnTo>
                    <a:pt x="16" y="8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8" y="48"/>
                  </a:lnTo>
                  <a:lnTo>
                    <a:pt x="16" y="4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4" name="Freeform 702"/>
            <p:cNvSpPr>
              <a:spLocks/>
            </p:cNvSpPr>
            <p:nvPr/>
          </p:nvSpPr>
          <p:spPr bwMode="auto">
            <a:xfrm>
              <a:off x="4816475" y="2868141"/>
              <a:ext cx="133350" cy="146050"/>
            </a:xfrm>
            <a:custGeom>
              <a:avLst/>
              <a:gdLst>
                <a:gd name="T0" fmla="*/ 2147483647 w 80"/>
                <a:gd name="T1" fmla="*/ 2147483647 h 80"/>
                <a:gd name="T2" fmla="*/ 2147483647 w 80"/>
                <a:gd name="T3" fmla="*/ 0 h 80"/>
                <a:gd name="T4" fmla="*/ 2147483647 w 80"/>
                <a:gd name="T5" fmla="*/ 2147483647 h 80"/>
                <a:gd name="T6" fmla="*/ 2147483647 w 80"/>
                <a:gd name="T7" fmla="*/ 2147483647 h 80"/>
                <a:gd name="T8" fmla="*/ 2147483647 w 80"/>
                <a:gd name="T9" fmla="*/ 2147483647 h 80"/>
                <a:gd name="T10" fmla="*/ 2147483647 w 80"/>
                <a:gd name="T11" fmla="*/ 2147483647 h 80"/>
                <a:gd name="T12" fmla="*/ 2147483647 w 80"/>
                <a:gd name="T13" fmla="*/ 2147483647 h 80"/>
                <a:gd name="T14" fmla="*/ 2147483647 w 80"/>
                <a:gd name="T15" fmla="*/ 2147483647 h 80"/>
                <a:gd name="T16" fmla="*/ 0 w 80"/>
                <a:gd name="T17" fmla="*/ 2147483647 h 80"/>
                <a:gd name="T18" fmla="*/ 2147483647 w 80"/>
                <a:gd name="T19" fmla="*/ 2147483647 h 80"/>
                <a:gd name="T20" fmla="*/ 2147483647 w 80"/>
                <a:gd name="T21" fmla="*/ 2147483647 h 80"/>
                <a:gd name="T22" fmla="*/ 2147483647 w 80"/>
                <a:gd name="T23" fmla="*/ 2147483647 h 80"/>
                <a:gd name="T24" fmla="*/ 2147483647 w 80"/>
                <a:gd name="T25" fmla="*/ 2147483647 h 80"/>
                <a:gd name="T26" fmla="*/ 2147483647 w 80"/>
                <a:gd name="T27" fmla="*/ 2147483647 h 80"/>
                <a:gd name="T28" fmla="*/ 2147483647 w 80"/>
                <a:gd name="T29" fmla="*/ 2147483647 h 80"/>
                <a:gd name="T30" fmla="*/ 2147483647 w 80"/>
                <a:gd name="T31" fmla="*/ 2147483647 h 80"/>
                <a:gd name="T32" fmla="*/ 2147483647 w 80"/>
                <a:gd name="T33" fmla="*/ 2147483647 h 80"/>
                <a:gd name="T34" fmla="*/ 2147483647 w 80"/>
                <a:gd name="T35" fmla="*/ 2147483647 h 80"/>
                <a:gd name="T36" fmla="*/ 2147483647 w 80"/>
                <a:gd name="T37" fmla="*/ 2147483647 h 80"/>
                <a:gd name="T38" fmla="*/ 2147483647 w 80"/>
                <a:gd name="T39" fmla="*/ 2147483647 h 80"/>
                <a:gd name="T40" fmla="*/ 2147483647 w 80"/>
                <a:gd name="T41" fmla="*/ 2147483647 h 80"/>
                <a:gd name="T42" fmla="*/ 2147483647 w 80"/>
                <a:gd name="T43" fmla="*/ 2147483647 h 80"/>
                <a:gd name="T44" fmla="*/ 2147483647 w 80"/>
                <a:gd name="T45" fmla="*/ 2147483647 h 80"/>
                <a:gd name="T46" fmla="*/ 2147483647 w 80"/>
                <a:gd name="T47" fmla="*/ 2147483647 h 8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0"/>
                <a:gd name="T73" fmla="*/ 0 h 80"/>
                <a:gd name="T74" fmla="*/ 80 w 80"/>
                <a:gd name="T75" fmla="*/ 80 h 8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0" h="80">
                  <a:moveTo>
                    <a:pt x="80" y="8"/>
                  </a:moveTo>
                  <a:lnTo>
                    <a:pt x="80" y="0"/>
                  </a:lnTo>
                  <a:lnTo>
                    <a:pt x="80" y="8"/>
                  </a:lnTo>
                  <a:lnTo>
                    <a:pt x="64" y="8"/>
                  </a:lnTo>
                  <a:lnTo>
                    <a:pt x="40" y="8"/>
                  </a:lnTo>
                  <a:lnTo>
                    <a:pt x="32" y="8"/>
                  </a:lnTo>
                  <a:lnTo>
                    <a:pt x="16" y="16"/>
                  </a:lnTo>
                  <a:lnTo>
                    <a:pt x="8" y="24"/>
                  </a:lnTo>
                  <a:lnTo>
                    <a:pt x="0" y="32"/>
                  </a:lnTo>
                  <a:lnTo>
                    <a:pt x="8" y="48"/>
                  </a:lnTo>
                  <a:lnTo>
                    <a:pt x="24" y="48"/>
                  </a:lnTo>
                  <a:lnTo>
                    <a:pt x="16" y="56"/>
                  </a:lnTo>
                  <a:lnTo>
                    <a:pt x="16" y="72"/>
                  </a:lnTo>
                  <a:lnTo>
                    <a:pt x="32" y="80"/>
                  </a:lnTo>
                  <a:lnTo>
                    <a:pt x="40" y="72"/>
                  </a:lnTo>
                  <a:lnTo>
                    <a:pt x="40" y="64"/>
                  </a:lnTo>
                  <a:lnTo>
                    <a:pt x="56" y="56"/>
                  </a:lnTo>
                  <a:lnTo>
                    <a:pt x="40" y="40"/>
                  </a:lnTo>
                  <a:lnTo>
                    <a:pt x="40" y="32"/>
                  </a:lnTo>
                  <a:lnTo>
                    <a:pt x="32" y="24"/>
                  </a:lnTo>
                  <a:lnTo>
                    <a:pt x="56" y="16"/>
                  </a:lnTo>
                  <a:lnTo>
                    <a:pt x="72" y="16"/>
                  </a:lnTo>
                  <a:lnTo>
                    <a:pt x="80" y="16"/>
                  </a:lnTo>
                  <a:lnTo>
                    <a:pt x="8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5" name="Freeform 703"/>
            <p:cNvSpPr>
              <a:spLocks/>
            </p:cNvSpPr>
            <p:nvPr/>
          </p:nvSpPr>
          <p:spPr bwMode="auto">
            <a:xfrm>
              <a:off x="4492625" y="1556866"/>
              <a:ext cx="550863" cy="712788"/>
            </a:xfrm>
            <a:custGeom>
              <a:avLst/>
              <a:gdLst>
                <a:gd name="T0" fmla="*/ 2147483647 w 329"/>
                <a:gd name="T1" fmla="*/ 2147483647 h 392"/>
                <a:gd name="T2" fmla="*/ 2147483647 w 329"/>
                <a:gd name="T3" fmla="*/ 2147483647 h 392"/>
                <a:gd name="T4" fmla="*/ 2147483647 w 329"/>
                <a:gd name="T5" fmla="*/ 2147483647 h 392"/>
                <a:gd name="T6" fmla="*/ 2147483647 w 329"/>
                <a:gd name="T7" fmla="*/ 2147483647 h 392"/>
                <a:gd name="T8" fmla="*/ 2147483647 w 329"/>
                <a:gd name="T9" fmla="*/ 2147483647 h 392"/>
                <a:gd name="T10" fmla="*/ 2147483647 w 329"/>
                <a:gd name="T11" fmla="*/ 2147483647 h 392"/>
                <a:gd name="T12" fmla="*/ 2147483647 w 329"/>
                <a:gd name="T13" fmla="*/ 2147483647 h 392"/>
                <a:gd name="T14" fmla="*/ 2147483647 w 329"/>
                <a:gd name="T15" fmla="*/ 2147483647 h 392"/>
                <a:gd name="T16" fmla="*/ 2147483647 w 329"/>
                <a:gd name="T17" fmla="*/ 2147483647 h 392"/>
                <a:gd name="T18" fmla="*/ 2147483647 w 329"/>
                <a:gd name="T19" fmla="*/ 2147483647 h 392"/>
                <a:gd name="T20" fmla="*/ 2147483647 w 329"/>
                <a:gd name="T21" fmla="*/ 2147483647 h 392"/>
                <a:gd name="T22" fmla="*/ 2147483647 w 329"/>
                <a:gd name="T23" fmla="*/ 2147483647 h 392"/>
                <a:gd name="T24" fmla="*/ 2147483647 w 329"/>
                <a:gd name="T25" fmla="*/ 2147483647 h 392"/>
                <a:gd name="T26" fmla="*/ 2147483647 w 329"/>
                <a:gd name="T27" fmla="*/ 2147483647 h 392"/>
                <a:gd name="T28" fmla="*/ 2147483647 w 329"/>
                <a:gd name="T29" fmla="*/ 2147483647 h 392"/>
                <a:gd name="T30" fmla="*/ 2147483647 w 329"/>
                <a:gd name="T31" fmla="*/ 2147483647 h 392"/>
                <a:gd name="T32" fmla="*/ 2147483647 w 329"/>
                <a:gd name="T33" fmla="*/ 2147483647 h 392"/>
                <a:gd name="T34" fmla="*/ 2147483647 w 329"/>
                <a:gd name="T35" fmla="*/ 2147483647 h 392"/>
                <a:gd name="T36" fmla="*/ 2147483647 w 329"/>
                <a:gd name="T37" fmla="*/ 2147483647 h 392"/>
                <a:gd name="T38" fmla="*/ 2147483647 w 329"/>
                <a:gd name="T39" fmla="*/ 2147483647 h 392"/>
                <a:gd name="T40" fmla="*/ 2147483647 w 329"/>
                <a:gd name="T41" fmla="*/ 2147483647 h 392"/>
                <a:gd name="T42" fmla="*/ 2147483647 w 329"/>
                <a:gd name="T43" fmla="*/ 2147483647 h 392"/>
                <a:gd name="T44" fmla="*/ 2147483647 w 329"/>
                <a:gd name="T45" fmla="*/ 2147483647 h 392"/>
                <a:gd name="T46" fmla="*/ 2147483647 w 329"/>
                <a:gd name="T47" fmla="*/ 2147483647 h 392"/>
                <a:gd name="T48" fmla="*/ 2147483647 w 329"/>
                <a:gd name="T49" fmla="*/ 2147483647 h 392"/>
                <a:gd name="T50" fmla="*/ 2147483647 w 329"/>
                <a:gd name="T51" fmla="*/ 2147483647 h 392"/>
                <a:gd name="T52" fmla="*/ 2147483647 w 329"/>
                <a:gd name="T53" fmla="*/ 2147483647 h 392"/>
                <a:gd name="T54" fmla="*/ 2147483647 w 329"/>
                <a:gd name="T55" fmla="*/ 2147483647 h 392"/>
                <a:gd name="T56" fmla="*/ 2147483647 w 329"/>
                <a:gd name="T57" fmla="*/ 2147483647 h 392"/>
                <a:gd name="T58" fmla="*/ 2147483647 w 329"/>
                <a:gd name="T59" fmla="*/ 2147483647 h 392"/>
                <a:gd name="T60" fmla="*/ 2147483647 w 329"/>
                <a:gd name="T61" fmla="*/ 2147483647 h 392"/>
                <a:gd name="T62" fmla="*/ 2147483647 w 329"/>
                <a:gd name="T63" fmla="*/ 2147483647 h 392"/>
                <a:gd name="T64" fmla="*/ 2147483647 w 329"/>
                <a:gd name="T65" fmla="*/ 2147483647 h 392"/>
                <a:gd name="T66" fmla="*/ 2147483647 w 329"/>
                <a:gd name="T67" fmla="*/ 2147483647 h 392"/>
                <a:gd name="T68" fmla="*/ 2147483647 w 329"/>
                <a:gd name="T69" fmla="*/ 2147483647 h 392"/>
                <a:gd name="T70" fmla="*/ 2147483647 w 329"/>
                <a:gd name="T71" fmla="*/ 2147483647 h 392"/>
                <a:gd name="T72" fmla="*/ 2147483647 w 329"/>
                <a:gd name="T73" fmla="*/ 2147483647 h 392"/>
                <a:gd name="T74" fmla="*/ 2147483647 w 329"/>
                <a:gd name="T75" fmla="*/ 2147483647 h 392"/>
                <a:gd name="T76" fmla="*/ 0 w 329"/>
                <a:gd name="T77" fmla="*/ 2147483647 h 392"/>
                <a:gd name="T78" fmla="*/ 2147483647 w 329"/>
                <a:gd name="T79" fmla="*/ 2147483647 h 392"/>
                <a:gd name="T80" fmla="*/ 2147483647 w 329"/>
                <a:gd name="T81" fmla="*/ 2147483647 h 392"/>
                <a:gd name="T82" fmla="*/ 2147483647 w 329"/>
                <a:gd name="T83" fmla="*/ 2147483647 h 392"/>
                <a:gd name="T84" fmla="*/ 2147483647 w 329"/>
                <a:gd name="T85" fmla="*/ 2147483647 h 392"/>
                <a:gd name="T86" fmla="*/ 2147483647 w 329"/>
                <a:gd name="T87" fmla="*/ 2147483647 h 39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9"/>
                <a:gd name="T133" fmla="*/ 0 h 392"/>
                <a:gd name="T134" fmla="*/ 329 w 329"/>
                <a:gd name="T135" fmla="*/ 392 h 39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9" h="392">
                  <a:moveTo>
                    <a:pt x="89" y="352"/>
                  </a:moveTo>
                  <a:lnTo>
                    <a:pt x="97" y="344"/>
                  </a:lnTo>
                  <a:lnTo>
                    <a:pt x="97" y="328"/>
                  </a:lnTo>
                  <a:lnTo>
                    <a:pt x="97" y="320"/>
                  </a:lnTo>
                  <a:lnTo>
                    <a:pt x="105" y="312"/>
                  </a:lnTo>
                  <a:lnTo>
                    <a:pt x="97" y="304"/>
                  </a:lnTo>
                  <a:lnTo>
                    <a:pt x="89" y="280"/>
                  </a:lnTo>
                  <a:lnTo>
                    <a:pt x="97" y="264"/>
                  </a:lnTo>
                  <a:lnTo>
                    <a:pt x="97" y="248"/>
                  </a:lnTo>
                  <a:lnTo>
                    <a:pt x="105" y="240"/>
                  </a:lnTo>
                  <a:lnTo>
                    <a:pt x="121" y="240"/>
                  </a:lnTo>
                  <a:lnTo>
                    <a:pt x="121" y="224"/>
                  </a:lnTo>
                  <a:lnTo>
                    <a:pt x="113" y="216"/>
                  </a:lnTo>
                  <a:lnTo>
                    <a:pt x="121" y="200"/>
                  </a:lnTo>
                  <a:lnTo>
                    <a:pt x="129" y="176"/>
                  </a:lnTo>
                  <a:lnTo>
                    <a:pt x="137" y="176"/>
                  </a:lnTo>
                  <a:lnTo>
                    <a:pt x="145" y="152"/>
                  </a:lnTo>
                  <a:lnTo>
                    <a:pt x="153" y="144"/>
                  </a:lnTo>
                  <a:lnTo>
                    <a:pt x="145" y="128"/>
                  </a:lnTo>
                  <a:lnTo>
                    <a:pt x="153" y="120"/>
                  </a:lnTo>
                  <a:lnTo>
                    <a:pt x="161" y="112"/>
                  </a:lnTo>
                  <a:lnTo>
                    <a:pt x="169" y="112"/>
                  </a:lnTo>
                  <a:lnTo>
                    <a:pt x="177" y="96"/>
                  </a:lnTo>
                  <a:lnTo>
                    <a:pt x="185" y="96"/>
                  </a:lnTo>
                  <a:lnTo>
                    <a:pt x="193" y="96"/>
                  </a:lnTo>
                  <a:lnTo>
                    <a:pt x="193" y="88"/>
                  </a:lnTo>
                  <a:lnTo>
                    <a:pt x="201" y="80"/>
                  </a:lnTo>
                  <a:lnTo>
                    <a:pt x="209" y="80"/>
                  </a:lnTo>
                  <a:lnTo>
                    <a:pt x="209" y="72"/>
                  </a:lnTo>
                  <a:lnTo>
                    <a:pt x="217" y="80"/>
                  </a:lnTo>
                  <a:lnTo>
                    <a:pt x="225" y="88"/>
                  </a:lnTo>
                  <a:lnTo>
                    <a:pt x="233" y="88"/>
                  </a:lnTo>
                  <a:lnTo>
                    <a:pt x="249" y="88"/>
                  </a:lnTo>
                  <a:lnTo>
                    <a:pt x="265" y="80"/>
                  </a:lnTo>
                  <a:lnTo>
                    <a:pt x="273" y="56"/>
                  </a:lnTo>
                  <a:lnTo>
                    <a:pt x="281" y="48"/>
                  </a:lnTo>
                  <a:lnTo>
                    <a:pt x="297" y="48"/>
                  </a:lnTo>
                  <a:lnTo>
                    <a:pt x="313" y="56"/>
                  </a:lnTo>
                  <a:lnTo>
                    <a:pt x="313" y="72"/>
                  </a:lnTo>
                  <a:lnTo>
                    <a:pt x="305" y="80"/>
                  </a:lnTo>
                  <a:lnTo>
                    <a:pt x="313" y="72"/>
                  </a:lnTo>
                  <a:lnTo>
                    <a:pt x="305" y="80"/>
                  </a:lnTo>
                  <a:lnTo>
                    <a:pt x="321" y="64"/>
                  </a:lnTo>
                  <a:lnTo>
                    <a:pt x="329" y="56"/>
                  </a:lnTo>
                  <a:lnTo>
                    <a:pt x="321" y="48"/>
                  </a:lnTo>
                  <a:lnTo>
                    <a:pt x="321" y="40"/>
                  </a:lnTo>
                  <a:lnTo>
                    <a:pt x="329" y="24"/>
                  </a:lnTo>
                  <a:lnTo>
                    <a:pt x="321" y="16"/>
                  </a:lnTo>
                  <a:lnTo>
                    <a:pt x="305" y="0"/>
                  </a:lnTo>
                  <a:lnTo>
                    <a:pt x="289" y="16"/>
                  </a:lnTo>
                  <a:lnTo>
                    <a:pt x="273" y="8"/>
                  </a:lnTo>
                  <a:lnTo>
                    <a:pt x="265" y="8"/>
                  </a:lnTo>
                  <a:lnTo>
                    <a:pt x="249" y="8"/>
                  </a:lnTo>
                  <a:lnTo>
                    <a:pt x="233" y="24"/>
                  </a:lnTo>
                  <a:lnTo>
                    <a:pt x="225" y="24"/>
                  </a:lnTo>
                  <a:lnTo>
                    <a:pt x="217" y="24"/>
                  </a:lnTo>
                  <a:lnTo>
                    <a:pt x="209" y="32"/>
                  </a:lnTo>
                  <a:lnTo>
                    <a:pt x="201" y="32"/>
                  </a:lnTo>
                  <a:lnTo>
                    <a:pt x="193" y="56"/>
                  </a:lnTo>
                  <a:lnTo>
                    <a:pt x="169" y="56"/>
                  </a:lnTo>
                  <a:lnTo>
                    <a:pt x="161" y="80"/>
                  </a:lnTo>
                  <a:lnTo>
                    <a:pt x="161" y="88"/>
                  </a:lnTo>
                  <a:lnTo>
                    <a:pt x="145" y="88"/>
                  </a:lnTo>
                  <a:lnTo>
                    <a:pt x="129" y="112"/>
                  </a:lnTo>
                  <a:lnTo>
                    <a:pt x="129" y="128"/>
                  </a:lnTo>
                  <a:lnTo>
                    <a:pt x="113" y="152"/>
                  </a:lnTo>
                  <a:lnTo>
                    <a:pt x="105" y="168"/>
                  </a:lnTo>
                  <a:lnTo>
                    <a:pt x="97" y="184"/>
                  </a:lnTo>
                  <a:lnTo>
                    <a:pt x="89" y="200"/>
                  </a:lnTo>
                  <a:lnTo>
                    <a:pt x="65" y="240"/>
                  </a:lnTo>
                  <a:lnTo>
                    <a:pt x="49" y="256"/>
                  </a:lnTo>
                  <a:lnTo>
                    <a:pt x="33" y="264"/>
                  </a:lnTo>
                  <a:lnTo>
                    <a:pt x="25" y="280"/>
                  </a:lnTo>
                  <a:lnTo>
                    <a:pt x="17" y="288"/>
                  </a:lnTo>
                  <a:lnTo>
                    <a:pt x="8" y="296"/>
                  </a:lnTo>
                  <a:lnTo>
                    <a:pt x="8" y="304"/>
                  </a:lnTo>
                  <a:lnTo>
                    <a:pt x="0" y="320"/>
                  </a:lnTo>
                  <a:lnTo>
                    <a:pt x="0" y="336"/>
                  </a:lnTo>
                  <a:lnTo>
                    <a:pt x="8" y="352"/>
                  </a:lnTo>
                  <a:lnTo>
                    <a:pt x="8" y="368"/>
                  </a:lnTo>
                  <a:lnTo>
                    <a:pt x="8" y="384"/>
                  </a:lnTo>
                  <a:lnTo>
                    <a:pt x="25" y="392"/>
                  </a:lnTo>
                  <a:lnTo>
                    <a:pt x="41" y="392"/>
                  </a:lnTo>
                  <a:lnTo>
                    <a:pt x="65" y="376"/>
                  </a:lnTo>
                  <a:lnTo>
                    <a:pt x="73" y="368"/>
                  </a:lnTo>
                  <a:lnTo>
                    <a:pt x="81" y="368"/>
                  </a:lnTo>
                  <a:lnTo>
                    <a:pt x="81" y="376"/>
                  </a:lnTo>
                  <a:lnTo>
                    <a:pt x="81" y="368"/>
                  </a:lnTo>
                  <a:lnTo>
                    <a:pt x="89" y="35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6" name="Freeform 704"/>
            <p:cNvSpPr>
              <a:spLocks/>
            </p:cNvSpPr>
            <p:nvPr/>
          </p:nvSpPr>
          <p:spPr bwMode="auto">
            <a:xfrm>
              <a:off x="4627563" y="1702916"/>
              <a:ext cx="268287" cy="684213"/>
            </a:xfrm>
            <a:custGeom>
              <a:avLst/>
              <a:gdLst>
                <a:gd name="T0" fmla="*/ 2147483647 w 160"/>
                <a:gd name="T1" fmla="*/ 2147483647 h 376"/>
                <a:gd name="T2" fmla="*/ 2147483647 w 160"/>
                <a:gd name="T3" fmla="*/ 2147483647 h 376"/>
                <a:gd name="T4" fmla="*/ 2147483647 w 160"/>
                <a:gd name="T5" fmla="*/ 2147483647 h 376"/>
                <a:gd name="T6" fmla="*/ 2147483647 w 160"/>
                <a:gd name="T7" fmla="*/ 2147483647 h 376"/>
                <a:gd name="T8" fmla="*/ 2147483647 w 160"/>
                <a:gd name="T9" fmla="*/ 0 h 376"/>
                <a:gd name="T10" fmla="*/ 2147483647 w 160"/>
                <a:gd name="T11" fmla="*/ 2147483647 h 376"/>
                <a:gd name="T12" fmla="*/ 2147483647 w 160"/>
                <a:gd name="T13" fmla="*/ 2147483647 h 376"/>
                <a:gd name="T14" fmla="*/ 2147483647 w 160"/>
                <a:gd name="T15" fmla="*/ 2147483647 h 376"/>
                <a:gd name="T16" fmla="*/ 2147483647 w 160"/>
                <a:gd name="T17" fmla="*/ 2147483647 h 376"/>
                <a:gd name="T18" fmla="*/ 2147483647 w 160"/>
                <a:gd name="T19" fmla="*/ 2147483647 h 376"/>
                <a:gd name="T20" fmla="*/ 2147483647 w 160"/>
                <a:gd name="T21" fmla="*/ 2147483647 h 376"/>
                <a:gd name="T22" fmla="*/ 2147483647 w 160"/>
                <a:gd name="T23" fmla="*/ 2147483647 h 376"/>
                <a:gd name="T24" fmla="*/ 2147483647 w 160"/>
                <a:gd name="T25" fmla="*/ 2147483647 h 376"/>
                <a:gd name="T26" fmla="*/ 2147483647 w 160"/>
                <a:gd name="T27" fmla="*/ 2147483647 h 376"/>
                <a:gd name="T28" fmla="*/ 2147483647 w 160"/>
                <a:gd name="T29" fmla="*/ 2147483647 h 376"/>
                <a:gd name="T30" fmla="*/ 2147483647 w 160"/>
                <a:gd name="T31" fmla="*/ 2147483647 h 376"/>
                <a:gd name="T32" fmla="*/ 2147483647 w 160"/>
                <a:gd name="T33" fmla="*/ 2147483647 h 376"/>
                <a:gd name="T34" fmla="*/ 2147483647 w 160"/>
                <a:gd name="T35" fmla="*/ 2147483647 h 376"/>
                <a:gd name="T36" fmla="*/ 0 w 160"/>
                <a:gd name="T37" fmla="*/ 2147483647 h 376"/>
                <a:gd name="T38" fmla="*/ 2147483647 w 160"/>
                <a:gd name="T39" fmla="*/ 2147483647 h 376"/>
                <a:gd name="T40" fmla="*/ 2147483647 w 160"/>
                <a:gd name="T41" fmla="*/ 2147483647 h 376"/>
                <a:gd name="T42" fmla="*/ 2147483647 w 160"/>
                <a:gd name="T43" fmla="*/ 2147483647 h 376"/>
                <a:gd name="T44" fmla="*/ 2147483647 w 160"/>
                <a:gd name="T45" fmla="*/ 2147483647 h 376"/>
                <a:gd name="T46" fmla="*/ 2147483647 w 160"/>
                <a:gd name="T47" fmla="*/ 2147483647 h 376"/>
                <a:gd name="T48" fmla="*/ 2147483647 w 160"/>
                <a:gd name="T49" fmla="*/ 2147483647 h 376"/>
                <a:gd name="T50" fmla="*/ 2147483647 w 160"/>
                <a:gd name="T51" fmla="*/ 2147483647 h 376"/>
                <a:gd name="T52" fmla="*/ 2147483647 w 160"/>
                <a:gd name="T53" fmla="*/ 2147483647 h 376"/>
                <a:gd name="T54" fmla="*/ 2147483647 w 160"/>
                <a:gd name="T55" fmla="*/ 2147483647 h 376"/>
                <a:gd name="T56" fmla="*/ 2147483647 w 160"/>
                <a:gd name="T57" fmla="*/ 2147483647 h 376"/>
                <a:gd name="T58" fmla="*/ 2147483647 w 160"/>
                <a:gd name="T59" fmla="*/ 2147483647 h 376"/>
                <a:gd name="T60" fmla="*/ 2147483647 w 160"/>
                <a:gd name="T61" fmla="*/ 2147483647 h 376"/>
                <a:gd name="T62" fmla="*/ 2147483647 w 160"/>
                <a:gd name="T63" fmla="*/ 2147483647 h 376"/>
                <a:gd name="T64" fmla="*/ 2147483647 w 160"/>
                <a:gd name="T65" fmla="*/ 2147483647 h 376"/>
                <a:gd name="T66" fmla="*/ 2147483647 w 160"/>
                <a:gd name="T67" fmla="*/ 2147483647 h 37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0"/>
                <a:gd name="T103" fmla="*/ 0 h 376"/>
                <a:gd name="T104" fmla="*/ 160 w 160"/>
                <a:gd name="T105" fmla="*/ 376 h 37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0" h="376">
                  <a:moveTo>
                    <a:pt x="160" y="88"/>
                  </a:moveTo>
                  <a:lnTo>
                    <a:pt x="160" y="80"/>
                  </a:lnTo>
                  <a:lnTo>
                    <a:pt x="160" y="72"/>
                  </a:lnTo>
                  <a:lnTo>
                    <a:pt x="160" y="56"/>
                  </a:lnTo>
                  <a:lnTo>
                    <a:pt x="160" y="40"/>
                  </a:lnTo>
                  <a:lnTo>
                    <a:pt x="152" y="24"/>
                  </a:lnTo>
                  <a:lnTo>
                    <a:pt x="144" y="24"/>
                  </a:lnTo>
                  <a:lnTo>
                    <a:pt x="136" y="16"/>
                  </a:lnTo>
                  <a:lnTo>
                    <a:pt x="128" y="8"/>
                  </a:lnTo>
                  <a:lnTo>
                    <a:pt x="120" y="0"/>
                  </a:lnTo>
                  <a:lnTo>
                    <a:pt x="112" y="8"/>
                  </a:lnTo>
                  <a:lnTo>
                    <a:pt x="112" y="16"/>
                  </a:lnTo>
                  <a:lnTo>
                    <a:pt x="104" y="16"/>
                  </a:lnTo>
                  <a:lnTo>
                    <a:pt x="96" y="16"/>
                  </a:lnTo>
                  <a:lnTo>
                    <a:pt x="88" y="32"/>
                  </a:lnTo>
                  <a:lnTo>
                    <a:pt x="80" y="32"/>
                  </a:lnTo>
                  <a:lnTo>
                    <a:pt x="72" y="40"/>
                  </a:lnTo>
                  <a:lnTo>
                    <a:pt x="64" y="48"/>
                  </a:lnTo>
                  <a:lnTo>
                    <a:pt x="72" y="64"/>
                  </a:lnTo>
                  <a:lnTo>
                    <a:pt x="64" y="72"/>
                  </a:lnTo>
                  <a:lnTo>
                    <a:pt x="56" y="96"/>
                  </a:lnTo>
                  <a:lnTo>
                    <a:pt x="48" y="96"/>
                  </a:lnTo>
                  <a:lnTo>
                    <a:pt x="40" y="120"/>
                  </a:lnTo>
                  <a:lnTo>
                    <a:pt x="32" y="136"/>
                  </a:lnTo>
                  <a:lnTo>
                    <a:pt x="40" y="144"/>
                  </a:lnTo>
                  <a:lnTo>
                    <a:pt x="40" y="160"/>
                  </a:lnTo>
                  <a:lnTo>
                    <a:pt x="24" y="160"/>
                  </a:lnTo>
                  <a:lnTo>
                    <a:pt x="16" y="168"/>
                  </a:lnTo>
                  <a:lnTo>
                    <a:pt x="16" y="184"/>
                  </a:lnTo>
                  <a:lnTo>
                    <a:pt x="8" y="200"/>
                  </a:lnTo>
                  <a:lnTo>
                    <a:pt x="16" y="224"/>
                  </a:lnTo>
                  <a:lnTo>
                    <a:pt x="24" y="232"/>
                  </a:lnTo>
                  <a:lnTo>
                    <a:pt x="16" y="240"/>
                  </a:lnTo>
                  <a:lnTo>
                    <a:pt x="16" y="248"/>
                  </a:lnTo>
                  <a:lnTo>
                    <a:pt x="16" y="264"/>
                  </a:lnTo>
                  <a:lnTo>
                    <a:pt x="8" y="272"/>
                  </a:lnTo>
                  <a:lnTo>
                    <a:pt x="0" y="288"/>
                  </a:lnTo>
                  <a:lnTo>
                    <a:pt x="0" y="296"/>
                  </a:lnTo>
                  <a:lnTo>
                    <a:pt x="8" y="312"/>
                  </a:lnTo>
                  <a:lnTo>
                    <a:pt x="8" y="328"/>
                  </a:lnTo>
                  <a:lnTo>
                    <a:pt x="16" y="352"/>
                  </a:lnTo>
                  <a:lnTo>
                    <a:pt x="16" y="360"/>
                  </a:lnTo>
                  <a:lnTo>
                    <a:pt x="24" y="368"/>
                  </a:lnTo>
                  <a:lnTo>
                    <a:pt x="24" y="376"/>
                  </a:lnTo>
                  <a:lnTo>
                    <a:pt x="40" y="376"/>
                  </a:lnTo>
                  <a:lnTo>
                    <a:pt x="40" y="368"/>
                  </a:lnTo>
                  <a:lnTo>
                    <a:pt x="48" y="360"/>
                  </a:lnTo>
                  <a:lnTo>
                    <a:pt x="64" y="360"/>
                  </a:lnTo>
                  <a:lnTo>
                    <a:pt x="72" y="344"/>
                  </a:lnTo>
                  <a:lnTo>
                    <a:pt x="72" y="312"/>
                  </a:lnTo>
                  <a:lnTo>
                    <a:pt x="72" y="296"/>
                  </a:lnTo>
                  <a:lnTo>
                    <a:pt x="80" y="296"/>
                  </a:lnTo>
                  <a:lnTo>
                    <a:pt x="96" y="288"/>
                  </a:lnTo>
                  <a:lnTo>
                    <a:pt x="96" y="272"/>
                  </a:lnTo>
                  <a:lnTo>
                    <a:pt x="88" y="256"/>
                  </a:lnTo>
                  <a:lnTo>
                    <a:pt x="80" y="248"/>
                  </a:lnTo>
                  <a:lnTo>
                    <a:pt x="80" y="224"/>
                  </a:lnTo>
                  <a:lnTo>
                    <a:pt x="80" y="200"/>
                  </a:lnTo>
                  <a:lnTo>
                    <a:pt x="96" y="184"/>
                  </a:lnTo>
                  <a:lnTo>
                    <a:pt x="104" y="176"/>
                  </a:lnTo>
                  <a:lnTo>
                    <a:pt x="128" y="160"/>
                  </a:lnTo>
                  <a:lnTo>
                    <a:pt x="136" y="144"/>
                  </a:lnTo>
                  <a:lnTo>
                    <a:pt x="128" y="136"/>
                  </a:lnTo>
                  <a:lnTo>
                    <a:pt x="136" y="120"/>
                  </a:lnTo>
                  <a:lnTo>
                    <a:pt x="152" y="104"/>
                  </a:lnTo>
                  <a:lnTo>
                    <a:pt x="160" y="112"/>
                  </a:lnTo>
                  <a:lnTo>
                    <a:pt x="160" y="104"/>
                  </a:lnTo>
                  <a:lnTo>
                    <a:pt x="160" y="8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7" name="Freeform 705"/>
            <p:cNvSpPr>
              <a:spLocks/>
            </p:cNvSpPr>
            <p:nvPr/>
          </p:nvSpPr>
          <p:spPr bwMode="auto">
            <a:xfrm>
              <a:off x="4856163" y="2503016"/>
              <a:ext cx="388937" cy="277813"/>
            </a:xfrm>
            <a:custGeom>
              <a:avLst/>
              <a:gdLst>
                <a:gd name="T0" fmla="*/ 2147483647 w 232"/>
                <a:gd name="T1" fmla="*/ 2147483647 h 152"/>
                <a:gd name="T2" fmla="*/ 2147483647 w 232"/>
                <a:gd name="T3" fmla="*/ 2147483647 h 152"/>
                <a:gd name="T4" fmla="*/ 2147483647 w 232"/>
                <a:gd name="T5" fmla="*/ 2147483647 h 152"/>
                <a:gd name="T6" fmla="*/ 2147483647 w 232"/>
                <a:gd name="T7" fmla="*/ 2147483647 h 152"/>
                <a:gd name="T8" fmla="*/ 2147483647 w 232"/>
                <a:gd name="T9" fmla="*/ 2147483647 h 152"/>
                <a:gd name="T10" fmla="*/ 2147483647 w 232"/>
                <a:gd name="T11" fmla="*/ 2147483647 h 152"/>
                <a:gd name="T12" fmla="*/ 2147483647 w 232"/>
                <a:gd name="T13" fmla="*/ 2147483647 h 152"/>
                <a:gd name="T14" fmla="*/ 2147483647 w 232"/>
                <a:gd name="T15" fmla="*/ 2147483647 h 152"/>
                <a:gd name="T16" fmla="*/ 2147483647 w 232"/>
                <a:gd name="T17" fmla="*/ 2147483647 h 152"/>
                <a:gd name="T18" fmla="*/ 2147483647 w 232"/>
                <a:gd name="T19" fmla="*/ 2147483647 h 152"/>
                <a:gd name="T20" fmla="*/ 2147483647 w 232"/>
                <a:gd name="T21" fmla="*/ 2147483647 h 152"/>
                <a:gd name="T22" fmla="*/ 2147483647 w 232"/>
                <a:gd name="T23" fmla="*/ 0 h 152"/>
                <a:gd name="T24" fmla="*/ 2147483647 w 232"/>
                <a:gd name="T25" fmla="*/ 0 h 152"/>
                <a:gd name="T26" fmla="*/ 2147483647 w 232"/>
                <a:gd name="T27" fmla="*/ 2147483647 h 152"/>
                <a:gd name="T28" fmla="*/ 2147483647 w 232"/>
                <a:gd name="T29" fmla="*/ 2147483647 h 152"/>
                <a:gd name="T30" fmla="*/ 2147483647 w 232"/>
                <a:gd name="T31" fmla="*/ 2147483647 h 152"/>
                <a:gd name="T32" fmla="*/ 2147483647 w 232"/>
                <a:gd name="T33" fmla="*/ 2147483647 h 152"/>
                <a:gd name="T34" fmla="*/ 2147483647 w 232"/>
                <a:gd name="T35" fmla="*/ 2147483647 h 152"/>
                <a:gd name="T36" fmla="*/ 2147483647 w 232"/>
                <a:gd name="T37" fmla="*/ 2147483647 h 152"/>
                <a:gd name="T38" fmla="*/ 2147483647 w 232"/>
                <a:gd name="T39" fmla="*/ 2147483647 h 152"/>
                <a:gd name="T40" fmla="*/ 2147483647 w 232"/>
                <a:gd name="T41" fmla="*/ 2147483647 h 152"/>
                <a:gd name="T42" fmla="*/ 2147483647 w 232"/>
                <a:gd name="T43" fmla="*/ 2147483647 h 152"/>
                <a:gd name="T44" fmla="*/ 0 w 232"/>
                <a:gd name="T45" fmla="*/ 2147483647 h 152"/>
                <a:gd name="T46" fmla="*/ 0 w 232"/>
                <a:gd name="T47" fmla="*/ 2147483647 h 152"/>
                <a:gd name="T48" fmla="*/ 2147483647 w 232"/>
                <a:gd name="T49" fmla="*/ 2147483647 h 152"/>
                <a:gd name="T50" fmla="*/ 2147483647 w 232"/>
                <a:gd name="T51" fmla="*/ 2147483647 h 152"/>
                <a:gd name="T52" fmla="*/ 2147483647 w 232"/>
                <a:gd name="T53" fmla="*/ 2147483647 h 152"/>
                <a:gd name="T54" fmla="*/ 2147483647 w 232"/>
                <a:gd name="T55" fmla="*/ 2147483647 h 152"/>
                <a:gd name="T56" fmla="*/ 2147483647 w 232"/>
                <a:gd name="T57" fmla="*/ 2147483647 h 152"/>
                <a:gd name="T58" fmla="*/ 2147483647 w 232"/>
                <a:gd name="T59" fmla="*/ 2147483647 h 152"/>
                <a:gd name="T60" fmla="*/ 2147483647 w 232"/>
                <a:gd name="T61" fmla="*/ 2147483647 h 152"/>
                <a:gd name="T62" fmla="*/ 2147483647 w 232"/>
                <a:gd name="T63" fmla="*/ 2147483647 h 152"/>
                <a:gd name="T64" fmla="*/ 2147483647 w 232"/>
                <a:gd name="T65" fmla="*/ 2147483647 h 152"/>
                <a:gd name="T66" fmla="*/ 2147483647 w 232"/>
                <a:gd name="T67" fmla="*/ 2147483647 h 152"/>
                <a:gd name="T68" fmla="*/ 2147483647 w 232"/>
                <a:gd name="T69" fmla="*/ 2147483647 h 152"/>
                <a:gd name="T70" fmla="*/ 2147483647 w 232"/>
                <a:gd name="T71" fmla="*/ 2147483647 h 152"/>
                <a:gd name="T72" fmla="*/ 2147483647 w 232"/>
                <a:gd name="T73" fmla="*/ 2147483647 h 152"/>
                <a:gd name="T74" fmla="*/ 2147483647 w 232"/>
                <a:gd name="T75" fmla="*/ 2147483647 h 152"/>
                <a:gd name="T76" fmla="*/ 2147483647 w 232"/>
                <a:gd name="T77" fmla="*/ 2147483647 h 152"/>
                <a:gd name="T78" fmla="*/ 2147483647 w 232"/>
                <a:gd name="T79" fmla="*/ 2147483647 h 152"/>
                <a:gd name="T80" fmla="*/ 2147483647 w 232"/>
                <a:gd name="T81" fmla="*/ 2147483647 h 152"/>
                <a:gd name="T82" fmla="*/ 2147483647 w 232"/>
                <a:gd name="T83" fmla="*/ 2147483647 h 152"/>
                <a:gd name="T84" fmla="*/ 2147483647 w 232"/>
                <a:gd name="T85" fmla="*/ 2147483647 h 152"/>
                <a:gd name="T86" fmla="*/ 2147483647 w 232"/>
                <a:gd name="T87" fmla="*/ 2147483647 h 152"/>
                <a:gd name="T88" fmla="*/ 2147483647 w 232"/>
                <a:gd name="T89" fmla="*/ 2147483647 h 15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32"/>
                <a:gd name="T136" fmla="*/ 0 h 152"/>
                <a:gd name="T137" fmla="*/ 232 w 232"/>
                <a:gd name="T138" fmla="*/ 152 h 15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32" h="152">
                  <a:moveTo>
                    <a:pt x="216" y="88"/>
                  </a:moveTo>
                  <a:lnTo>
                    <a:pt x="224" y="88"/>
                  </a:lnTo>
                  <a:lnTo>
                    <a:pt x="232" y="64"/>
                  </a:lnTo>
                  <a:lnTo>
                    <a:pt x="232" y="56"/>
                  </a:lnTo>
                  <a:lnTo>
                    <a:pt x="208" y="48"/>
                  </a:lnTo>
                  <a:lnTo>
                    <a:pt x="192" y="40"/>
                  </a:lnTo>
                  <a:lnTo>
                    <a:pt x="184" y="40"/>
                  </a:lnTo>
                  <a:lnTo>
                    <a:pt x="168" y="32"/>
                  </a:lnTo>
                  <a:lnTo>
                    <a:pt x="160" y="16"/>
                  </a:lnTo>
                  <a:lnTo>
                    <a:pt x="136" y="8"/>
                  </a:lnTo>
                  <a:lnTo>
                    <a:pt x="128" y="8"/>
                  </a:lnTo>
                  <a:lnTo>
                    <a:pt x="128" y="0"/>
                  </a:lnTo>
                  <a:lnTo>
                    <a:pt x="120" y="0"/>
                  </a:lnTo>
                  <a:lnTo>
                    <a:pt x="112" y="24"/>
                  </a:lnTo>
                  <a:lnTo>
                    <a:pt x="96" y="24"/>
                  </a:lnTo>
                  <a:lnTo>
                    <a:pt x="72" y="24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24" y="16"/>
                  </a:lnTo>
                  <a:lnTo>
                    <a:pt x="24" y="32"/>
                  </a:lnTo>
                  <a:lnTo>
                    <a:pt x="16" y="40"/>
                  </a:lnTo>
                  <a:lnTo>
                    <a:pt x="8" y="64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8" y="80"/>
                  </a:lnTo>
                  <a:lnTo>
                    <a:pt x="16" y="88"/>
                  </a:lnTo>
                  <a:lnTo>
                    <a:pt x="48" y="80"/>
                  </a:lnTo>
                  <a:lnTo>
                    <a:pt x="72" y="80"/>
                  </a:lnTo>
                  <a:lnTo>
                    <a:pt x="96" y="96"/>
                  </a:lnTo>
                  <a:lnTo>
                    <a:pt x="104" y="112"/>
                  </a:lnTo>
                  <a:lnTo>
                    <a:pt x="88" y="120"/>
                  </a:lnTo>
                  <a:lnTo>
                    <a:pt x="88" y="136"/>
                  </a:lnTo>
                  <a:lnTo>
                    <a:pt x="96" y="136"/>
                  </a:lnTo>
                  <a:lnTo>
                    <a:pt x="104" y="128"/>
                  </a:lnTo>
                  <a:lnTo>
                    <a:pt x="120" y="120"/>
                  </a:lnTo>
                  <a:lnTo>
                    <a:pt x="136" y="120"/>
                  </a:lnTo>
                  <a:lnTo>
                    <a:pt x="144" y="128"/>
                  </a:lnTo>
                  <a:lnTo>
                    <a:pt x="136" y="136"/>
                  </a:lnTo>
                  <a:lnTo>
                    <a:pt x="152" y="152"/>
                  </a:lnTo>
                  <a:lnTo>
                    <a:pt x="184" y="136"/>
                  </a:lnTo>
                  <a:lnTo>
                    <a:pt x="168" y="128"/>
                  </a:lnTo>
                  <a:lnTo>
                    <a:pt x="176" y="112"/>
                  </a:lnTo>
                  <a:lnTo>
                    <a:pt x="200" y="112"/>
                  </a:lnTo>
                  <a:lnTo>
                    <a:pt x="208" y="104"/>
                  </a:lnTo>
                  <a:lnTo>
                    <a:pt x="216" y="8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8" name="Freeform 706"/>
            <p:cNvSpPr>
              <a:spLocks/>
            </p:cNvSpPr>
            <p:nvPr/>
          </p:nvSpPr>
          <p:spPr bwMode="auto">
            <a:xfrm>
              <a:off x="5083175" y="2503016"/>
              <a:ext cx="41275" cy="28575"/>
            </a:xfrm>
            <a:custGeom>
              <a:avLst/>
              <a:gdLst>
                <a:gd name="T0" fmla="*/ 2147483647 w 24"/>
                <a:gd name="T1" fmla="*/ 2147483647 h 16"/>
                <a:gd name="T2" fmla="*/ 2147483647 w 24"/>
                <a:gd name="T3" fmla="*/ 0 h 16"/>
                <a:gd name="T4" fmla="*/ 0 w 24"/>
                <a:gd name="T5" fmla="*/ 2147483647 h 16"/>
                <a:gd name="T6" fmla="*/ 2147483647 w 24"/>
                <a:gd name="T7" fmla="*/ 2147483647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16"/>
                <a:gd name="T14" fmla="*/ 24 w 24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16">
                  <a:moveTo>
                    <a:pt x="24" y="16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9" name="Freeform 707"/>
            <p:cNvSpPr>
              <a:spLocks/>
            </p:cNvSpPr>
            <p:nvPr/>
          </p:nvSpPr>
          <p:spPr bwMode="auto">
            <a:xfrm>
              <a:off x="4816475" y="2868141"/>
              <a:ext cx="133350" cy="146050"/>
            </a:xfrm>
            <a:custGeom>
              <a:avLst/>
              <a:gdLst>
                <a:gd name="T0" fmla="*/ 2147483647 w 80"/>
                <a:gd name="T1" fmla="*/ 2147483647 h 80"/>
                <a:gd name="T2" fmla="*/ 2147483647 w 80"/>
                <a:gd name="T3" fmla="*/ 0 h 80"/>
                <a:gd name="T4" fmla="*/ 2147483647 w 80"/>
                <a:gd name="T5" fmla="*/ 2147483647 h 80"/>
                <a:gd name="T6" fmla="*/ 2147483647 w 80"/>
                <a:gd name="T7" fmla="*/ 2147483647 h 80"/>
                <a:gd name="T8" fmla="*/ 2147483647 w 80"/>
                <a:gd name="T9" fmla="*/ 2147483647 h 80"/>
                <a:gd name="T10" fmla="*/ 2147483647 w 80"/>
                <a:gd name="T11" fmla="*/ 2147483647 h 80"/>
                <a:gd name="T12" fmla="*/ 2147483647 w 80"/>
                <a:gd name="T13" fmla="*/ 2147483647 h 80"/>
                <a:gd name="T14" fmla="*/ 2147483647 w 80"/>
                <a:gd name="T15" fmla="*/ 2147483647 h 80"/>
                <a:gd name="T16" fmla="*/ 2147483647 w 80"/>
                <a:gd name="T17" fmla="*/ 2147483647 h 80"/>
                <a:gd name="T18" fmla="*/ 2147483647 w 80"/>
                <a:gd name="T19" fmla="*/ 2147483647 h 80"/>
                <a:gd name="T20" fmla="*/ 0 w 80"/>
                <a:gd name="T21" fmla="*/ 2147483647 h 80"/>
                <a:gd name="T22" fmla="*/ 2147483647 w 80"/>
                <a:gd name="T23" fmla="*/ 2147483647 h 80"/>
                <a:gd name="T24" fmla="*/ 2147483647 w 80"/>
                <a:gd name="T25" fmla="*/ 2147483647 h 80"/>
                <a:gd name="T26" fmla="*/ 2147483647 w 80"/>
                <a:gd name="T27" fmla="*/ 2147483647 h 80"/>
                <a:gd name="T28" fmla="*/ 2147483647 w 80"/>
                <a:gd name="T29" fmla="*/ 2147483647 h 80"/>
                <a:gd name="T30" fmla="*/ 2147483647 w 80"/>
                <a:gd name="T31" fmla="*/ 2147483647 h 80"/>
                <a:gd name="T32" fmla="*/ 2147483647 w 80"/>
                <a:gd name="T33" fmla="*/ 2147483647 h 80"/>
                <a:gd name="T34" fmla="*/ 2147483647 w 80"/>
                <a:gd name="T35" fmla="*/ 2147483647 h 80"/>
                <a:gd name="T36" fmla="*/ 2147483647 w 80"/>
                <a:gd name="T37" fmla="*/ 2147483647 h 80"/>
                <a:gd name="T38" fmla="*/ 2147483647 w 80"/>
                <a:gd name="T39" fmla="*/ 2147483647 h 80"/>
                <a:gd name="T40" fmla="*/ 2147483647 w 80"/>
                <a:gd name="T41" fmla="*/ 2147483647 h 80"/>
                <a:gd name="T42" fmla="*/ 2147483647 w 80"/>
                <a:gd name="T43" fmla="*/ 2147483647 h 80"/>
                <a:gd name="T44" fmla="*/ 2147483647 w 80"/>
                <a:gd name="T45" fmla="*/ 2147483647 h 80"/>
                <a:gd name="T46" fmla="*/ 2147483647 w 80"/>
                <a:gd name="T47" fmla="*/ 2147483647 h 80"/>
                <a:gd name="T48" fmla="*/ 2147483647 w 80"/>
                <a:gd name="T49" fmla="*/ 2147483647 h 80"/>
                <a:gd name="T50" fmla="*/ 2147483647 w 80"/>
                <a:gd name="T51" fmla="*/ 2147483647 h 80"/>
                <a:gd name="T52" fmla="*/ 2147483647 w 80"/>
                <a:gd name="T53" fmla="*/ 2147483647 h 8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0"/>
                <a:gd name="T82" fmla="*/ 0 h 80"/>
                <a:gd name="T83" fmla="*/ 80 w 80"/>
                <a:gd name="T84" fmla="*/ 80 h 8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0" h="80">
                  <a:moveTo>
                    <a:pt x="80" y="8"/>
                  </a:moveTo>
                  <a:lnTo>
                    <a:pt x="80" y="0"/>
                  </a:lnTo>
                  <a:lnTo>
                    <a:pt x="80" y="8"/>
                  </a:lnTo>
                  <a:lnTo>
                    <a:pt x="64" y="8"/>
                  </a:lnTo>
                  <a:lnTo>
                    <a:pt x="40" y="8"/>
                  </a:lnTo>
                  <a:lnTo>
                    <a:pt x="32" y="8"/>
                  </a:lnTo>
                  <a:lnTo>
                    <a:pt x="16" y="16"/>
                  </a:lnTo>
                  <a:lnTo>
                    <a:pt x="8" y="24"/>
                  </a:lnTo>
                  <a:lnTo>
                    <a:pt x="0" y="32"/>
                  </a:lnTo>
                  <a:lnTo>
                    <a:pt x="8" y="48"/>
                  </a:lnTo>
                  <a:lnTo>
                    <a:pt x="24" y="48"/>
                  </a:lnTo>
                  <a:lnTo>
                    <a:pt x="16" y="56"/>
                  </a:lnTo>
                  <a:lnTo>
                    <a:pt x="16" y="72"/>
                  </a:lnTo>
                  <a:lnTo>
                    <a:pt x="32" y="80"/>
                  </a:lnTo>
                  <a:lnTo>
                    <a:pt x="40" y="72"/>
                  </a:lnTo>
                  <a:lnTo>
                    <a:pt x="40" y="64"/>
                  </a:lnTo>
                  <a:lnTo>
                    <a:pt x="56" y="56"/>
                  </a:lnTo>
                  <a:lnTo>
                    <a:pt x="40" y="40"/>
                  </a:lnTo>
                  <a:lnTo>
                    <a:pt x="40" y="32"/>
                  </a:lnTo>
                  <a:lnTo>
                    <a:pt x="32" y="24"/>
                  </a:lnTo>
                  <a:lnTo>
                    <a:pt x="56" y="16"/>
                  </a:lnTo>
                  <a:lnTo>
                    <a:pt x="72" y="16"/>
                  </a:lnTo>
                  <a:lnTo>
                    <a:pt x="80" y="16"/>
                  </a:lnTo>
                  <a:lnTo>
                    <a:pt x="8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0" name="Freeform 708"/>
            <p:cNvSpPr>
              <a:spLocks/>
            </p:cNvSpPr>
            <p:nvPr/>
          </p:nvSpPr>
          <p:spPr bwMode="auto">
            <a:xfrm>
              <a:off x="5083175" y="2503016"/>
              <a:ext cx="41275" cy="28575"/>
            </a:xfrm>
            <a:custGeom>
              <a:avLst/>
              <a:gdLst>
                <a:gd name="T0" fmla="*/ 2147483647 w 24"/>
                <a:gd name="T1" fmla="*/ 2147483647 h 16"/>
                <a:gd name="T2" fmla="*/ 2147483647 w 24"/>
                <a:gd name="T3" fmla="*/ 0 h 16"/>
                <a:gd name="T4" fmla="*/ 0 w 24"/>
                <a:gd name="T5" fmla="*/ 2147483647 h 16"/>
                <a:gd name="T6" fmla="*/ 2147483647 w 24"/>
                <a:gd name="T7" fmla="*/ 2147483647 h 16"/>
                <a:gd name="T8" fmla="*/ 2147483647 w 24"/>
                <a:gd name="T9" fmla="*/ 2147483647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16"/>
                <a:gd name="T17" fmla="*/ 24 w 24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16">
                  <a:moveTo>
                    <a:pt x="24" y="16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1" name="Freeform 709"/>
            <p:cNvSpPr>
              <a:spLocks/>
            </p:cNvSpPr>
            <p:nvPr/>
          </p:nvSpPr>
          <p:spPr bwMode="auto">
            <a:xfrm>
              <a:off x="4816475" y="2649066"/>
              <a:ext cx="212725" cy="158750"/>
            </a:xfrm>
            <a:custGeom>
              <a:avLst/>
              <a:gdLst>
                <a:gd name="T0" fmla="*/ 2147483647 w 128"/>
                <a:gd name="T1" fmla="*/ 2147483647 h 88"/>
                <a:gd name="T2" fmla="*/ 2147483647 w 128"/>
                <a:gd name="T3" fmla="*/ 2147483647 h 88"/>
                <a:gd name="T4" fmla="*/ 2147483647 w 128"/>
                <a:gd name="T5" fmla="*/ 2147483647 h 88"/>
                <a:gd name="T6" fmla="*/ 2147483647 w 128"/>
                <a:gd name="T7" fmla="*/ 0 h 88"/>
                <a:gd name="T8" fmla="*/ 2147483647 w 128"/>
                <a:gd name="T9" fmla="*/ 0 h 88"/>
                <a:gd name="T10" fmla="*/ 2147483647 w 128"/>
                <a:gd name="T11" fmla="*/ 2147483647 h 88"/>
                <a:gd name="T12" fmla="*/ 2147483647 w 128"/>
                <a:gd name="T13" fmla="*/ 0 h 88"/>
                <a:gd name="T14" fmla="*/ 2147483647 w 128"/>
                <a:gd name="T15" fmla="*/ 2147483647 h 88"/>
                <a:gd name="T16" fmla="*/ 2147483647 w 128"/>
                <a:gd name="T17" fmla="*/ 2147483647 h 88"/>
                <a:gd name="T18" fmla="*/ 0 w 128"/>
                <a:gd name="T19" fmla="*/ 2147483647 h 88"/>
                <a:gd name="T20" fmla="*/ 2147483647 w 128"/>
                <a:gd name="T21" fmla="*/ 2147483647 h 88"/>
                <a:gd name="T22" fmla="*/ 2147483647 w 128"/>
                <a:gd name="T23" fmla="*/ 2147483647 h 88"/>
                <a:gd name="T24" fmla="*/ 2147483647 w 128"/>
                <a:gd name="T25" fmla="*/ 2147483647 h 88"/>
                <a:gd name="T26" fmla="*/ 2147483647 w 128"/>
                <a:gd name="T27" fmla="*/ 2147483647 h 88"/>
                <a:gd name="T28" fmla="*/ 2147483647 w 128"/>
                <a:gd name="T29" fmla="*/ 2147483647 h 88"/>
                <a:gd name="T30" fmla="*/ 2147483647 w 128"/>
                <a:gd name="T31" fmla="*/ 2147483647 h 88"/>
                <a:gd name="T32" fmla="*/ 2147483647 w 128"/>
                <a:gd name="T33" fmla="*/ 2147483647 h 88"/>
                <a:gd name="T34" fmla="*/ 2147483647 w 128"/>
                <a:gd name="T35" fmla="*/ 2147483647 h 88"/>
                <a:gd name="T36" fmla="*/ 2147483647 w 128"/>
                <a:gd name="T37" fmla="*/ 2147483647 h 8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8"/>
                <a:gd name="T58" fmla="*/ 0 h 88"/>
                <a:gd name="T59" fmla="*/ 128 w 128"/>
                <a:gd name="T60" fmla="*/ 88 h 8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8" h="88">
                  <a:moveTo>
                    <a:pt x="112" y="40"/>
                  </a:moveTo>
                  <a:lnTo>
                    <a:pt x="128" y="32"/>
                  </a:lnTo>
                  <a:lnTo>
                    <a:pt x="120" y="16"/>
                  </a:lnTo>
                  <a:lnTo>
                    <a:pt x="96" y="0"/>
                  </a:lnTo>
                  <a:lnTo>
                    <a:pt x="72" y="0"/>
                  </a:lnTo>
                  <a:lnTo>
                    <a:pt x="40" y="8"/>
                  </a:lnTo>
                  <a:lnTo>
                    <a:pt x="32" y="0"/>
                  </a:lnTo>
                  <a:lnTo>
                    <a:pt x="24" y="24"/>
                  </a:lnTo>
                  <a:lnTo>
                    <a:pt x="16" y="40"/>
                  </a:lnTo>
                  <a:lnTo>
                    <a:pt x="0" y="40"/>
                  </a:lnTo>
                  <a:lnTo>
                    <a:pt x="32" y="80"/>
                  </a:lnTo>
                  <a:lnTo>
                    <a:pt x="40" y="80"/>
                  </a:lnTo>
                  <a:lnTo>
                    <a:pt x="64" y="80"/>
                  </a:lnTo>
                  <a:lnTo>
                    <a:pt x="88" y="80"/>
                  </a:lnTo>
                  <a:lnTo>
                    <a:pt x="112" y="88"/>
                  </a:lnTo>
                  <a:lnTo>
                    <a:pt x="112" y="64"/>
                  </a:lnTo>
                  <a:lnTo>
                    <a:pt x="120" y="56"/>
                  </a:lnTo>
                  <a:lnTo>
                    <a:pt x="112" y="56"/>
                  </a:lnTo>
                  <a:lnTo>
                    <a:pt x="112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2" name="Freeform 710"/>
            <p:cNvSpPr>
              <a:spLocks/>
            </p:cNvSpPr>
            <p:nvPr/>
          </p:nvSpPr>
          <p:spPr bwMode="auto">
            <a:xfrm>
              <a:off x="4816475" y="2722091"/>
              <a:ext cx="53975" cy="73025"/>
            </a:xfrm>
            <a:custGeom>
              <a:avLst/>
              <a:gdLst>
                <a:gd name="T0" fmla="*/ 2147483647 w 32"/>
                <a:gd name="T1" fmla="*/ 2147483647 h 40"/>
                <a:gd name="T2" fmla="*/ 2147483647 w 32"/>
                <a:gd name="T3" fmla="*/ 2147483647 h 40"/>
                <a:gd name="T4" fmla="*/ 0 w 32"/>
                <a:gd name="T5" fmla="*/ 0 h 40"/>
                <a:gd name="T6" fmla="*/ 2147483647 w 32"/>
                <a:gd name="T7" fmla="*/ 2147483647 h 40"/>
                <a:gd name="T8" fmla="*/ 2147483647 w 32"/>
                <a:gd name="T9" fmla="*/ 2147483647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32" y="32"/>
                  </a:moveTo>
                  <a:lnTo>
                    <a:pt x="32" y="40"/>
                  </a:lnTo>
                  <a:lnTo>
                    <a:pt x="0" y="0"/>
                  </a:lnTo>
                  <a:lnTo>
                    <a:pt x="8" y="16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3" name="Freeform 711"/>
            <p:cNvSpPr>
              <a:spLocks/>
            </p:cNvSpPr>
            <p:nvPr/>
          </p:nvSpPr>
          <p:spPr bwMode="auto">
            <a:xfrm>
              <a:off x="4641850" y="2561754"/>
              <a:ext cx="147638" cy="87312"/>
            </a:xfrm>
            <a:custGeom>
              <a:avLst/>
              <a:gdLst>
                <a:gd name="T0" fmla="*/ 2147483647 w 88"/>
                <a:gd name="T1" fmla="*/ 2147483647 h 48"/>
                <a:gd name="T2" fmla="*/ 2147483647 w 88"/>
                <a:gd name="T3" fmla="*/ 2147483647 h 48"/>
                <a:gd name="T4" fmla="*/ 2147483647 w 88"/>
                <a:gd name="T5" fmla="*/ 2147483647 h 48"/>
                <a:gd name="T6" fmla="*/ 2147483647 w 88"/>
                <a:gd name="T7" fmla="*/ 2147483647 h 48"/>
                <a:gd name="T8" fmla="*/ 2147483647 w 88"/>
                <a:gd name="T9" fmla="*/ 2147483647 h 48"/>
                <a:gd name="T10" fmla="*/ 2147483647 w 88"/>
                <a:gd name="T11" fmla="*/ 2147483647 h 48"/>
                <a:gd name="T12" fmla="*/ 2147483647 w 88"/>
                <a:gd name="T13" fmla="*/ 2147483647 h 48"/>
                <a:gd name="T14" fmla="*/ 2147483647 w 88"/>
                <a:gd name="T15" fmla="*/ 2147483647 h 48"/>
                <a:gd name="T16" fmla="*/ 2147483647 w 88"/>
                <a:gd name="T17" fmla="*/ 2147483647 h 48"/>
                <a:gd name="T18" fmla="*/ 2147483647 w 88"/>
                <a:gd name="T19" fmla="*/ 0 h 48"/>
                <a:gd name="T20" fmla="*/ 2147483647 w 88"/>
                <a:gd name="T21" fmla="*/ 0 h 48"/>
                <a:gd name="T22" fmla="*/ 2147483647 w 88"/>
                <a:gd name="T23" fmla="*/ 0 h 48"/>
                <a:gd name="T24" fmla="*/ 2147483647 w 88"/>
                <a:gd name="T25" fmla="*/ 2147483647 h 48"/>
                <a:gd name="T26" fmla="*/ 2147483647 w 88"/>
                <a:gd name="T27" fmla="*/ 2147483647 h 48"/>
                <a:gd name="T28" fmla="*/ 0 w 88"/>
                <a:gd name="T29" fmla="*/ 2147483647 h 48"/>
                <a:gd name="T30" fmla="*/ 2147483647 w 88"/>
                <a:gd name="T31" fmla="*/ 2147483647 h 48"/>
                <a:gd name="T32" fmla="*/ 2147483647 w 88"/>
                <a:gd name="T33" fmla="*/ 2147483647 h 48"/>
                <a:gd name="T34" fmla="*/ 2147483647 w 88"/>
                <a:gd name="T35" fmla="*/ 2147483647 h 48"/>
                <a:gd name="T36" fmla="*/ 2147483647 w 88"/>
                <a:gd name="T37" fmla="*/ 2147483647 h 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8"/>
                <a:gd name="T58" fmla="*/ 0 h 48"/>
                <a:gd name="T59" fmla="*/ 88 w 88"/>
                <a:gd name="T60" fmla="*/ 48 h 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8" h="48">
                  <a:moveTo>
                    <a:pt x="40" y="40"/>
                  </a:moveTo>
                  <a:lnTo>
                    <a:pt x="56" y="40"/>
                  </a:lnTo>
                  <a:lnTo>
                    <a:pt x="64" y="40"/>
                  </a:lnTo>
                  <a:lnTo>
                    <a:pt x="64" y="48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88" y="24"/>
                  </a:lnTo>
                  <a:lnTo>
                    <a:pt x="72" y="16"/>
                  </a:lnTo>
                  <a:lnTo>
                    <a:pt x="56" y="8"/>
                  </a:ln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24"/>
                  </a:lnTo>
                  <a:lnTo>
                    <a:pt x="24" y="40"/>
                  </a:lnTo>
                  <a:lnTo>
                    <a:pt x="40" y="4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4" name="Freeform 712"/>
            <p:cNvSpPr>
              <a:spLocks/>
            </p:cNvSpPr>
            <p:nvPr/>
          </p:nvSpPr>
          <p:spPr bwMode="auto">
            <a:xfrm>
              <a:off x="4735513" y="2649066"/>
              <a:ext cx="134937" cy="87313"/>
            </a:xfrm>
            <a:custGeom>
              <a:avLst/>
              <a:gdLst>
                <a:gd name="T0" fmla="*/ 2147483647 w 80"/>
                <a:gd name="T1" fmla="*/ 0 h 48"/>
                <a:gd name="T2" fmla="*/ 2147483647 w 80"/>
                <a:gd name="T3" fmla="*/ 0 h 48"/>
                <a:gd name="T4" fmla="*/ 2147483647 w 80"/>
                <a:gd name="T5" fmla="*/ 2147483647 h 48"/>
                <a:gd name="T6" fmla="*/ 2147483647 w 80"/>
                <a:gd name="T7" fmla="*/ 2147483647 h 48"/>
                <a:gd name="T8" fmla="*/ 2147483647 w 80"/>
                <a:gd name="T9" fmla="*/ 2147483647 h 48"/>
                <a:gd name="T10" fmla="*/ 2147483647 w 80"/>
                <a:gd name="T11" fmla="*/ 2147483647 h 48"/>
                <a:gd name="T12" fmla="*/ 2147483647 w 80"/>
                <a:gd name="T13" fmla="*/ 2147483647 h 48"/>
                <a:gd name="T14" fmla="*/ 0 w 80"/>
                <a:gd name="T15" fmla="*/ 2147483647 h 48"/>
                <a:gd name="T16" fmla="*/ 0 w 80"/>
                <a:gd name="T17" fmla="*/ 2147483647 h 48"/>
                <a:gd name="T18" fmla="*/ 2147483647 w 80"/>
                <a:gd name="T19" fmla="*/ 2147483647 h 48"/>
                <a:gd name="T20" fmla="*/ 2147483647 w 80"/>
                <a:gd name="T21" fmla="*/ 2147483647 h 48"/>
                <a:gd name="T22" fmla="*/ 2147483647 w 80"/>
                <a:gd name="T23" fmla="*/ 2147483647 h 48"/>
                <a:gd name="T24" fmla="*/ 2147483647 w 80"/>
                <a:gd name="T25" fmla="*/ 2147483647 h 48"/>
                <a:gd name="T26" fmla="*/ 2147483647 w 80"/>
                <a:gd name="T27" fmla="*/ 2147483647 h 48"/>
                <a:gd name="T28" fmla="*/ 2147483647 w 80"/>
                <a:gd name="T29" fmla="*/ 0 h 48"/>
                <a:gd name="T30" fmla="*/ 2147483647 w 80"/>
                <a:gd name="T31" fmla="*/ 0 h 48"/>
                <a:gd name="T32" fmla="*/ 2147483647 w 80"/>
                <a:gd name="T33" fmla="*/ 0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0"/>
                <a:gd name="T52" fmla="*/ 0 h 48"/>
                <a:gd name="T53" fmla="*/ 80 w 80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0" h="48">
                  <a:moveTo>
                    <a:pt x="56" y="0"/>
                  </a:moveTo>
                  <a:lnTo>
                    <a:pt x="48" y="0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16" y="8"/>
                  </a:lnTo>
                  <a:lnTo>
                    <a:pt x="8" y="8"/>
                  </a:lnTo>
                  <a:lnTo>
                    <a:pt x="8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16" y="40"/>
                  </a:lnTo>
                  <a:lnTo>
                    <a:pt x="32" y="48"/>
                  </a:lnTo>
                  <a:lnTo>
                    <a:pt x="48" y="40"/>
                  </a:lnTo>
                  <a:lnTo>
                    <a:pt x="64" y="40"/>
                  </a:lnTo>
                  <a:lnTo>
                    <a:pt x="72" y="24"/>
                  </a:lnTo>
                  <a:lnTo>
                    <a:pt x="80" y="0"/>
                  </a:lnTo>
                  <a:lnTo>
                    <a:pt x="72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5" name="Freeform 713"/>
            <p:cNvSpPr>
              <a:spLocks/>
            </p:cNvSpPr>
            <p:nvPr/>
          </p:nvSpPr>
          <p:spPr bwMode="auto">
            <a:xfrm>
              <a:off x="4749800" y="2604616"/>
              <a:ext cx="120650" cy="60325"/>
            </a:xfrm>
            <a:custGeom>
              <a:avLst/>
              <a:gdLst>
                <a:gd name="T0" fmla="*/ 2147483647 w 72"/>
                <a:gd name="T1" fmla="*/ 2147483647 h 32"/>
                <a:gd name="T2" fmla="*/ 2147483647 w 72"/>
                <a:gd name="T3" fmla="*/ 0 h 32"/>
                <a:gd name="T4" fmla="*/ 2147483647 w 72"/>
                <a:gd name="T5" fmla="*/ 2147483647 h 32"/>
                <a:gd name="T6" fmla="*/ 2147483647 w 72"/>
                <a:gd name="T7" fmla="*/ 2147483647 h 32"/>
                <a:gd name="T8" fmla="*/ 0 w 72"/>
                <a:gd name="T9" fmla="*/ 2147483647 h 32"/>
                <a:gd name="T10" fmla="*/ 0 w 72"/>
                <a:gd name="T11" fmla="*/ 2147483647 h 32"/>
                <a:gd name="T12" fmla="*/ 2147483647 w 72"/>
                <a:gd name="T13" fmla="*/ 2147483647 h 32"/>
                <a:gd name="T14" fmla="*/ 2147483647 w 72"/>
                <a:gd name="T15" fmla="*/ 2147483647 h 32"/>
                <a:gd name="T16" fmla="*/ 2147483647 w 72"/>
                <a:gd name="T17" fmla="*/ 2147483647 h 32"/>
                <a:gd name="T18" fmla="*/ 2147483647 w 72"/>
                <a:gd name="T19" fmla="*/ 2147483647 h 32"/>
                <a:gd name="T20" fmla="*/ 2147483647 w 72"/>
                <a:gd name="T21" fmla="*/ 2147483647 h 32"/>
                <a:gd name="T22" fmla="*/ 2147483647 w 72"/>
                <a:gd name="T23" fmla="*/ 2147483647 h 32"/>
                <a:gd name="T24" fmla="*/ 2147483647 w 72"/>
                <a:gd name="T25" fmla="*/ 2147483647 h 32"/>
                <a:gd name="T26" fmla="*/ 2147483647 w 72"/>
                <a:gd name="T27" fmla="*/ 2147483647 h 32"/>
                <a:gd name="T28" fmla="*/ 2147483647 w 72"/>
                <a:gd name="T29" fmla="*/ 2147483647 h 32"/>
                <a:gd name="T30" fmla="*/ 2147483647 w 72"/>
                <a:gd name="T31" fmla="*/ 2147483647 h 32"/>
                <a:gd name="T32" fmla="*/ 2147483647 w 72"/>
                <a:gd name="T33" fmla="*/ 2147483647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2"/>
                <a:gd name="T52" fmla="*/ 0 h 32"/>
                <a:gd name="T53" fmla="*/ 72 w 7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2" h="32">
                  <a:moveTo>
                    <a:pt x="40" y="8"/>
                  </a:moveTo>
                  <a:lnTo>
                    <a:pt x="24" y="0"/>
                  </a:lnTo>
                  <a:lnTo>
                    <a:pt x="16" y="8"/>
                  </a:lnTo>
                  <a:lnTo>
                    <a:pt x="16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24" y="32"/>
                  </a:lnTo>
                  <a:lnTo>
                    <a:pt x="40" y="24"/>
                  </a:lnTo>
                  <a:lnTo>
                    <a:pt x="48" y="24"/>
                  </a:lnTo>
                  <a:lnTo>
                    <a:pt x="64" y="24"/>
                  </a:lnTo>
                  <a:lnTo>
                    <a:pt x="72" y="24"/>
                  </a:lnTo>
                  <a:lnTo>
                    <a:pt x="64" y="16"/>
                  </a:lnTo>
                  <a:lnTo>
                    <a:pt x="64" y="8"/>
                  </a:lnTo>
                  <a:lnTo>
                    <a:pt x="56" y="8"/>
                  </a:lnTo>
                  <a:lnTo>
                    <a:pt x="4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6" name="Freeform 714"/>
            <p:cNvSpPr>
              <a:spLocks/>
            </p:cNvSpPr>
            <p:nvPr/>
          </p:nvSpPr>
          <p:spPr bwMode="auto">
            <a:xfrm>
              <a:off x="4816475" y="2722091"/>
              <a:ext cx="53975" cy="73025"/>
            </a:xfrm>
            <a:custGeom>
              <a:avLst/>
              <a:gdLst>
                <a:gd name="T0" fmla="*/ 2147483647 w 32"/>
                <a:gd name="T1" fmla="*/ 2147483647 h 40"/>
                <a:gd name="T2" fmla="*/ 2147483647 w 32"/>
                <a:gd name="T3" fmla="*/ 2147483647 h 40"/>
                <a:gd name="T4" fmla="*/ 0 w 32"/>
                <a:gd name="T5" fmla="*/ 0 h 40"/>
                <a:gd name="T6" fmla="*/ 2147483647 w 32"/>
                <a:gd name="T7" fmla="*/ 2147483647 h 40"/>
                <a:gd name="T8" fmla="*/ 2147483647 w 32"/>
                <a:gd name="T9" fmla="*/ 2147483647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32" y="32"/>
                  </a:moveTo>
                  <a:lnTo>
                    <a:pt x="32" y="40"/>
                  </a:lnTo>
                  <a:lnTo>
                    <a:pt x="0" y="0"/>
                  </a:lnTo>
                  <a:lnTo>
                    <a:pt x="8" y="16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7" name="Freeform 715"/>
            <p:cNvSpPr>
              <a:spLocks/>
            </p:cNvSpPr>
            <p:nvPr/>
          </p:nvSpPr>
          <p:spPr bwMode="auto">
            <a:xfrm>
              <a:off x="4749800" y="2604616"/>
              <a:ext cx="120650" cy="60325"/>
            </a:xfrm>
            <a:custGeom>
              <a:avLst/>
              <a:gdLst>
                <a:gd name="T0" fmla="*/ 2147483647 w 72"/>
                <a:gd name="T1" fmla="*/ 2147483647 h 32"/>
                <a:gd name="T2" fmla="*/ 2147483647 w 72"/>
                <a:gd name="T3" fmla="*/ 0 h 32"/>
                <a:gd name="T4" fmla="*/ 2147483647 w 72"/>
                <a:gd name="T5" fmla="*/ 0 h 32"/>
                <a:gd name="T6" fmla="*/ 2147483647 w 72"/>
                <a:gd name="T7" fmla="*/ 2147483647 h 32"/>
                <a:gd name="T8" fmla="*/ 2147483647 w 72"/>
                <a:gd name="T9" fmla="*/ 2147483647 h 32"/>
                <a:gd name="T10" fmla="*/ 0 w 72"/>
                <a:gd name="T11" fmla="*/ 2147483647 h 32"/>
                <a:gd name="T12" fmla="*/ 0 w 72"/>
                <a:gd name="T13" fmla="*/ 2147483647 h 32"/>
                <a:gd name="T14" fmla="*/ 0 w 72"/>
                <a:gd name="T15" fmla="*/ 2147483647 h 32"/>
                <a:gd name="T16" fmla="*/ 2147483647 w 72"/>
                <a:gd name="T17" fmla="*/ 2147483647 h 32"/>
                <a:gd name="T18" fmla="*/ 2147483647 w 72"/>
                <a:gd name="T19" fmla="*/ 2147483647 h 32"/>
                <a:gd name="T20" fmla="*/ 2147483647 w 72"/>
                <a:gd name="T21" fmla="*/ 2147483647 h 32"/>
                <a:gd name="T22" fmla="*/ 2147483647 w 72"/>
                <a:gd name="T23" fmla="*/ 2147483647 h 32"/>
                <a:gd name="T24" fmla="*/ 2147483647 w 72"/>
                <a:gd name="T25" fmla="*/ 2147483647 h 32"/>
                <a:gd name="T26" fmla="*/ 2147483647 w 72"/>
                <a:gd name="T27" fmla="*/ 2147483647 h 32"/>
                <a:gd name="T28" fmla="*/ 2147483647 w 72"/>
                <a:gd name="T29" fmla="*/ 2147483647 h 32"/>
                <a:gd name="T30" fmla="*/ 2147483647 w 72"/>
                <a:gd name="T31" fmla="*/ 2147483647 h 32"/>
                <a:gd name="T32" fmla="*/ 2147483647 w 72"/>
                <a:gd name="T33" fmla="*/ 2147483647 h 32"/>
                <a:gd name="T34" fmla="*/ 2147483647 w 72"/>
                <a:gd name="T35" fmla="*/ 2147483647 h 32"/>
                <a:gd name="T36" fmla="*/ 2147483647 w 72"/>
                <a:gd name="T37" fmla="*/ 2147483647 h 3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2"/>
                <a:gd name="T58" fmla="*/ 0 h 32"/>
                <a:gd name="T59" fmla="*/ 72 w 72"/>
                <a:gd name="T60" fmla="*/ 32 h 3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2" h="32">
                  <a:moveTo>
                    <a:pt x="40" y="8"/>
                  </a:moveTo>
                  <a:lnTo>
                    <a:pt x="24" y="0"/>
                  </a:lnTo>
                  <a:lnTo>
                    <a:pt x="16" y="8"/>
                  </a:lnTo>
                  <a:lnTo>
                    <a:pt x="16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16" y="32"/>
                  </a:lnTo>
                  <a:lnTo>
                    <a:pt x="24" y="32"/>
                  </a:lnTo>
                  <a:lnTo>
                    <a:pt x="40" y="24"/>
                  </a:lnTo>
                  <a:lnTo>
                    <a:pt x="48" y="24"/>
                  </a:lnTo>
                  <a:lnTo>
                    <a:pt x="64" y="24"/>
                  </a:lnTo>
                  <a:lnTo>
                    <a:pt x="72" y="24"/>
                  </a:lnTo>
                  <a:lnTo>
                    <a:pt x="64" y="16"/>
                  </a:lnTo>
                  <a:lnTo>
                    <a:pt x="64" y="8"/>
                  </a:lnTo>
                  <a:lnTo>
                    <a:pt x="56" y="8"/>
                  </a:lnTo>
                  <a:lnTo>
                    <a:pt x="40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8" name="Freeform 716"/>
            <p:cNvSpPr>
              <a:spLocks/>
            </p:cNvSpPr>
            <p:nvPr/>
          </p:nvSpPr>
          <p:spPr bwMode="auto">
            <a:xfrm>
              <a:off x="4870450" y="2795116"/>
              <a:ext cx="146050" cy="131763"/>
            </a:xfrm>
            <a:custGeom>
              <a:avLst/>
              <a:gdLst>
                <a:gd name="T0" fmla="*/ 2147483647 w 88"/>
                <a:gd name="T1" fmla="*/ 0 h 72"/>
                <a:gd name="T2" fmla="*/ 2147483647 w 88"/>
                <a:gd name="T3" fmla="*/ 0 h 72"/>
                <a:gd name="T4" fmla="*/ 0 w 88"/>
                <a:gd name="T5" fmla="*/ 0 h 72"/>
                <a:gd name="T6" fmla="*/ 0 w 88"/>
                <a:gd name="T7" fmla="*/ 2147483647 h 72"/>
                <a:gd name="T8" fmla="*/ 2147483647 w 88"/>
                <a:gd name="T9" fmla="*/ 2147483647 h 72"/>
                <a:gd name="T10" fmla="*/ 0 w 88"/>
                <a:gd name="T11" fmla="*/ 2147483647 h 72"/>
                <a:gd name="T12" fmla="*/ 2147483647 w 88"/>
                <a:gd name="T13" fmla="*/ 2147483647 h 72"/>
                <a:gd name="T14" fmla="*/ 2147483647 w 88"/>
                <a:gd name="T15" fmla="*/ 2147483647 h 72"/>
                <a:gd name="T16" fmla="*/ 2147483647 w 88"/>
                <a:gd name="T17" fmla="*/ 2147483647 h 72"/>
                <a:gd name="T18" fmla="*/ 2147483647 w 88"/>
                <a:gd name="T19" fmla="*/ 2147483647 h 72"/>
                <a:gd name="T20" fmla="*/ 2147483647 w 88"/>
                <a:gd name="T21" fmla="*/ 2147483647 h 72"/>
                <a:gd name="T22" fmla="*/ 2147483647 w 88"/>
                <a:gd name="T23" fmla="*/ 2147483647 h 72"/>
                <a:gd name="T24" fmla="*/ 2147483647 w 88"/>
                <a:gd name="T25" fmla="*/ 2147483647 h 72"/>
                <a:gd name="T26" fmla="*/ 2147483647 w 88"/>
                <a:gd name="T27" fmla="*/ 2147483647 h 72"/>
                <a:gd name="T28" fmla="*/ 2147483647 w 88"/>
                <a:gd name="T29" fmla="*/ 2147483647 h 72"/>
                <a:gd name="T30" fmla="*/ 2147483647 w 88"/>
                <a:gd name="T31" fmla="*/ 2147483647 h 72"/>
                <a:gd name="T32" fmla="*/ 2147483647 w 88"/>
                <a:gd name="T33" fmla="*/ 2147483647 h 72"/>
                <a:gd name="T34" fmla="*/ 2147483647 w 88"/>
                <a:gd name="T35" fmla="*/ 2147483647 h 72"/>
                <a:gd name="T36" fmla="*/ 2147483647 w 88"/>
                <a:gd name="T37" fmla="*/ 2147483647 h 72"/>
                <a:gd name="T38" fmla="*/ 2147483647 w 88"/>
                <a:gd name="T39" fmla="*/ 2147483647 h 72"/>
                <a:gd name="T40" fmla="*/ 2147483647 w 88"/>
                <a:gd name="T41" fmla="*/ 2147483647 h 72"/>
                <a:gd name="T42" fmla="*/ 2147483647 w 88"/>
                <a:gd name="T43" fmla="*/ 0 h 72"/>
                <a:gd name="T44" fmla="*/ 2147483647 w 88"/>
                <a:gd name="T45" fmla="*/ 0 h 7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72"/>
                <a:gd name="T71" fmla="*/ 88 w 88"/>
                <a:gd name="T72" fmla="*/ 72 h 7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72">
                  <a:moveTo>
                    <a:pt x="32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0" y="32"/>
                  </a:lnTo>
                  <a:lnTo>
                    <a:pt x="8" y="40"/>
                  </a:lnTo>
                  <a:lnTo>
                    <a:pt x="8" y="48"/>
                  </a:lnTo>
                  <a:lnTo>
                    <a:pt x="32" y="48"/>
                  </a:lnTo>
                  <a:lnTo>
                    <a:pt x="48" y="48"/>
                  </a:lnTo>
                  <a:lnTo>
                    <a:pt x="48" y="40"/>
                  </a:lnTo>
                  <a:lnTo>
                    <a:pt x="48" y="48"/>
                  </a:lnTo>
                  <a:lnTo>
                    <a:pt x="48" y="56"/>
                  </a:lnTo>
                  <a:lnTo>
                    <a:pt x="40" y="56"/>
                  </a:lnTo>
                  <a:lnTo>
                    <a:pt x="48" y="72"/>
                  </a:lnTo>
                  <a:lnTo>
                    <a:pt x="64" y="64"/>
                  </a:lnTo>
                  <a:lnTo>
                    <a:pt x="80" y="64"/>
                  </a:lnTo>
                  <a:lnTo>
                    <a:pt x="88" y="48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80" y="8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9" name="Freeform 717"/>
            <p:cNvSpPr>
              <a:spLocks/>
            </p:cNvSpPr>
            <p:nvPr/>
          </p:nvSpPr>
          <p:spPr bwMode="auto">
            <a:xfrm>
              <a:off x="4775200" y="2722091"/>
              <a:ext cx="106363" cy="204788"/>
            </a:xfrm>
            <a:custGeom>
              <a:avLst/>
              <a:gdLst>
                <a:gd name="T0" fmla="*/ 2147483647 w 64"/>
                <a:gd name="T1" fmla="*/ 2147483647 h 112"/>
                <a:gd name="T2" fmla="*/ 2147483647 w 64"/>
                <a:gd name="T3" fmla="*/ 2147483647 h 112"/>
                <a:gd name="T4" fmla="*/ 2147483647 w 64"/>
                <a:gd name="T5" fmla="*/ 2147483647 h 112"/>
                <a:gd name="T6" fmla="*/ 2147483647 w 64"/>
                <a:gd name="T7" fmla="*/ 2147483647 h 112"/>
                <a:gd name="T8" fmla="*/ 2147483647 w 64"/>
                <a:gd name="T9" fmla="*/ 2147483647 h 112"/>
                <a:gd name="T10" fmla="*/ 2147483647 w 64"/>
                <a:gd name="T11" fmla="*/ 2147483647 h 112"/>
                <a:gd name="T12" fmla="*/ 2147483647 w 64"/>
                <a:gd name="T13" fmla="*/ 2147483647 h 112"/>
                <a:gd name="T14" fmla="*/ 2147483647 w 64"/>
                <a:gd name="T15" fmla="*/ 2147483647 h 112"/>
                <a:gd name="T16" fmla="*/ 2147483647 w 64"/>
                <a:gd name="T17" fmla="*/ 2147483647 h 112"/>
                <a:gd name="T18" fmla="*/ 2147483647 w 64"/>
                <a:gd name="T19" fmla="*/ 2147483647 h 112"/>
                <a:gd name="T20" fmla="*/ 2147483647 w 64"/>
                <a:gd name="T21" fmla="*/ 0 h 112"/>
                <a:gd name="T22" fmla="*/ 2147483647 w 64"/>
                <a:gd name="T23" fmla="*/ 2147483647 h 112"/>
                <a:gd name="T24" fmla="*/ 2147483647 w 64"/>
                <a:gd name="T25" fmla="*/ 2147483647 h 112"/>
                <a:gd name="T26" fmla="*/ 2147483647 w 64"/>
                <a:gd name="T27" fmla="*/ 2147483647 h 112"/>
                <a:gd name="T28" fmla="*/ 2147483647 w 64"/>
                <a:gd name="T29" fmla="*/ 2147483647 h 112"/>
                <a:gd name="T30" fmla="*/ 2147483647 w 64"/>
                <a:gd name="T31" fmla="*/ 2147483647 h 112"/>
                <a:gd name="T32" fmla="*/ 0 w 64"/>
                <a:gd name="T33" fmla="*/ 2147483647 h 112"/>
                <a:gd name="T34" fmla="*/ 2147483647 w 64"/>
                <a:gd name="T35" fmla="*/ 2147483647 h 112"/>
                <a:gd name="T36" fmla="*/ 2147483647 w 64"/>
                <a:gd name="T37" fmla="*/ 2147483647 h 112"/>
                <a:gd name="T38" fmla="*/ 2147483647 w 64"/>
                <a:gd name="T39" fmla="*/ 2147483647 h 112"/>
                <a:gd name="T40" fmla="*/ 2147483647 w 64"/>
                <a:gd name="T41" fmla="*/ 2147483647 h 112"/>
                <a:gd name="T42" fmla="*/ 2147483647 w 64"/>
                <a:gd name="T43" fmla="*/ 2147483647 h 11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4"/>
                <a:gd name="T67" fmla="*/ 0 h 112"/>
                <a:gd name="T68" fmla="*/ 64 w 64"/>
                <a:gd name="T69" fmla="*/ 112 h 11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4" h="112">
                  <a:moveTo>
                    <a:pt x="40" y="96"/>
                  </a:moveTo>
                  <a:lnTo>
                    <a:pt x="56" y="88"/>
                  </a:lnTo>
                  <a:lnTo>
                    <a:pt x="64" y="88"/>
                  </a:lnTo>
                  <a:lnTo>
                    <a:pt x="64" y="80"/>
                  </a:lnTo>
                  <a:lnTo>
                    <a:pt x="56" y="72"/>
                  </a:lnTo>
                  <a:lnTo>
                    <a:pt x="64" y="56"/>
                  </a:lnTo>
                  <a:lnTo>
                    <a:pt x="56" y="48"/>
                  </a:lnTo>
                  <a:lnTo>
                    <a:pt x="56" y="40"/>
                  </a:lnTo>
                  <a:lnTo>
                    <a:pt x="56" y="32"/>
                  </a:lnTo>
                  <a:lnTo>
                    <a:pt x="32" y="16"/>
                  </a:lnTo>
                  <a:lnTo>
                    <a:pt x="24" y="0"/>
                  </a:lnTo>
                  <a:lnTo>
                    <a:pt x="8" y="8"/>
                  </a:lnTo>
                  <a:lnTo>
                    <a:pt x="16" y="16"/>
                  </a:lnTo>
                  <a:lnTo>
                    <a:pt x="16" y="24"/>
                  </a:lnTo>
                  <a:lnTo>
                    <a:pt x="16" y="40"/>
                  </a:lnTo>
                  <a:lnTo>
                    <a:pt x="8" y="56"/>
                  </a:lnTo>
                  <a:lnTo>
                    <a:pt x="0" y="72"/>
                  </a:lnTo>
                  <a:lnTo>
                    <a:pt x="16" y="88"/>
                  </a:lnTo>
                  <a:lnTo>
                    <a:pt x="16" y="96"/>
                  </a:lnTo>
                  <a:lnTo>
                    <a:pt x="24" y="112"/>
                  </a:lnTo>
                  <a:lnTo>
                    <a:pt x="32" y="104"/>
                  </a:lnTo>
                  <a:lnTo>
                    <a:pt x="40" y="9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0" name="Freeform 718"/>
            <p:cNvSpPr>
              <a:spLocks/>
            </p:cNvSpPr>
            <p:nvPr/>
          </p:nvSpPr>
          <p:spPr bwMode="auto">
            <a:xfrm>
              <a:off x="4683125" y="2691929"/>
              <a:ext cx="119063" cy="161925"/>
            </a:xfrm>
            <a:custGeom>
              <a:avLst/>
              <a:gdLst>
                <a:gd name="T0" fmla="*/ 2147483647 w 72"/>
                <a:gd name="T1" fmla="*/ 2147483647 h 88"/>
                <a:gd name="T2" fmla="*/ 2147483647 w 72"/>
                <a:gd name="T3" fmla="*/ 2147483647 h 88"/>
                <a:gd name="T4" fmla="*/ 2147483647 w 72"/>
                <a:gd name="T5" fmla="*/ 2147483647 h 88"/>
                <a:gd name="T6" fmla="*/ 2147483647 w 72"/>
                <a:gd name="T7" fmla="*/ 2147483647 h 88"/>
                <a:gd name="T8" fmla="*/ 2147483647 w 72"/>
                <a:gd name="T9" fmla="*/ 2147483647 h 88"/>
                <a:gd name="T10" fmla="*/ 2147483647 w 72"/>
                <a:gd name="T11" fmla="*/ 2147483647 h 88"/>
                <a:gd name="T12" fmla="*/ 2147483647 w 72"/>
                <a:gd name="T13" fmla="*/ 0 h 88"/>
                <a:gd name="T14" fmla="*/ 2147483647 w 72"/>
                <a:gd name="T15" fmla="*/ 2147483647 h 88"/>
                <a:gd name="T16" fmla="*/ 0 w 72"/>
                <a:gd name="T17" fmla="*/ 2147483647 h 88"/>
                <a:gd name="T18" fmla="*/ 0 w 72"/>
                <a:gd name="T19" fmla="*/ 2147483647 h 88"/>
                <a:gd name="T20" fmla="*/ 0 w 72"/>
                <a:gd name="T21" fmla="*/ 2147483647 h 88"/>
                <a:gd name="T22" fmla="*/ 2147483647 w 72"/>
                <a:gd name="T23" fmla="*/ 2147483647 h 88"/>
                <a:gd name="T24" fmla="*/ 2147483647 w 72"/>
                <a:gd name="T25" fmla="*/ 2147483647 h 88"/>
                <a:gd name="T26" fmla="*/ 2147483647 w 72"/>
                <a:gd name="T27" fmla="*/ 2147483647 h 88"/>
                <a:gd name="T28" fmla="*/ 2147483647 w 72"/>
                <a:gd name="T29" fmla="*/ 2147483647 h 88"/>
                <a:gd name="T30" fmla="*/ 2147483647 w 72"/>
                <a:gd name="T31" fmla="*/ 2147483647 h 88"/>
                <a:gd name="T32" fmla="*/ 2147483647 w 72"/>
                <a:gd name="T33" fmla="*/ 2147483647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2"/>
                <a:gd name="T52" fmla="*/ 0 h 88"/>
                <a:gd name="T53" fmla="*/ 72 w 72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2" h="88">
                  <a:moveTo>
                    <a:pt x="72" y="56"/>
                  </a:moveTo>
                  <a:lnTo>
                    <a:pt x="72" y="40"/>
                  </a:lnTo>
                  <a:lnTo>
                    <a:pt x="72" y="32"/>
                  </a:lnTo>
                  <a:lnTo>
                    <a:pt x="64" y="24"/>
                  </a:lnTo>
                  <a:lnTo>
                    <a:pt x="48" y="16"/>
                  </a:lnTo>
                  <a:lnTo>
                    <a:pt x="32" y="8"/>
                  </a:lnTo>
                  <a:lnTo>
                    <a:pt x="32" y="0"/>
                  </a:lnTo>
                  <a:lnTo>
                    <a:pt x="16" y="8"/>
                  </a:lnTo>
                  <a:lnTo>
                    <a:pt x="0" y="8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24" y="48"/>
                  </a:lnTo>
                  <a:lnTo>
                    <a:pt x="32" y="72"/>
                  </a:lnTo>
                  <a:lnTo>
                    <a:pt x="56" y="88"/>
                  </a:lnTo>
                  <a:lnTo>
                    <a:pt x="64" y="72"/>
                  </a:lnTo>
                  <a:lnTo>
                    <a:pt x="72" y="56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1" name="Freeform 719"/>
            <p:cNvSpPr>
              <a:spLocks/>
            </p:cNvSpPr>
            <p:nvPr/>
          </p:nvSpPr>
          <p:spPr bwMode="auto">
            <a:xfrm>
              <a:off x="4816475" y="2387129"/>
              <a:ext cx="65088" cy="42862"/>
            </a:xfrm>
            <a:custGeom>
              <a:avLst/>
              <a:gdLst>
                <a:gd name="T0" fmla="*/ 2147483647 w 40"/>
                <a:gd name="T1" fmla="*/ 2147483647 h 24"/>
                <a:gd name="T2" fmla="*/ 2147483647 w 40"/>
                <a:gd name="T3" fmla="*/ 2147483647 h 24"/>
                <a:gd name="T4" fmla="*/ 2147483647 w 40"/>
                <a:gd name="T5" fmla="*/ 2147483647 h 24"/>
                <a:gd name="T6" fmla="*/ 2147483647 w 40"/>
                <a:gd name="T7" fmla="*/ 2147483647 h 24"/>
                <a:gd name="T8" fmla="*/ 2147483647 w 40"/>
                <a:gd name="T9" fmla="*/ 0 h 24"/>
                <a:gd name="T10" fmla="*/ 2147483647 w 40"/>
                <a:gd name="T11" fmla="*/ 0 h 24"/>
                <a:gd name="T12" fmla="*/ 0 w 40"/>
                <a:gd name="T13" fmla="*/ 2147483647 h 24"/>
                <a:gd name="T14" fmla="*/ 0 w 40"/>
                <a:gd name="T15" fmla="*/ 2147483647 h 24"/>
                <a:gd name="T16" fmla="*/ 2147483647 w 40"/>
                <a:gd name="T17" fmla="*/ 2147483647 h 24"/>
                <a:gd name="T18" fmla="*/ 2147483647 w 40"/>
                <a:gd name="T19" fmla="*/ 2147483647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"/>
                <a:gd name="T31" fmla="*/ 0 h 24"/>
                <a:gd name="T32" fmla="*/ 40 w 40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" h="24">
                  <a:moveTo>
                    <a:pt x="32" y="24"/>
                  </a:moveTo>
                  <a:lnTo>
                    <a:pt x="40" y="16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2" name="Freeform 720"/>
            <p:cNvSpPr>
              <a:spLocks/>
            </p:cNvSpPr>
            <p:nvPr/>
          </p:nvSpPr>
          <p:spPr bwMode="auto">
            <a:xfrm>
              <a:off x="4870450" y="2795116"/>
              <a:ext cx="146050" cy="131763"/>
            </a:xfrm>
            <a:custGeom>
              <a:avLst/>
              <a:gdLst>
                <a:gd name="T0" fmla="*/ 2147483647 w 88"/>
                <a:gd name="T1" fmla="*/ 0 h 72"/>
                <a:gd name="T2" fmla="*/ 2147483647 w 88"/>
                <a:gd name="T3" fmla="*/ 0 h 72"/>
                <a:gd name="T4" fmla="*/ 0 w 88"/>
                <a:gd name="T5" fmla="*/ 0 h 72"/>
                <a:gd name="T6" fmla="*/ 0 w 88"/>
                <a:gd name="T7" fmla="*/ 2147483647 h 72"/>
                <a:gd name="T8" fmla="*/ 2147483647 w 88"/>
                <a:gd name="T9" fmla="*/ 2147483647 h 72"/>
                <a:gd name="T10" fmla="*/ 0 w 88"/>
                <a:gd name="T11" fmla="*/ 2147483647 h 72"/>
                <a:gd name="T12" fmla="*/ 2147483647 w 88"/>
                <a:gd name="T13" fmla="*/ 2147483647 h 72"/>
                <a:gd name="T14" fmla="*/ 2147483647 w 88"/>
                <a:gd name="T15" fmla="*/ 2147483647 h 72"/>
                <a:gd name="T16" fmla="*/ 2147483647 w 88"/>
                <a:gd name="T17" fmla="*/ 2147483647 h 72"/>
                <a:gd name="T18" fmla="*/ 2147483647 w 88"/>
                <a:gd name="T19" fmla="*/ 2147483647 h 72"/>
                <a:gd name="T20" fmla="*/ 2147483647 w 88"/>
                <a:gd name="T21" fmla="*/ 2147483647 h 72"/>
                <a:gd name="T22" fmla="*/ 2147483647 w 88"/>
                <a:gd name="T23" fmla="*/ 2147483647 h 72"/>
                <a:gd name="T24" fmla="*/ 2147483647 w 88"/>
                <a:gd name="T25" fmla="*/ 2147483647 h 72"/>
                <a:gd name="T26" fmla="*/ 2147483647 w 88"/>
                <a:gd name="T27" fmla="*/ 2147483647 h 72"/>
                <a:gd name="T28" fmla="*/ 2147483647 w 88"/>
                <a:gd name="T29" fmla="*/ 2147483647 h 72"/>
                <a:gd name="T30" fmla="*/ 2147483647 w 88"/>
                <a:gd name="T31" fmla="*/ 2147483647 h 72"/>
                <a:gd name="T32" fmla="*/ 2147483647 w 88"/>
                <a:gd name="T33" fmla="*/ 2147483647 h 72"/>
                <a:gd name="T34" fmla="*/ 2147483647 w 88"/>
                <a:gd name="T35" fmla="*/ 2147483647 h 72"/>
                <a:gd name="T36" fmla="*/ 2147483647 w 88"/>
                <a:gd name="T37" fmla="*/ 2147483647 h 72"/>
                <a:gd name="T38" fmla="*/ 2147483647 w 88"/>
                <a:gd name="T39" fmla="*/ 2147483647 h 72"/>
                <a:gd name="T40" fmla="*/ 2147483647 w 88"/>
                <a:gd name="T41" fmla="*/ 2147483647 h 72"/>
                <a:gd name="T42" fmla="*/ 2147483647 w 88"/>
                <a:gd name="T43" fmla="*/ 2147483647 h 72"/>
                <a:gd name="T44" fmla="*/ 2147483647 w 88"/>
                <a:gd name="T45" fmla="*/ 2147483647 h 72"/>
                <a:gd name="T46" fmla="*/ 2147483647 w 88"/>
                <a:gd name="T47" fmla="*/ 2147483647 h 72"/>
                <a:gd name="T48" fmla="*/ 2147483647 w 88"/>
                <a:gd name="T49" fmla="*/ 0 h 72"/>
                <a:gd name="T50" fmla="*/ 2147483647 w 88"/>
                <a:gd name="T51" fmla="*/ 0 h 7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8"/>
                <a:gd name="T79" fmla="*/ 0 h 72"/>
                <a:gd name="T80" fmla="*/ 88 w 88"/>
                <a:gd name="T81" fmla="*/ 72 h 7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8" h="72">
                  <a:moveTo>
                    <a:pt x="32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0" y="32"/>
                  </a:lnTo>
                  <a:lnTo>
                    <a:pt x="8" y="40"/>
                  </a:lnTo>
                  <a:lnTo>
                    <a:pt x="8" y="48"/>
                  </a:lnTo>
                  <a:lnTo>
                    <a:pt x="32" y="48"/>
                  </a:lnTo>
                  <a:lnTo>
                    <a:pt x="48" y="48"/>
                  </a:lnTo>
                  <a:lnTo>
                    <a:pt x="48" y="40"/>
                  </a:lnTo>
                  <a:lnTo>
                    <a:pt x="48" y="48"/>
                  </a:lnTo>
                  <a:lnTo>
                    <a:pt x="48" y="56"/>
                  </a:lnTo>
                  <a:lnTo>
                    <a:pt x="40" y="56"/>
                  </a:lnTo>
                  <a:lnTo>
                    <a:pt x="48" y="72"/>
                  </a:lnTo>
                  <a:lnTo>
                    <a:pt x="64" y="64"/>
                  </a:lnTo>
                  <a:lnTo>
                    <a:pt x="80" y="64"/>
                  </a:lnTo>
                  <a:lnTo>
                    <a:pt x="88" y="48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80" y="8"/>
                  </a:lnTo>
                  <a:lnTo>
                    <a:pt x="5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3" name="Freeform 721"/>
            <p:cNvSpPr>
              <a:spLocks/>
            </p:cNvSpPr>
            <p:nvPr/>
          </p:nvSpPr>
          <p:spPr bwMode="auto">
            <a:xfrm>
              <a:off x="4816475" y="2387129"/>
              <a:ext cx="65088" cy="42862"/>
            </a:xfrm>
            <a:custGeom>
              <a:avLst/>
              <a:gdLst>
                <a:gd name="T0" fmla="*/ 2147483647 w 40"/>
                <a:gd name="T1" fmla="*/ 2147483647 h 24"/>
                <a:gd name="T2" fmla="*/ 2147483647 w 40"/>
                <a:gd name="T3" fmla="*/ 2147483647 h 24"/>
                <a:gd name="T4" fmla="*/ 2147483647 w 40"/>
                <a:gd name="T5" fmla="*/ 2147483647 h 24"/>
                <a:gd name="T6" fmla="*/ 2147483647 w 40"/>
                <a:gd name="T7" fmla="*/ 2147483647 h 24"/>
                <a:gd name="T8" fmla="*/ 2147483647 w 40"/>
                <a:gd name="T9" fmla="*/ 0 h 24"/>
                <a:gd name="T10" fmla="*/ 2147483647 w 40"/>
                <a:gd name="T11" fmla="*/ 0 h 24"/>
                <a:gd name="T12" fmla="*/ 0 w 40"/>
                <a:gd name="T13" fmla="*/ 2147483647 h 24"/>
                <a:gd name="T14" fmla="*/ 0 w 40"/>
                <a:gd name="T15" fmla="*/ 2147483647 h 24"/>
                <a:gd name="T16" fmla="*/ 2147483647 w 40"/>
                <a:gd name="T17" fmla="*/ 2147483647 h 24"/>
                <a:gd name="T18" fmla="*/ 2147483647 w 40"/>
                <a:gd name="T19" fmla="*/ 2147483647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"/>
                <a:gd name="T31" fmla="*/ 0 h 24"/>
                <a:gd name="T32" fmla="*/ 40 w 40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" h="24">
                  <a:moveTo>
                    <a:pt x="32" y="24"/>
                  </a:moveTo>
                  <a:lnTo>
                    <a:pt x="40" y="16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32" y="2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4" name="Freeform 722"/>
            <p:cNvSpPr>
              <a:spLocks/>
            </p:cNvSpPr>
            <p:nvPr/>
          </p:nvSpPr>
          <p:spPr bwMode="auto">
            <a:xfrm>
              <a:off x="4694238" y="2415704"/>
              <a:ext cx="201612" cy="203200"/>
            </a:xfrm>
            <a:custGeom>
              <a:avLst/>
              <a:gdLst>
                <a:gd name="T0" fmla="*/ 0 w 120"/>
                <a:gd name="T1" fmla="*/ 2147483647 h 112"/>
                <a:gd name="T2" fmla="*/ 0 w 120"/>
                <a:gd name="T3" fmla="*/ 2147483647 h 112"/>
                <a:gd name="T4" fmla="*/ 0 w 120"/>
                <a:gd name="T5" fmla="*/ 2147483647 h 112"/>
                <a:gd name="T6" fmla="*/ 2147483647 w 120"/>
                <a:gd name="T7" fmla="*/ 2147483647 h 112"/>
                <a:gd name="T8" fmla="*/ 2147483647 w 120"/>
                <a:gd name="T9" fmla="*/ 2147483647 h 112"/>
                <a:gd name="T10" fmla="*/ 2147483647 w 120"/>
                <a:gd name="T11" fmla="*/ 2147483647 h 112"/>
                <a:gd name="T12" fmla="*/ 2147483647 w 120"/>
                <a:gd name="T13" fmla="*/ 2147483647 h 112"/>
                <a:gd name="T14" fmla="*/ 2147483647 w 120"/>
                <a:gd name="T15" fmla="*/ 2147483647 h 112"/>
                <a:gd name="T16" fmla="*/ 2147483647 w 120"/>
                <a:gd name="T17" fmla="*/ 2147483647 h 112"/>
                <a:gd name="T18" fmla="*/ 2147483647 w 120"/>
                <a:gd name="T19" fmla="*/ 2147483647 h 112"/>
                <a:gd name="T20" fmla="*/ 2147483647 w 120"/>
                <a:gd name="T21" fmla="*/ 2147483647 h 112"/>
                <a:gd name="T22" fmla="*/ 2147483647 w 120"/>
                <a:gd name="T23" fmla="*/ 2147483647 h 112"/>
                <a:gd name="T24" fmla="*/ 2147483647 w 120"/>
                <a:gd name="T25" fmla="*/ 2147483647 h 112"/>
                <a:gd name="T26" fmla="*/ 2147483647 w 120"/>
                <a:gd name="T27" fmla="*/ 2147483647 h 112"/>
                <a:gd name="T28" fmla="*/ 2147483647 w 120"/>
                <a:gd name="T29" fmla="*/ 2147483647 h 112"/>
                <a:gd name="T30" fmla="*/ 2147483647 w 120"/>
                <a:gd name="T31" fmla="*/ 2147483647 h 112"/>
                <a:gd name="T32" fmla="*/ 2147483647 w 120"/>
                <a:gd name="T33" fmla="*/ 2147483647 h 112"/>
                <a:gd name="T34" fmla="*/ 2147483647 w 120"/>
                <a:gd name="T35" fmla="*/ 2147483647 h 112"/>
                <a:gd name="T36" fmla="*/ 2147483647 w 120"/>
                <a:gd name="T37" fmla="*/ 2147483647 h 112"/>
                <a:gd name="T38" fmla="*/ 2147483647 w 120"/>
                <a:gd name="T39" fmla="*/ 2147483647 h 112"/>
                <a:gd name="T40" fmla="*/ 2147483647 w 120"/>
                <a:gd name="T41" fmla="*/ 2147483647 h 112"/>
                <a:gd name="T42" fmla="*/ 2147483647 w 120"/>
                <a:gd name="T43" fmla="*/ 2147483647 h 112"/>
                <a:gd name="T44" fmla="*/ 2147483647 w 120"/>
                <a:gd name="T45" fmla="*/ 0 h 112"/>
                <a:gd name="T46" fmla="*/ 2147483647 w 120"/>
                <a:gd name="T47" fmla="*/ 0 h 112"/>
                <a:gd name="T48" fmla="*/ 2147483647 w 120"/>
                <a:gd name="T49" fmla="*/ 0 h 112"/>
                <a:gd name="T50" fmla="*/ 2147483647 w 120"/>
                <a:gd name="T51" fmla="*/ 2147483647 h 112"/>
                <a:gd name="T52" fmla="*/ 0 w 120"/>
                <a:gd name="T53" fmla="*/ 2147483647 h 112"/>
                <a:gd name="T54" fmla="*/ 0 w 120"/>
                <a:gd name="T55" fmla="*/ 2147483647 h 112"/>
                <a:gd name="T56" fmla="*/ 0 w 120"/>
                <a:gd name="T57" fmla="*/ 2147483647 h 11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20"/>
                <a:gd name="T88" fmla="*/ 0 h 112"/>
                <a:gd name="T89" fmla="*/ 120 w 120"/>
                <a:gd name="T90" fmla="*/ 112 h 11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20" h="112">
                  <a:moveTo>
                    <a:pt x="0" y="32"/>
                  </a:moveTo>
                  <a:lnTo>
                    <a:pt x="0" y="40"/>
                  </a:lnTo>
                  <a:lnTo>
                    <a:pt x="0" y="48"/>
                  </a:lnTo>
                  <a:lnTo>
                    <a:pt x="8" y="64"/>
                  </a:lnTo>
                  <a:lnTo>
                    <a:pt x="8" y="80"/>
                  </a:lnTo>
                  <a:lnTo>
                    <a:pt x="24" y="88"/>
                  </a:lnTo>
                  <a:lnTo>
                    <a:pt x="40" y="96"/>
                  </a:lnTo>
                  <a:lnTo>
                    <a:pt x="56" y="104"/>
                  </a:lnTo>
                  <a:lnTo>
                    <a:pt x="72" y="112"/>
                  </a:lnTo>
                  <a:lnTo>
                    <a:pt x="88" y="112"/>
                  </a:lnTo>
                  <a:lnTo>
                    <a:pt x="96" y="112"/>
                  </a:lnTo>
                  <a:lnTo>
                    <a:pt x="104" y="112"/>
                  </a:lnTo>
                  <a:lnTo>
                    <a:pt x="112" y="88"/>
                  </a:lnTo>
                  <a:lnTo>
                    <a:pt x="120" y="80"/>
                  </a:lnTo>
                  <a:lnTo>
                    <a:pt x="120" y="64"/>
                  </a:lnTo>
                  <a:lnTo>
                    <a:pt x="120" y="56"/>
                  </a:lnTo>
                  <a:lnTo>
                    <a:pt x="112" y="48"/>
                  </a:lnTo>
                  <a:lnTo>
                    <a:pt x="120" y="40"/>
                  </a:lnTo>
                  <a:lnTo>
                    <a:pt x="120" y="24"/>
                  </a:lnTo>
                  <a:lnTo>
                    <a:pt x="112" y="8"/>
                  </a:lnTo>
                  <a:lnTo>
                    <a:pt x="104" y="8"/>
                  </a:lnTo>
                  <a:lnTo>
                    <a:pt x="80" y="8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16" y="8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5" name="Freeform 723"/>
            <p:cNvSpPr>
              <a:spLocks/>
            </p:cNvSpPr>
            <p:nvPr/>
          </p:nvSpPr>
          <p:spPr bwMode="auto">
            <a:xfrm>
              <a:off x="4521200" y="2677641"/>
              <a:ext cx="93663" cy="58738"/>
            </a:xfrm>
            <a:custGeom>
              <a:avLst/>
              <a:gdLst>
                <a:gd name="T0" fmla="*/ 2147483647 w 56"/>
                <a:gd name="T1" fmla="*/ 2147483647 h 32"/>
                <a:gd name="T2" fmla="*/ 2147483647 w 56"/>
                <a:gd name="T3" fmla="*/ 0 h 32"/>
                <a:gd name="T4" fmla="*/ 2147483647 w 56"/>
                <a:gd name="T5" fmla="*/ 0 h 32"/>
                <a:gd name="T6" fmla="*/ 2147483647 w 56"/>
                <a:gd name="T7" fmla="*/ 0 h 32"/>
                <a:gd name="T8" fmla="*/ 2147483647 w 56"/>
                <a:gd name="T9" fmla="*/ 0 h 32"/>
                <a:gd name="T10" fmla="*/ 0 w 56"/>
                <a:gd name="T11" fmla="*/ 2147483647 h 32"/>
                <a:gd name="T12" fmla="*/ 0 w 56"/>
                <a:gd name="T13" fmla="*/ 2147483647 h 32"/>
                <a:gd name="T14" fmla="*/ 2147483647 w 56"/>
                <a:gd name="T15" fmla="*/ 2147483647 h 32"/>
                <a:gd name="T16" fmla="*/ 2147483647 w 56"/>
                <a:gd name="T17" fmla="*/ 2147483647 h 32"/>
                <a:gd name="T18" fmla="*/ 2147483647 w 56"/>
                <a:gd name="T19" fmla="*/ 2147483647 h 32"/>
                <a:gd name="T20" fmla="*/ 2147483647 w 56"/>
                <a:gd name="T21" fmla="*/ 2147483647 h 32"/>
                <a:gd name="T22" fmla="*/ 2147483647 w 56"/>
                <a:gd name="T23" fmla="*/ 2147483647 h 32"/>
                <a:gd name="T24" fmla="*/ 2147483647 w 56"/>
                <a:gd name="T25" fmla="*/ 2147483647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32"/>
                <a:gd name="T41" fmla="*/ 56 w 56"/>
                <a:gd name="T42" fmla="*/ 32 h 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32">
                  <a:moveTo>
                    <a:pt x="48" y="8"/>
                  </a:move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16" y="32"/>
                  </a:lnTo>
                  <a:lnTo>
                    <a:pt x="32" y="24"/>
                  </a:lnTo>
                  <a:lnTo>
                    <a:pt x="48" y="24"/>
                  </a:lnTo>
                  <a:lnTo>
                    <a:pt x="56" y="16"/>
                  </a:lnTo>
                  <a:lnTo>
                    <a:pt x="48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6" name="Freeform 724"/>
            <p:cNvSpPr>
              <a:spLocks/>
            </p:cNvSpPr>
            <p:nvPr/>
          </p:nvSpPr>
          <p:spPr bwMode="auto">
            <a:xfrm>
              <a:off x="4562475" y="2299816"/>
              <a:ext cx="65088" cy="115888"/>
            </a:xfrm>
            <a:custGeom>
              <a:avLst/>
              <a:gdLst>
                <a:gd name="T0" fmla="*/ 2147483647 w 40"/>
                <a:gd name="T1" fmla="*/ 2147483647 h 64"/>
                <a:gd name="T2" fmla="*/ 2147483647 w 40"/>
                <a:gd name="T3" fmla="*/ 2147483647 h 64"/>
                <a:gd name="T4" fmla="*/ 2147483647 w 40"/>
                <a:gd name="T5" fmla="*/ 2147483647 h 64"/>
                <a:gd name="T6" fmla="*/ 2147483647 w 40"/>
                <a:gd name="T7" fmla="*/ 2147483647 h 64"/>
                <a:gd name="T8" fmla="*/ 2147483647 w 40"/>
                <a:gd name="T9" fmla="*/ 2147483647 h 64"/>
                <a:gd name="T10" fmla="*/ 2147483647 w 40"/>
                <a:gd name="T11" fmla="*/ 2147483647 h 64"/>
                <a:gd name="T12" fmla="*/ 2147483647 w 40"/>
                <a:gd name="T13" fmla="*/ 2147483647 h 64"/>
                <a:gd name="T14" fmla="*/ 2147483647 w 40"/>
                <a:gd name="T15" fmla="*/ 0 h 64"/>
                <a:gd name="T16" fmla="*/ 2147483647 w 40"/>
                <a:gd name="T17" fmla="*/ 2147483647 h 64"/>
                <a:gd name="T18" fmla="*/ 2147483647 w 40"/>
                <a:gd name="T19" fmla="*/ 2147483647 h 64"/>
                <a:gd name="T20" fmla="*/ 0 w 40"/>
                <a:gd name="T21" fmla="*/ 2147483647 h 64"/>
                <a:gd name="T22" fmla="*/ 0 w 40"/>
                <a:gd name="T23" fmla="*/ 2147483647 h 64"/>
                <a:gd name="T24" fmla="*/ 2147483647 w 40"/>
                <a:gd name="T25" fmla="*/ 2147483647 h 64"/>
                <a:gd name="T26" fmla="*/ 2147483647 w 40"/>
                <a:gd name="T27" fmla="*/ 2147483647 h 64"/>
                <a:gd name="T28" fmla="*/ 2147483647 w 40"/>
                <a:gd name="T29" fmla="*/ 2147483647 h 64"/>
                <a:gd name="T30" fmla="*/ 2147483647 w 40"/>
                <a:gd name="T31" fmla="*/ 2147483647 h 6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"/>
                <a:gd name="T49" fmla="*/ 0 h 64"/>
                <a:gd name="T50" fmla="*/ 40 w 40"/>
                <a:gd name="T51" fmla="*/ 64 h 6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" h="64">
                  <a:moveTo>
                    <a:pt x="24" y="64"/>
                  </a:moveTo>
                  <a:lnTo>
                    <a:pt x="24" y="48"/>
                  </a:lnTo>
                  <a:lnTo>
                    <a:pt x="24" y="32"/>
                  </a:lnTo>
                  <a:lnTo>
                    <a:pt x="32" y="32"/>
                  </a:lnTo>
                  <a:lnTo>
                    <a:pt x="40" y="24"/>
                  </a:lnTo>
                  <a:lnTo>
                    <a:pt x="32" y="24"/>
                  </a:lnTo>
                  <a:lnTo>
                    <a:pt x="32" y="16"/>
                  </a:lnTo>
                  <a:lnTo>
                    <a:pt x="32" y="0"/>
                  </a:lnTo>
                  <a:lnTo>
                    <a:pt x="16" y="8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0"/>
                  </a:lnTo>
                  <a:lnTo>
                    <a:pt x="8" y="48"/>
                  </a:lnTo>
                  <a:lnTo>
                    <a:pt x="16" y="64"/>
                  </a:lnTo>
                  <a:lnTo>
                    <a:pt x="16" y="56"/>
                  </a:lnTo>
                  <a:lnTo>
                    <a:pt x="24" y="6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7" name="Freeform 725"/>
            <p:cNvSpPr>
              <a:spLocks/>
            </p:cNvSpPr>
            <p:nvPr/>
          </p:nvSpPr>
          <p:spPr bwMode="auto">
            <a:xfrm>
              <a:off x="4452938" y="2531591"/>
              <a:ext cx="68262" cy="73025"/>
            </a:xfrm>
            <a:custGeom>
              <a:avLst/>
              <a:gdLst>
                <a:gd name="T0" fmla="*/ 2147483647 w 41"/>
                <a:gd name="T1" fmla="*/ 2147483647 h 40"/>
                <a:gd name="T2" fmla="*/ 2147483647 w 41"/>
                <a:gd name="T3" fmla="*/ 2147483647 h 40"/>
                <a:gd name="T4" fmla="*/ 2147483647 w 41"/>
                <a:gd name="T5" fmla="*/ 2147483647 h 40"/>
                <a:gd name="T6" fmla="*/ 2147483647 w 41"/>
                <a:gd name="T7" fmla="*/ 2147483647 h 40"/>
                <a:gd name="T8" fmla="*/ 2147483647 w 41"/>
                <a:gd name="T9" fmla="*/ 2147483647 h 40"/>
                <a:gd name="T10" fmla="*/ 2147483647 w 41"/>
                <a:gd name="T11" fmla="*/ 2147483647 h 40"/>
                <a:gd name="T12" fmla="*/ 2147483647 w 41"/>
                <a:gd name="T13" fmla="*/ 2147483647 h 40"/>
                <a:gd name="T14" fmla="*/ 2147483647 w 41"/>
                <a:gd name="T15" fmla="*/ 2147483647 h 40"/>
                <a:gd name="T16" fmla="*/ 2147483647 w 41"/>
                <a:gd name="T17" fmla="*/ 2147483647 h 40"/>
                <a:gd name="T18" fmla="*/ 2147483647 w 41"/>
                <a:gd name="T19" fmla="*/ 2147483647 h 40"/>
                <a:gd name="T20" fmla="*/ 2147483647 w 41"/>
                <a:gd name="T21" fmla="*/ 2147483647 h 40"/>
                <a:gd name="T22" fmla="*/ 2147483647 w 41"/>
                <a:gd name="T23" fmla="*/ 0 h 40"/>
                <a:gd name="T24" fmla="*/ 0 w 41"/>
                <a:gd name="T25" fmla="*/ 2147483647 h 40"/>
                <a:gd name="T26" fmla="*/ 0 w 41"/>
                <a:gd name="T27" fmla="*/ 2147483647 h 40"/>
                <a:gd name="T28" fmla="*/ 2147483647 w 41"/>
                <a:gd name="T29" fmla="*/ 2147483647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1"/>
                <a:gd name="T46" fmla="*/ 0 h 40"/>
                <a:gd name="T47" fmla="*/ 41 w 41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1" h="40">
                  <a:moveTo>
                    <a:pt x="8" y="24"/>
                  </a:moveTo>
                  <a:lnTo>
                    <a:pt x="16" y="32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41" y="32"/>
                  </a:lnTo>
                  <a:lnTo>
                    <a:pt x="41" y="24"/>
                  </a:lnTo>
                  <a:lnTo>
                    <a:pt x="41" y="16"/>
                  </a:lnTo>
                  <a:lnTo>
                    <a:pt x="32" y="16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16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2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8" name="Freeform 726"/>
            <p:cNvSpPr>
              <a:spLocks/>
            </p:cNvSpPr>
            <p:nvPr/>
          </p:nvSpPr>
          <p:spPr bwMode="auto">
            <a:xfrm>
              <a:off x="4521200" y="2677641"/>
              <a:ext cx="93663" cy="58738"/>
            </a:xfrm>
            <a:custGeom>
              <a:avLst/>
              <a:gdLst>
                <a:gd name="T0" fmla="*/ 2147483647 w 56"/>
                <a:gd name="T1" fmla="*/ 2147483647 h 32"/>
                <a:gd name="T2" fmla="*/ 2147483647 w 56"/>
                <a:gd name="T3" fmla="*/ 0 h 32"/>
                <a:gd name="T4" fmla="*/ 2147483647 w 56"/>
                <a:gd name="T5" fmla="*/ 0 h 32"/>
                <a:gd name="T6" fmla="*/ 2147483647 w 56"/>
                <a:gd name="T7" fmla="*/ 0 h 32"/>
                <a:gd name="T8" fmla="*/ 2147483647 w 56"/>
                <a:gd name="T9" fmla="*/ 0 h 32"/>
                <a:gd name="T10" fmla="*/ 2147483647 w 56"/>
                <a:gd name="T11" fmla="*/ 0 h 32"/>
                <a:gd name="T12" fmla="*/ 2147483647 w 56"/>
                <a:gd name="T13" fmla="*/ 0 h 32"/>
                <a:gd name="T14" fmla="*/ 0 w 56"/>
                <a:gd name="T15" fmla="*/ 2147483647 h 32"/>
                <a:gd name="T16" fmla="*/ 0 w 56"/>
                <a:gd name="T17" fmla="*/ 2147483647 h 32"/>
                <a:gd name="T18" fmla="*/ 2147483647 w 56"/>
                <a:gd name="T19" fmla="*/ 2147483647 h 32"/>
                <a:gd name="T20" fmla="*/ 2147483647 w 56"/>
                <a:gd name="T21" fmla="*/ 2147483647 h 32"/>
                <a:gd name="T22" fmla="*/ 2147483647 w 56"/>
                <a:gd name="T23" fmla="*/ 2147483647 h 32"/>
                <a:gd name="T24" fmla="*/ 2147483647 w 56"/>
                <a:gd name="T25" fmla="*/ 2147483647 h 32"/>
                <a:gd name="T26" fmla="*/ 2147483647 w 56"/>
                <a:gd name="T27" fmla="*/ 2147483647 h 32"/>
                <a:gd name="T28" fmla="*/ 2147483647 w 56"/>
                <a:gd name="T29" fmla="*/ 2147483647 h 32"/>
                <a:gd name="T30" fmla="*/ 2147483647 w 56"/>
                <a:gd name="T31" fmla="*/ 2147483647 h 32"/>
                <a:gd name="T32" fmla="*/ 2147483647 w 56"/>
                <a:gd name="T33" fmla="*/ 2147483647 h 32"/>
                <a:gd name="T34" fmla="*/ 2147483647 w 56"/>
                <a:gd name="T35" fmla="*/ 2147483647 h 32"/>
                <a:gd name="T36" fmla="*/ 2147483647 w 56"/>
                <a:gd name="T37" fmla="*/ 2147483647 h 32"/>
                <a:gd name="T38" fmla="*/ 2147483647 w 56"/>
                <a:gd name="T39" fmla="*/ 2147483647 h 3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6"/>
                <a:gd name="T61" fmla="*/ 0 h 32"/>
                <a:gd name="T62" fmla="*/ 56 w 56"/>
                <a:gd name="T63" fmla="*/ 32 h 3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6" h="32">
                  <a:moveTo>
                    <a:pt x="48" y="8"/>
                  </a:moveTo>
                  <a:lnTo>
                    <a:pt x="40" y="0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8" y="24"/>
                  </a:lnTo>
                  <a:lnTo>
                    <a:pt x="16" y="32"/>
                  </a:lnTo>
                  <a:lnTo>
                    <a:pt x="32" y="24"/>
                  </a:lnTo>
                  <a:lnTo>
                    <a:pt x="48" y="24"/>
                  </a:lnTo>
                  <a:lnTo>
                    <a:pt x="56" y="16"/>
                  </a:lnTo>
                  <a:lnTo>
                    <a:pt x="48" y="8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9" name="Freeform 727"/>
            <p:cNvSpPr>
              <a:spLocks/>
            </p:cNvSpPr>
            <p:nvPr/>
          </p:nvSpPr>
          <p:spPr bwMode="auto">
            <a:xfrm>
              <a:off x="4452938" y="2531591"/>
              <a:ext cx="68262" cy="73025"/>
            </a:xfrm>
            <a:custGeom>
              <a:avLst/>
              <a:gdLst>
                <a:gd name="T0" fmla="*/ 2147483647 w 41"/>
                <a:gd name="T1" fmla="*/ 2147483647 h 40"/>
                <a:gd name="T2" fmla="*/ 2147483647 w 41"/>
                <a:gd name="T3" fmla="*/ 2147483647 h 40"/>
                <a:gd name="T4" fmla="*/ 2147483647 w 41"/>
                <a:gd name="T5" fmla="*/ 2147483647 h 40"/>
                <a:gd name="T6" fmla="*/ 2147483647 w 41"/>
                <a:gd name="T7" fmla="*/ 2147483647 h 40"/>
                <a:gd name="T8" fmla="*/ 2147483647 w 41"/>
                <a:gd name="T9" fmla="*/ 2147483647 h 40"/>
                <a:gd name="T10" fmla="*/ 2147483647 w 41"/>
                <a:gd name="T11" fmla="*/ 2147483647 h 40"/>
                <a:gd name="T12" fmla="*/ 2147483647 w 41"/>
                <a:gd name="T13" fmla="*/ 2147483647 h 40"/>
                <a:gd name="T14" fmla="*/ 2147483647 w 41"/>
                <a:gd name="T15" fmla="*/ 2147483647 h 40"/>
                <a:gd name="T16" fmla="*/ 2147483647 w 41"/>
                <a:gd name="T17" fmla="*/ 2147483647 h 40"/>
                <a:gd name="T18" fmla="*/ 2147483647 w 41"/>
                <a:gd name="T19" fmla="*/ 2147483647 h 40"/>
                <a:gd name="T20" fmla="*/ 2147483647 w 41"/>
                <a:gd name="T21" fmla="*/ 2147483647 h 40"/>
                <a:gd name="T22" fmla="*/ 2147483647 w 41"/>
                <a:gd name="T23" fmla="*/ 2147483647 h 40"/>
                <a:gd name="T24" fmla="*/ 2147483647 w 41"/>
                <a:gd name="T25" fmla="*/ 2147483647 h 40"/>
                <a:gd name="T26" fmla="*/ 2147483647 w 41"/>
                <a:gd name="T27" fmla="*/ 0 h 40"/>
                <a:gd name="T28" fmla="*/ 0 w 41"/>
                <a:gd name="T29" fmla="*/ 2147483647 h 40"/>
                <a:gd name="T30" fmla="*/ 0 w 41"/>
                <a:gd name="T31" fmla="*/ 2147483647 h 40"/>
                <a:gd name="T32" fmla="*/ 0 w 41"/>
                <a:gd name="T33" fmla="*/ 2147483647 h 40"/>
                <a:gd name="T34" fmla="*/ 2147483647 w 41"/>
                <a:gd name="T35" fmla="*/ 2147483647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1"/>
                <a:gd name="T55" fmla="*/ 0 h 40"/>
                <a:gd name="T56" fmla="*/ 41 w 41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1" h="40">
                  <a:moveTo>
                    <a:pt x="8" y="24"/>
                  </a:moveTo>
                  <a:lnTo>
                    <a:pt x="16" y="32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41" y="32"/>
                  </a:lnTo>
                  <a:lnTo>
                    <a:pt x="41" y="24"/>
                  </a:lnTo>
                  <a:lnTo>
                    <a:pt x="41" y="16"/>
                  </a:lnTo>
                  <a:lnTo>
                    <a:pt x="32" y="16"/>
                  </a:lnTo>
                  <a:lnTo>
                    <a:pt x="32" y="8"/>
                  </a:lnTo>
                  <a:lnTo>
                    <a:pt x="24" y="8"/>
                  </a:lnTo>
                  <a:lnTo>
                    <a:pt x="16" y="8"/>
                  </a:lnTo>
                  <a:lnTo>
                    <a:pt x="8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24"/>
                  </a:lnTo>
                  <a:close/>
                </a:path>
              </a:pathLst>
            </a:custGeom>
            <a:solidFill>
              <a:srgbClr val="3366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0" name="Freeform 728"/>
            <p:cNvSpPr>
              <a:spLocks/>
            </p:cNvSpPr>
            <p:nvPr/>
          </p:nvSpPr>
          <p:spPr bwMode="auto">
            <a:xfrm>
              <a:off x="4398963" y="3361854"/>
              <a:ext cx="336550" cy="277812"/>
            </a:xfrm>
            <a:custGeom>
              <a:avLst/>
              <a:gdLst>
                <a:gd name="T0" fmla="*/ 2147483647 w 201"/>
                <a:gd name="T1" fmla="*/ 2147483647 h 152"/>
                <a:gd name="T2" fmla="*/ 2147483647 w 201"/>
                <a:gd name="T3" fmla="*/ 2147483647 h 152"/>
                <a:gd name="T4" fmla="*/ 2147483647 w 201"/>
                <a:gd name="T5" fmla="*/ 2147483647 h 152"/>
                <a:gd name="T6" fmla="*/ 2147483647 w 201"/>
                <a:gd name="T7" fmla="*/ 2147483647 h 152"/>
                <a:gd name="T8" fmla="*/ 2147483647 w 201"/>
                <a:gd name="T9" fmla="*/ 2147483647 h 152"/>
                <a:gd name="T10" fmla="*/ 2147483647 w 201"/>
                <a:gd name="T11" fmla="*/ 2147483647 h 152"/>
                <a:gd name="T12" fmla="*/ 2147483647 w 201"/>
                <a:gd name="T13" fmla="*/ 2147483647 h 152"/>
                <a:gd name="T14" fmla="*/ 2147483647 w 201"/>
                <a:gd name="T15" fmla="*/ 2147483647 h 152"/>
                <a:gd name="T16" fmla="*/ 2147483647 w 201"/>
                <a:gd name="T17" fmla="*/ 2147483647 h 152"/>
                <a:gd name="T18" fmla="*/ 2147483647 w 201"/>
                <a:gd name="T19" fmla="*/ 2147483647 h 152"/>
                <a:gd name="T20" fmla="*/ 2147483647 w 201"/>
                <a:gd name="T21" fmla="*/ 2147483647 h 152"/>
                <a:gd name="T22" fmla="*/ 2147483647 w 201"/>
                <a:gd name="T23" fmla="*/ 2147483647 h 152"/>
                <a:gd name="T24" fmla="*/ 2147483647 w 201"/>
                <a:gd name="T25" fmla="*/ 2147483647 h 152"/>
                <a:gd name="T26" fmla="*/ 2147483647 w 201"/>
                <a:gd name="T27" fmla="*/ 0 h 152"/>
                <a:gd name="T28" fmla="*/ 2147483647 w 201"/>
                <a:gd name="T29" fmla="*/ 2147483647 h 152"/>
                <a:gd name="T30" fmla="*/ 2147483647 w 201"/>
                <a:gd name="T31" fmla="*/ 2147483647 h 152"/>
                <a:gd name="T32" fmla="*/ 2147483647 w 201"/>
                <a:gd name="T33" fmla="*/ 2147483647 h 152"/>
                <a:gd name="T34" fmla="*/ 2147483647 w 201"/>
                <a:gd name="T35" fmla="*/ 2147483647 h 152"/>
                <a:gd name="T36" fmla="*/ 2147483647 w 201"/>
                <a:gd name="T37" fmla="*/ 2147483647 h 152"/>
                <a:gd name="T38" fmla="*/ 0 w 201"/>
                <a:gd name="T39" fmla="*/ 2147483647 h 152"/>
                <a:gd name="T40" fmla="*/ 2147483647 w 201"/>
                <a:gd name="T41" fmla="*/ 2147483647 h 152"/>
                <a:gd name="T42" fmla="*/ 2147483647 w 201"/>
                <a:gd name="T43" fmla="*/ 2147483647 h 152"/>
                <a:gd name="T44" fmla="*/ 2147483647 w 201"/>
                <a:gd name="T45" fmla="*/ 2147483647 h 152"/>
                <a:gd name="T46" fmla="*/ 2147483647 w 201"/>
                <a:gd name="T47" fmla="*/ 2147483647 h 15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01"/>
                <a:gd name="T73" fmla="*/ 0 h 152"/>
                <a:gd name="T74" fmla="*/ 201 w 201"/>
                <a:gd name="T75" fmla="*/ 152 h 15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01" h="152">
                  <a:moveTo>
                    <a:pt x="40" y="152"/>
                  </a:moveTo>
                  <a:lnTo>
                    <a:pt x="48" y="136"/>
                  </a:lnTo>
                  <a:lnTo>
                    <a:pt x="64" y="136"/>
                  </a:lnTo>
                  <a:lnTo>
                    <a:pt x="89" y="144"/>
                  </a:lnTo>
                  <a:lnTo>
                    <a:pt x="105" y="136"/>
                  </a:lnTo>
                  <a:lnTo>
                    <a:pt x="129" y="136"/>
                  </a:lnTo>
                  <a:lnTo>
                    <a:pt x="153" y="136"/>
                  </a:lnTo>
                  <a:lnTo>
                    <a:pt x="169" y="120"/>
                  </a:lnTo>
                  <a:lnTo>
                    <a:pt x="193" y="96"/>
                  </a:lnTo>
                  <a:lnTo>
                    <a:pt x="201" y="48"/>
                  </a:lnTo>
                  <a:lnTo>
                    <a:pt x="193" y="40"/>
                  </a:lnTo>
                  <a:lnTo>
                    <a:pt x="185" y="16"/>
                  </a:lnTo>
                  <a:lnTo>
                    <a:pt x="177" y="8"/>
                  </a:lnTo>
                  <a:lnTo>
                    <a:pt x="145" y="0"/>
                  </a:lnTo>
                  <a:lnTo>
                    <a:pt x="73" y="48"/>
                  </a:lnTo>
                  <a:lnTo>
                    <a:pt x="48" y="64"/>
                  </a:lnTo>
                  <a:lnTo>
                    <a:pt x="48" y="96"/>
                  </a:lnTo>
                  <a:lnTo>
                    <a:pt x="40" y="112"/>
                  </a:lnTo>
                  <a:lnTo>
                    <a:pt x="16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24" y="144"/>
                  </a:lnTo>
                  <a:lnTo>
                    <a:pt x="32" y="144"/>
                  </a:lnTo>
                  <a:lnTo>
                    <a:pt x="40" y="15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1" name="Freeform 729"/>
            <p:cNvSpPr>
              <a:spLocks/>
            </p:cNvSpPr>
            <p:nvPr/>
          </p:nvSpPr>
          <p:spPr bwMode="auto">
            <a:xfrm>
              <a:off x="4130675" y="3333279"/>
              <a:ext cx="349250" cy="350837"/>
            </a:xfrm>
            <a:custGeom>
              <a:avLst/>
              <a:gdLst>
                <a:gd name="T0" fmla="*/ 2147483647 w 208"/>
                <a:gd name="T1" fmla="*/ 2147483647 h 192"/>
                <a:gd name="T2" fmla="*/ 2147483647 w 208"/>
                <a:gd name="T3" fmla="*/ 2147483647 h 192"/>
                <a:gd name="T4" fmla="*/ 2147483647 w 208"/>
                <a:gd name="T5" fmla="*/ 2147483647 h 192"/>
                <a:gd name="T6" fmla="*/ 2147483647 w 208"/>
                <a:gd name="T7" fmla="*/ 2147483647 h 192"/>
                <a:gd name="T8" fmla="*/ 2147483647 w 208"/>
                <a:gd name="T9" fmla="*/ 2147483647 h 192"/>
                <a:gd name="T10" fmla="*/ 2147483647 w 208"/>
                <a:gd name="T11" fmla="*/ 2147483647 h 192"/>
                <a:gd name="T12" fmla="*/ 2147483647 w 208"/>
                <a:gd name="T13" fmla="*/ 2147483647 h 192"/>
                <a:gd name="T14" fmla="*/ 2147483647 w 208"/>
                <a:gd name="T15" fmla="*/ 2147483647 h 192"/>
                <a:gd name="T16" fmla="*/ 2147483647 w 208"/>
                <a:gd name="T17" fmla="*/ 2147483647 h 192"/>
                <a:gd name="T18" fmla="*/ 2147483647 w 208"/>
                <a:gd name="T19" fmla="*/ 2147483647 h 192"/>
                <a:gd name="T20" fmla="*/ 2147483647 w 208"/>
                <a:gd name="T21" fmla="*/ 2147483647 h 192"/>
                <a:gd name="T22" fmla="*/ 2147483647 w 208"/>
                <a:gd name="T23" fmla="*/ 0 h 192"/>
                <a:gd name="T24" fmla="*/ 2147483647 w 208"/>
                <a:gd name="T25" fmla="*/ 0 h 192"/>
                <a:gd name="T26" fmla="*/ 2147483647 w 208"/>
                <a:gd name="T27" fmla="*/ 2147483647 h 192"/>
                <a:gd name="T28" fmla="*/ 2147483647 w 208"/>
                <a:gd name="T29" fmla="*/ 2147483647 h 192"/>
                <a:gd name="T30" fmla="*/ 2147483647 w 208"/>
                <a:gd name="T31" fmla="*/ 2147483647 h 192"/>
                <a:gd name="T32" fmla="*/ 2147483647 w 208"/>
                <a:gd name="T33" fmla="*/ 2147483647 h 192"/>
                <a:gd name="T34" fmla="*/ 2147483647 w 208"/>
                <a:gd name="T35" fmla="*/ 2147483647 h 192"/>
                <a:gd name="T36" fmla="*/ 0 w 208"/>
                <a:gd name="T37" fmla="*/ 2147483647 h 192"/>
                <a:gd name="T38" fmla="*/ 2147483647 w 208"/>
                <a:gd name="T39" fmla="*/ 2147483647 h 192"/>
                <a:gd name="T40" fmla="*/ 2147483647 w 208"/>
                <a:gd name="T41" fmla="*/ 2147483647 h 192"/>
                <a:gd name="T42" fmla="*/ 2147483647 w 208"/>
                <a:gd name="T43" fmla="*/ 2147483647 h 192"/>
                <a:gd name="T44" fmla="*/ 2147483647 w 208"/>
                <a:gd name="T45" fmla="*/ 2147483647 h 192"/>
                <a:gd name="T46" fmla="*/ 2147483647 w 208"/>
                <a:gd name="T47" fmla="*/ 2147483647 h 192"/>
                <a:gd name="T48" fmla="*/ 2147483647 w 208"/>
                <a:gd name="T49" fmla="*/ 2147483647 h 192"/>
                <a:gd name="T50" fmla="*/ 2147483647 w 208"/>
                <a:gd name="T51" fmla="*/ 2147483647 h 192"/>
                <a:gd name="T52" fmla="*/ 2147483647 w 208"/>
                <a:gd name="T53" fmla="*/ 2147483647 h 192"/>
                <a:gd name="T54" fmla="*/ 2147483647 w 208"/>
                <a:gd name="T55" fmla="*/ 2147483647 h 192"/>
                <a:gd name="T56" fmla="*/ 2147483647 w 208"/>
                <a:gd name="T57" fmla="*/ 2147483647 h 192"/>
                <a:gd name="T58" fmla="*/ 2147483647 w 208"/>
                <a:gd name="T59" fmla="*/ 2147483647 h 192"/>
                <a:gd name="T60" fmla="*/ 2147483647 w 208"/>
                <a:gd name="T61" fmla="*/ 2147483647 h 192"/>
                <a:gd name="T62" fmla="*/ 2147483647 w 208"/>
                <a:gd name="T63" fmla="*/ 2147483647 h 192"/>
                <a:gd name="T64" fmla="*/ 2147483647 w 208"/>
                <a:gd name="T65" fmla="*/ 2147483647 h 1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8"/>
                <a:gd name="T100" fmla="*/ 0 h 192"/>
                <a:gd name="T101" fmla="*/ 208 w 208"/>
                <a:gd name="T102" fmla="*/ 192 h 1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8" h="192">
                  <a:moveTo>
                    <a:pt x="96" y="176"/>
                  </a:moveTo>
                  <a:lnTo>
                    <a:pt x="112" y="160"/>
                  </a:lnTo>
                  <a:lnTo>
                    <a:pt x="128" y="144"/>
                  </a:lnTo>
                  <a:lnTo>
                    <a:pt x="152" y="128"/>
                  </a:lnTo>
                  <a:lnTo>
                    <a:pt x="160" y="128"/>
                  </a:lnTo>
                  <a:lnTo>
                    <a:pt x="176" y="128"/>
                  </a:lnTo>
                  <a:lnTo>
                    <a:pt x="200" y="128"/>
                  </a:lnTo>
                  <a:lnTo>
                    <a:pt x="208" y="112"/>
                  </a:lnTo>
                  <a:lnTo>
                    <a:pt x="208" y="80"/>
                  </a:lnTo>
                  <a:lnTo>
                    <a:pt x="200" y="80"/>
                  </a:lnTo>
                  <a:lnTo>
                    <a:pt x="192" y="72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88" y="112"/>
                  </a:lnTo>
                  <a:lnTo>
                    <a:pt x="96" y="120"/>
                  </a:lnTo>
                  <a:lnTo>
                    <a:pt x="80" y="128"/>
                  </a:lnTo>
                  <a:lnTo>
                    <a:pt x="24" y="128"/>
                  </a:lnTo>
                  <a:lnTo>
                    <a:pt x="16" y="120"/>
                  </a:lnTo>
                  <a:lnTo>
                    <a:pt x="0" y="136"/>
                  </a:lnTo>
                  <a:lnTo>
                    <a:pt x="8" y="152"/>
                  </a:lnTo>
                  <a:lnTo>
                    <a:pt x="16" y="168"/>
                  </a:lnTo>
                  <a:lnTo>
                    <a:pt x="8" y="168"/>
                  </a:lnTo>
                  <a:lnTo>
                    <a:pt x="24" y="168"/>
                  </a:lnTo>
                  <a:lnTo>
                    <a:pt x="40" y="168"/>
                  </a:lnTo>
                  <a:lnTo>
                    <a:pt x="48" y="176"/>
                  </a:lnTo>
                  <a:lnTo>
                    <a:pt x="56" y="192"/>
                  </a:lnTo>
                  <a:lnTo>
                    <a:pt x="64" y="192"/>
                  </a:lnTo>
                  <a:lnTo>
                    <a:pt x="72" y="192"/>
                  </a:lnTo>
                  <a:lnTo>
                    <a:pt x="80" y="192"/>
                  </a:lnTo>
                  <a:lnTo>
                    <a:pt x="88" y="192"/>
                  </a:lnTo>
                  <a:lnTo>
                    <a:pt x="96" y="192"/>
                  </a:lnTo>
                  <a:lnTo>
                    <a:pt x="96" y="184"/>
                  </a:lnTo>
                  <a:lnTo>
                    <a:pt x="96" y="17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2" name="Freeform 730"/>
            <p:cNvSpPr>
              <a:spLocks/>
            </p:cNvSpPr>
            <p:nvPr/>
          </p:nvSpPr>
          <p:spPr bwMode="auto">
            <a:xfrm>
              <a:off x="5270500" y="3653954"/>
              <a:ext cx="200025" cy="306387"/>
            </a:xfrm>
            <a:custGeom>
              <a:avLst/>
              <a:gdLst>
                <a:gd name="T0" fmla="*/ 2147483647 w 120"/>
                <a:gd name="T1" fmla="*/ 2147483647 h 168"/>
                <a:gd name="T2" fmla="*/ 2147483647 w 120"/>
                <a:gd name="T3" fmla="*/ 2147483647 h 168"/>
                <a:gd name="T4" fmla="*/ 2147483647 w 120"/>
                <a:gd name="T5" fmla="*/ 2147483647 h 168"/>
                <a:gd name="T6" fmla="*/ 2147483647 w 120"/>
                <a:gd name="T7" fmla="*/ 2147483647 h 168"/>
                <a:gd name="T8" fmla="*/ 2147483647 w 120"/>
                <a:gd name="T9" fmla="*/ 2147483647 h 168"/>
                <a:gd name="T10" fmla="*/ 2147483647 w 120"/>
                <a:gd name="T11" fmla="*/ 2147483647 h 168"/>
                <a:gd name="T12" fmla="*/ 2147483647 w 120"/>
                <a:gd name="T13" fmla="*/ 2147483647 h 168"/>
                <a:gd name="T14" fmla="*/ 2147483647 w 120"/>
                <a:gd name="T15" fmla="*/ 2147483647 h 168"/>
                <a:gd name="T16" fmla="*/ 2147483647 w 120"/>
                <a:gd name="T17" fmla="*/ 2147483647 h 168"/>
                <a:gd name="T18" fmla="*/ 2147483647 w 120"/>
                <a:gd name="T19" fmla="*/ 2147483647 h 168"/>
                <a:gd name="T20" fmla="*/ 2147483647 w 120"/>
                <a:gd name="T21" fmla="*/ 2147483647 h 168"/>
                <a:gd name="T22" fmla="*/ 2147483647 w 120"/>
                <a:gd name="T23" fmla="*/ 2147483647 h 168"/>
                <a:gd name="T24" fmla="*/ 0 w 120"/>
                <a:gd name="T25" fmla="*/ 2147483647 h 168"/>
                <a:gd name="T26" fmla="*/ 0 w 120"/>
                <a:gd name="T27" fmla="*/ 2147483647 h 168"/>
                <a:gd name="T28" fmla="*/ 2147483647 w 120"/>
                <a:gd name="T29" fmla="*/ 2147483647 h 168"/>
                <a:gd name="T30" fmla="*/ 2147483647 w 120"/>
                <a:gd name="T31" fmla="*/ 2147483647 h 168"/>
                <a:gd name="T32" fmla="*/ 2147483647 w 120"/>
                <a:gd name="T33" fmla="*/ 2147483647 h 168"/>
                <a:gd name="T34" fmla="*/ 2147483647 w 120"/>
                <a:gd name="T35" fmla="*/ 2147483647 h 168"/>
                <a:gd name="T36" fmla="*/ 2147483647 w 120"/>
                <a:gd name="T37" fmla="*/ 2147483647 h 168"/>
                <a:gd name="T38" fmla="*/ 2147483647 w 120"/>
                <a:gd name="T39" fmla="*/ 0 h 168"/>
                <a:gd name="T40" fmla="*/ 2147483647 w 120"/>
                <a:gd name="T41" fmla="*/ 2147483647 h 16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0"/>
                <a:gd name="T64" fmla="*/ 0 h 168"/>
                <a:gd name="T65" fmla="*/ 120 w 120"/>
                <a:gd name="T66" fmla="*/ 168 h 16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0" h="168">
                  <a:moveTo>
                    <a:pt x="48" y="16"/>
                  </a:moveTo>
                  <a:lnTo>
                    <a:pt x="32" y="8"/>
                  </a:lnTo>
                  <a:lnTo>
                    <a:pt x="16" y="16"/>
                  </a:lnTo>
                  <a:lnTo>
                    <a:pt x="24" y="24"/>
                  </a:lnTo>
                  <a:lnTo>
                    <a:pt x="56" y="40"/>
                  </a:lnTo>
                  <a:lnTo>
                    <a:pt x="80" y="48"/>
                  </a:lnTo>
                  <a:lnTo>
                    <a:pt x="48" y="80"/>
                  </a:lnTo>
                  <a:lnTo>
                    <a:pt x="24" y="88"/>
                  </a:lnTo>
                  <a:lnTo>
                    <a:pt x="8" y="96"/>
                  </a:lnTo>
                  <a:lnTo>
                    <a:pt x="16" y="104"/>
                  </a:lnTo>
                  <a:lnTo>
                    <a:pt x="8" y="96"/>
                  </a:lnTo>
                  <a:lnTo>
                    <a:pt x="8" y="104"/>
                  </a:lnTo>
                  <a:lnTo>
                    <a:pt x="0" y="112"/>
                  </a:lnTo>
                  <a:lnTo>
                    <a:pt x="0" y="152"/>
                  </a:lnTo>
                  <a:lnTo>
                    <a:pt x="8" y="168"/>
                  </a:lnTo>
                  <a:lnTo>
                    <a:pt x="24" y="136"/>
                  </a:lnTo>
                  <a:lnTo>
                    <a:pt x="56" y="120"/>
                  </a:lnTo>
                  <a:lnTo>
                    <a:pt x="88" y="88"/>
                  </a:lnTo>
                  <a:lnTo>
                    <a:pt x="112" y="32"/>
                  </a:lnTo>
                  <a:lnTo>
                    <a:pt x="120" y="0"/>
                  </a:lnTo>
                  <a:lnTo>
                    <a:pt x="48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3" name="Freeform 731"/>
            <p:cNvSpPr>
              <a:spLocks/>
            </p:cNvSpPr>
            <p:nvPr/>
          </p:nvSpPr>
          <p:spPr bwMode="auto">
            <a:xfrm>
              <a:off x="4398963" y="3361854"/>
              <a:ext cx="336550" cy="277812"/>
            </a:xfrm>
            <a:custGeom>
              <a:avLst/>
              <a:gdLst>
                <a:gd name="T0" fmla="*/ 2147483647 w 201"/>
                <a:gd name="T1" fmla="*/ 2147483647 h 152"/>
                <a:gd name="T2" fmla="*/ 2147483647 w 201"/>
                <a:gd name="T3" fmla="*/ 2147483647 h 152"/>
                <a:gd name="T4" fmla="*/ 2147483647 w 201"/>
                <a:gd name="T5" fmla="*/ 2147483647 h 152"/>
                <a:gd name="T6" fmla="*/ 2147483647 w 201"/>
                <a:gd name="T7" fmla="*/ 2147483647 h 152"/>
                <a:gd name="T8" fmla="*/ 2147483647 w 201"/>
                <a:gd name="T9" fmla="*/ 2147483647 h 152"/>
                <a:gd name="T10" fmla="*/ 2147483647 w 201"/>
                <a:gd name="T11" fmla="*/ 2147483647 h 152"/>
                <a:gd name="T12" fmla="*/ 2147483647 w 201"/>
                <a:gd name="T13" fmla="*/ 2147483647 h 152"/>
                <a:gd name="T14" fmla="*/ 2147483647 w 201"/>
                <a:gd name="T15" fmla="*/ 2147483647 h 152"/>
                <a:gd name="T16" fmla="*/ 2147483647 w 201"/>
                <a:gd name="T17" fmla="*/ 2147483647 h 152"/>
                <a:gd name="T18" fmla="*/ 2147483647 w 201"/>
                <a:gd name="T19" fmla="*/ 2147483647 h 152"/>
                <a:gd name="T20" fmla="*/ 2147483647 w 201"/>
                <a:gd name="T21" fmla="*/ 2147483647 h 152"/>
                <a:gd name="T22" fmla="*/ 2147483647 w 201"/>
                <a:gd name="T23" fmla="*/ 2147483647 h 152"/>
                <a:gd name="T24" fmla="*/ 2147483647 w 201"/>
                <a:gd name="T25" fmla="*/ 2147483647 h 152"/>
                <a:gd name="T26" fmla="*/ 2147483647 w 201"/>
                <a:gd name="T27" fmla="*/ 2147483647 h 152"/>
                <a:gd name="T28" fmla="*/ 2147483647 w 201"/>
                <a:gd name="T29" fmla="*/ 2147483647 h 152"/>
                <a:gd name="T30" fmla="*/ 2147483647 w 201"/>
                <a:gd name="T31" fmla="*/ 0 h 152"/>
                <a:gd name="T32" fmla="*/ 2147483647 w 201"/>
                <a:gd name="T33" fmla="*/ 2147483647 h 152"/>
                <a:gd name="T34" fmla="*/ 2147483647 w 201"/>
                <a:gd name="T35" fmla="*/ 2147483647 h 152"/>
                <a:gd name="T36" fmla="*/ 2147483647 w 201"/>
                <a:gd name="T37" fmla="*/ 2147483647 h 152"/>
                <a:gd name="T38" fmla="*/ 2147483647 w 201"/>
                <a:gd name="T39" fmla="*/ 2147483647 h 152"/>
                <a:gd name="T40" fmla="*/ 2147483647 w 201"/>
                <a:gd name="T41" fmla="*/ 2147483647 h 152"/>
                <a:gd name="T42" fmla="*/ 2147483647 w 201"/>
                <a:gd name="T43" fmla="*/ 2147483647 h 152"/>
                <a:gd name="T44" fmla="*/ 0 w 201"/>
                <a:gd name="T45" fmla="*/ 2147483647 h 152"/>
                <a:gd name="T46" fmla="*/ 2147483647 w 201"/>
                <a:gd name="T47" fmla="*/ 2147483647 h 152"/>
                <a:gd name="T48" fmla="*/ 2147483647 w 201"/>
                <a:gd name="T49" fmla="*/ 2147483647 h 152"/>
                <a:gd name="T50" fmla="*/ 2147483647 w 201"/>
                <a:gd name="T51" fmla="*/ 2147483647 h 152"/>
                <a:gd name="T52" fmla="*/ 2147483647 w 201"/>
                <a:gd name="T53" fmla="*/ 2147483647 h 152"/>
                <a:gd name="T54" fmla="*/ 2147483647 w 201"/>
                <a:gd name="T55" fmla="*/ 2147483647 h 152"/>
                <a:gd name="T56" fmla="*/ 2147483647 w 201"/>
                <a:gd name="T57" fmla="*/ 2147483647 h 152"/>
                <a:gd name="T58" fmla="*/ 2147483647 w 201"/>
                <a:gd name="T59" fmla="*/ 2147483647 h 152"/>
                <a:gd name="T60" fmla="*/ 2147483647 w 201"/>
                <a:gd name="T61" fmla="*/ 2147483647 h 152"/>
                <a:gd name="T62" fmla="*/ 2147483647 w 201"/>
                <a:gd name="T63" fmla="*/ 2147483647 h 152"/>
                <a:gd name="T64" fmla="*/ 2147483647 w 201"/>
                <a:gd name="T65" fmla="*/ 2147483647 h 152"/>
                <a:gd name="T66" fmla="*/ 2147483647 w 201"/>
                <a:gd name="T67" fmla="*/ 2147483647 h 152"/>
                <a:gd name="T68" fmla="*/ 2147483647 w 201"/>
                <a:gd name="T69" fmla="*/ 2147483647 h 152"/>
                <a:gd name="T70" fmla="*/ 2147483647 w 201"/>
                <a:gd name="T71" fmla="*/ 2147483647 h 152"/>
                <a:gd name="T72" fmla="*/ 2147483647 w 201"/>
                <a:gd name="T73" fmla="*/ 2147483647 h 152"/>
                <a:gd name="T74" fmla="*/ 2147483647 w 201"/>
                <a:gd name="T75" fmla="*/ 2147483647 h 152"/>
                <a:gd name="T76" fmla="*/ 2147483647 w 201"/>
                <a:gd name="T77" fmla="*/ 2147483647 h 152"/>
                <a:gd name="T78" fmla="*/ 2147483647 w 201"/>
                <a:gd name="T79" fmla="*/ 2147483647 h 152"/>
                <a:gd name="T80" fmla="*/ 2147483647 w 201"/>
                <a:gd name="T81" fmla="*/ 2147483647 h 152"/>
                <a:gd name="T82" fmla="*/ 2147483647 w 201"/>
                <a:gd name="T83" fmla="*/ 2147483647 h 152"/>
                <a:gd name="T84" fmla="*/ 2147483647 w 201"/>
                <a:gd name="T85" fmla="*/ 0 h 152"/>
                <a:gd name="T86" fmla="*/ 2147483647 w 201"/>
                <a:gd name="T87" fmla="*/ 2147483647 h 152"/>
                <a:gd name="T88" fmla="*/ 2147483647 w 201"/>
                <a:gd name="T89" fmla="*/ 2147483647 h 152"/>
                <a:gd name="T90" fmla="*/ 2147483647 w 201"/>
                <a:gd name="T91" fmla="*/ 2147483647 h 152"/>
                <a:gd name="T92" fmla="*/ 2147483647 w 201"/>
                <a:gd name="T93" fmla="*/ 2147483647 h 152"/>
                <a:gd name="T94" fmla="*/ 2147483647 w 201"/>
                <a:gd name="T95" fmla="*/ 2147483647 h 152"/>
                <a:gd name="T96" fmla="*/ 2147483647 w 201"/>
                <a:gd name="T97" fmla="*/ 2147483647 h 152"/>
                <a:gd name="T98" fmla="*/ 0 w 201"/>
                <a:gd name="T99" fmla="*/ 2147483647 h 152"/>
                <a:gd name="T100" fmla="*/ 2147483647 w 201"/>
                <a:gd name="T101" fmla="*/ 2147483647 h 152"/>
                <a:gd name="T102" fmla="*/ 2147483647 w 201"/>
                <a:gd name="T103" fmla="*/ 2147483647 h 152"/>
                <a:gd name="T104" fmla="*/ 2147483647 w 201"/>
                <a:gd name="T105" fmla="*/ 2147483647 h 152"/>
                <a:gd name="T106" fmla="*/ 2147483647 w 201"/>
                <a:gd name="T107" fmla="*/ 2147483647 h 152"/>
                <a:gd name="T108" fmla="*/ 2147483647 w 201"/>
                <a:gd name="T109" fmla="*/ 2147483647 h 1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1"/>
                <a:gd name="T166" fmla="*/ 0 h 152"/>
                <a:gd name="T167" fmla="*/ 201 w 201"/>
                <a:gd name="T168" fmla="*/ 152 h 15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1" h="152">
                  <a:moveTo>
                    <a:pt x="40" y="152"/>
                  </a:moveTo>
                  <a:lnTo>
                    <a:pt x="48" y="136"/>
                  </a:lnTo>
                  <a:lnTo>
                    <a:pt x="64" y="136"/>
                  </a:lnTo>
                  <a:lnTo>
                    <a:pt x="89" y="144"/>
                  </a:lnTo>
                  <a:lnTo>
                    <a:pt x="105" y="136"/>
                  </a:lnTo>
                  <a:lnTo>
                    <a:pt x="129" y="136"/>
                  </a:lnTo>
                  <a:lnTo>
                    <a:pt x="153" y="136"/>
                  </a:lnTo>
                  <a:lnTo>
                    <a:pt x="169" y="120"/>
                  </a:lnTo>
                  <a:lnTo>
                    <a:pt x="193" y="96"/>
                  </a:lnTo>
                  <a:lnTo>
                    <a:pt x="201" y="48"/>
                  </a:lnTo>
                  <a:lnTo>
                    <a:pt x="193" y="40"/>
                  </a:lnTo>
                  <a:lnTo>
                    <a:pt x="185" y="16"/>
                  </a:lnTo>
                  <a:lnTo>
                    <a:pt x="177" y="8"/>
                  </a:lnTo>
                  <a:lnTo>
                    <a:pt x="145" y="0"/>
                  </a:lnTo>
                  <a:lnTo>
                    <a:pt x="73" y="48"/>
                  </a:lnTo>
                  <a:lnTo>
                    <a:pt x="48" y="64"/>
                  </a:lnTo>
                  <a:lnTo>
                    <a:pt x="48" y="96"/>
                  </a:lnTo>
                  <a:lnTo>
                    <a:pt x="40" y="112"/>
                  </a:lnTo>
                  <a:lnTo>
                    <a:pt x="16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24" y="144"/>
                  </a:lnTo>
                  <a:lnTo>
                    <a:pt x="32" y="144"/>
                  </a:lnTo>
                  <a:lnTo>
                    <a:pt x="40" y="152"/>
                  </a:lnTo>
                  <a:lnTo>
                    <a:pt x="48" y="136"/>
                  </a:lnTo>
                  <a:lnTo>
                    <a:pt x="64" y="136"/>
                  </a:lnTo>
                  <a:lnTo>
                    <a:pt x="89" y="144"/>
                  </a:lnTo>
                  <a:lnTo>
                    <a:pt x="105" y="136"/>
                  </a:lnTo>
                  <a:lnTo>
                    <a:pt x="129" y="136"/>
                  </a:lnTo>
                  <a:lnTo>
                    <a:pt x="153" y="136"/>
                  </a:lnTo>
                  <a:lnTo>
                    <a:pt x="169" y="120"/>
                  </a:lnTo>
                  <a:lnTo>
                    <a:pt x="193" y="96"/>
                  </a:lnTo>
                  <a:lnTo>
                    <a:pt x="201" y="48"/>
                  </a:lnTo>
                  <a:lnTo>
                    <a:pt x="193" y="40"/>
                  </a:lnTo>
                  <a:lnTo>
                    <a:pt x="185" y="16"/>
                  </a:lnTo>
                  <a:lnTo>
                    <a:pt x="177" y="8"/>
                  </a:lnTo>
                  <a:lnTo>
                    <a:pt x="145" y="0"/>
                  </a:lnTo>
                  <a:lnTo>
                    <a:pt x="73" y="48"/>
                  </a:lnTo>
                  <a:lnTo>
                    <a:pt x="48" y="64"/>
                  </a:lnTo>
                  <a:lnTo>
                    <a:pt x="48" y="96"/>
                  </a:lnTo>
                  <a:lnTo>
                    <a:pt x="40" y="112"/>
                  </a:lnTo>
                  <a:lnTo>
                    <a:pt x="16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24" y="144"/>
                  </a:lnTo>
                  <a:lnTo>
                    <a:pt x="32" y="144"/>
                  </a:lnTo>
                  <a:lnTo>
                    <a:pt x="40" y="152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4" name="Freeform 732"/>
            <p:cNvSpPr>
              <a:spLocks/>
            </p:cNvSpPr>
            <p:nvPr/>
          </p:nvSpPr>
          <p:spPr bwMode="auto">
            <a:xfrm>
              <a:off x="5270500" y="3653954"/>
              <a:ext cx="200025" cy="306387"/>
            </a:xfrm>
            <a:custGeom>
              <a:avLst/>
              <a:gdLst>
                <a:gd name="T0" fmla="*/ 2147483647 w 120"/>
                <a:gd name="T1" fmla="*/ 2147483647 h 168"/>
                <a:gd name="T2" fmla="*/ 2147483647 w 120"/>
                <a:gd name="T3" fmla="*/ 2147483647 h 168"/>
                <a:gd name="T4" fmla="*/ 2147483647 w 120"/>
                <a:gd name="T5" fmla="*/ 2147483647 h 168"/>
                <a:gd name="T6" fmla="*/ 2147483647 w 120"/>
                <a:gd name="T7" fmla="*/ 2147483647 h 168"/>
                <a:gd name="T8" fmla="*/ 2147483647 w 120"/>
                <a:gd name="T9" fmla="*/ 2147483647 h 168"/>
                <a:gd name="T10" fmla="*/ 2147483647 w 120"/>
                <a:gd name="T11" fmla="*/ 2147483647 h 168"/>
                <a:gd name="T12" fmla="*/ 2147483647 w 120"/>
                <a:gd name="T13" fmla="*/ 2147483647 h 168"/>
                <a:gd name="T14" fmla="*/ 2147483647 w 120"/>
                <a:gd name="T15" fmla="*/ 2147483647 h 168"/>
                <a:gd name="T16" fmla="*/ 2147483647 w 120"/>
                <a:gd name="T17" fmla="*/ 2147483647 h 168"/>
                <a:gd name="T18" fmla="*/ 2147483647 w 120"/>
                <a:gd name="T19" fmla="*/ 2147483647 h 168"/>
                <a:gd name="T20" fmla="*/ 2147483647 w 120"/>
                <a:gd name="T21" fmla="*/ 2147483647 h 168"/>
                <a:gd name="T22" fmla="*/ 2147483647 w 120"/>
                <a:gd name="T23" fmla="*/ 2147483647 h 168"/>
                <a:gd name="T24" fmla="*/ 2147483647 w 120"/>
                <a:gd name="T25" fmla="*/ 2147483647 h 168"/>
                <a:gd name="T26" fmla="*/ 0 w 120"/>
                <a:gd name="T27" fmla="*/ 2147483647 h 168"/>
                <a:gd name="T28" fmla="*/ 0 w 120"/>
                <a:gd name="T29" fmla="*/ 2147483647 h 168"/>
                <a:gd name="T30" fmla="*/ 2147483647 w 120"/>
                <a:gd name="T31" fmla="*/ 2147483647 h 168"/>
                <a:gd name="T32" fmla="*/ 2147483647 w 120"/>
                <a:gd name="T33" fmla="*/ 2147483647 h 168"/>
                <a:gd name="T34" fmla="*/ 2147483647 w 120"/>
                <a:gd name="T35" fmla="*/ 2147483647 h 168"/>
                <a:gd name="T36" fmla="*/ 2147483647 w 120"/>
                <a:gd name="T37" fmla="*/ 2147483647 h 168"/>
                <a:gd name="T38" fmla="*/ 2147483647 w 120"/>
                <a:gd name="T39" fmla="*/ 2147483647 h 168"/>
                <a:gd name="T40" fmla="*/ 2147483647 w 120"/>
                <a:gd name="T41" fmla="*/ 0 h 168"/>
                <a:gd name="T42" fmla="*/ 2147483647 w 120"/>
                <a:gd name="T43" fmla="*/ 2147483647 h 16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0"/>
                <a:gd name="T67" fmla="*/ 0 h 168"/>
                <a:gd name="T68" fmla="*/ 120 w 120"/>
                <a:gd name="T69" fmla="*/ 168 h 16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0" h="168">
                  <a:moveTo>
                    <a:pt x="48" y="16"/>
                  </a:moveTo>
                  <a:lnTo>
                    <a:pt x="32" y="8"/>
                  </a:lnTo>
                  <a:lnTo>
                    <a:pt x="16" y="16"/>
                  </a:lnTo>
                  <a:lnTo>
                    <a:pt x="24" y="24"/>
                  </a:lnTo>
                  <a:lnTo>
                    <a:pt x="56" y="40"/>
                  </a:lnTo>
                  <a:lnTo>
                    <a:pt x="80" y="48"/>
                  </a:lnTo>
                  <a:lnTo>
                    <a:pt x="48" y="80"/>
                  </a:lnTo>
                  <a:lnTo>
                    <a:pt x="24" y="88"/>
                  </a:lnTo>
                  <a:lnTo>
                    <a:pt x="8" y="96"/>
                  </a:lnTo>
                  <a:lnTo>
                    <a:pt x="16" y="104"/>
                  </a:lnTo>
                  <a:lnTo>
                    <a:pt x="8" y="96"/>
                  </a:lnTo>
                  <a:lnTo>
                    <a:pt x="8" y="104"/>
                  </a:lnTo>
                  <a:lnTo>
                    <a:pt x="0" y="112"/>
                  </a:lnTo>
                  <a:lnTo>
                    <a:pt x="0" y="152"/>
                  </a:lnTo>
                  <a:lnTo>
                    <a:pt x="8" y="168"/>
                  </a:lnTo>
                  <a:lnTo>
                    <a:pt x="24" y="136"/>
                  </a:lnTo>
                  <a:lnTo>
                    <a:pt x="56" y="120"/>
                  </a:lnTo>
                  <a:lnTo>
                    <a:pt x="88" y="88"/>
                  </a:lnTo>
                  <a:lnTo>
                    <a:pt x="112" y="32"/>
                  </a:lnTo>
                  <a:lnTo>
                    <a:pt x="120" y="0"/>
                  </a:lnTo>
                  <a:lnTo>
                    <a:pt x="48" y="1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5" name="Freeform 733"/>
            <p:cNvSpPr>
              <a:spLocks/>
            </p:cNvSpPr>
            <p:nvPr/>
          </p:nvSpPr>
          <p:spPr bwMode="auto">
            <a:xfrm>
              <a:off x="4694238" y="3639666"/>
              <a:ext cx="28575" cy="117475"/>
            </a:xfrm>
            <a:custGeom>
              <a:avLst/>
              <a:gdLst>
                <a:gd name="T0" fmla="*/ 2147483647 w 16"/>
                <a:gd name="T1" fmla="*/ 0 h 64"/>
                <a:gd name="T2" fmla="*/ 2147483647 w 16"/>
                <a:gd name="T3" fmla="*/ 2147483647 h 64"/>
                <a:gd name="T4" fmla="*/ 0 w 16"/>
                <a:gd name="T5" fmla="*/ 2147483647 h 64"/>
                <a:gd name="T6" fmla="*/ 0 w 16"/>
                <a:gd name="T7" fmla="*/ 2147483647 h 64"/>
                <a:gd name="T8" fmla="*/ 2147483647 w 16"/>
                <a:gd name="T9" fmla="*/ 2147483647 h 64"/>
                <a:gd name="T10" fmla="*/ 2147483647 w 16"/>
                <a:gd name="T11" fmla="*/ 2147483647 h 64"/>
                <a:gd name="T12" fmla="*/ 2147483647 w 16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64"/>
                <a:gd name="T23" fmla="*/ 16 w 16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64">
                  <a:moveTo>
                    <a:pt x="8" y="0"/>
                  </a:moveTo>
                  <a:lnTo>
                    <a:pt x="16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8" y="64"/>
                  </a:lnTo>
                  <a:lnTo>
                    <a:pt x="16" y="6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6" name="Freeform 734"/>
            <p:cNvSpPr>
              <a:spLocks/>
            </p:cNvSpPr>
            <p:nvPr/>
          </p:nvSpPr>
          <p:spPr bwMode="auto">
            <a:xfrm>
              <a:off x="4694238" y="3639666"/>
              <a:ext cx="28575" cy="117475"/>
            </a:xfrm>
            <a:custGeom>
              <a:avLst/>
              <a:gdLst>
                <a:gd name="T0" fmla="*/ 2147483647 w 16"/>
                <a:gd name="T1" fmla="*/ 0 h 64"/>
                <a:gd name="T2" fmla="*/ 2147483647 w 16"/>
                <a:gd name="T3" fmla="*/ 0 h 64"/>
                <a:gd name="T4" fmla="*/ 2147483647 w 16"/>
                <a:gd name="T5" fmla="*/ 2147483647 h 64"/>
                <a:gd name="T6" fmla="*/ 0 w 16"/>
                <a:gd name="T7" fmla="*/ 2147483647 h 64"/>
                <a:gd name="T8" fmla="*/ 0 w 16"/>
                <a:gd name="T9" fmla="*/ 2147483647 h 64"/>
                <a:gd name="T10" fmla="*/ 2147483647 w 16"/>
                <a:gd name="T11" fmla="*/ 2147483647 h 64"/>
                <a:gd name="T12" fmla="*/ 2147483647 w 16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64"/>
                <a:gd name="T23" fmla="*/ 16 w 16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64">
                  <a:moveTo>
                    <a:pt x="8" y="0"/>
                  </a:moveTo>
                  <a:lnTo>
                    <a:pt x="8" y="0"/>
                  </a:lnTo>
                  <a:lnTo>
                    <a:pt x="16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8" y="64"/>
                  </a:lnTo>
                  <a:lnTo>
                    <a:pt x="16" y="64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7" name="Freeform 735"/>
            <p:cNvSpPr>
              <a:spLocks/>
            </p:cNvSpPr>
            <p:nvPr/>
          </p:nvSpPr>
          <p:spPr bwMode="auto">
            <a:xfrm>
              <a:off x="4694238" y="3639666"/>
              <a:ext cx="28575" cy="117475"/>
            </a:xfrm>
            <a:custGeom>
              <a:avLst/>
              <a:gdLst>
                <a:gd name="T0" fmla="*/ 2147483647 w 16"/>
                <a:gd name="T1" fmla="*/ 0 h 64"/>
                <a:gd name="T2" fmla="*/ 2147483647 w 16"/>
                <a:gd name="T3" fmla="*/ 0 h 64"/>
                <a:gd name="T4" fmla="*/ 2147483647 w 16"/>
                <a:gd name="T5" fmla="*/ 2147483647 h 64"/>
                <a:gd name="T6" fmla="*/ 0 w 16"/>
                <a:gd name="T7" fmla="*/ 2147483647 h 64"/>
                <a:gd name="T8" fmla="*/ 0 w 16"/>
                <a:gd name="T9" fmla="*/ 2147483647 h 64"/>
                <a:gd name="T10" fmla="*/ 2147483647 w 16"/>
                <a:gd name="T11" fmla="*/ 2147483647 h 64"/>
                <a:gd name="T12" fmla="*/ 2147483647 w 16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"/>
                <a:gd name="T22" fmla="*/ 0 h 64"/>
                <a:gd name="T23" fmla="*/ 16 w 16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" h="64">
                  <a:moveTo>
                    <a:pt x="8" y="0"/>
                  </a:moveTo>
                  <a:lnTo>
                    <a:pt x="8" y="0"/>
                  </a:lnTo>
                  <a:lnTo>
                    <a:pt x="16" y="24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8" y="64"/>
                  </a:lnTo>
                  <a:lnTo>
                    <a:pt x="16" y="64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8" name="Freeform 736"/>
            <p:cNvSpPr>
              <a:spLocks/>
            </p:cNvSpPr>
            <p:nvPr/>
          </p:nvSpPr>
          <p:spPr bwMode="auto">
            <a:xfrm>
              <a:off x="4683125" y="3377729"/>
              <a:ext cx="212725" cy="379412"/>
            </a:xfrm>
            <a:custGeom>
              <a:avLst/>
              <a:gdLst>
                <a:gd name="T0" fmla="*/ 2147483647 w 128"/>
                <a:gd name="T1" fmla="*/ 2147483647 h 208"/>
                <a:gd name="T2" fmla="*/ 2147483647 w 128"/>
                <a:gd name="T3" fmla="*/ 2147483647 h 208"/>
                <a:gd name="T4" fmla="*/ 2147483647 w 128"/>
                <a:gd name="T5" fmla="*/ 2147483647 h 208"/>
                <a:gd name="T6" fmla="*/ 2147483647 w 128"/>
                <a:gd name="T7" fmla="*/ 2147483647 h 208"/>
                <a:gd name="T8" fmla="*/ 2147483647 w 128"/>
                <a:gd name="T9" fmla="*/ 2147483647 h 208"/>
                <a:gd name="T10" fmla="*/ 2147483647 w 128"/>
                <a:gd name="T11" fmla="*/ 2147483647 h 208"/>
                <a:gd name="T12" fmla="*/ 2147483647 w 128"/>
                <a:gd name="T13" fmla="*/ 2147483647 h 208"/>
                <a:gd name="T14" fmla="*/ 2147483647 w 128"/>
                <a:gd name="T15" fmla="*/ 2147483647 h 208"/>
                <a:gd name="T16" fmla="*/ 2147483647 w 128"/>
                <a:gd name="T17" fmla="*/ 2147483647 h 208"/>
                <a:gd name="T18" fmla="*/ 2147483647 w 128"/>
                <a:gd name="T19" fmla="*/ 2147483647 h 208"/>
                <a:gd name="T20" fmla="*/ 2147483647 w 128"/>
                <a:gd name="T21" fmla="*/ 2147483647 h 208"/>
                <a:gd name="T22" fmla="*/ 2147483647 w 128"/>
                <a:gd name="T23" fmla="*/ 0 h 208"/>
                <a:gd name="T24" fmla="*/ 2147483647 w 128"/>
                <a:gd name="T25" fmla="*/ 2147483647 h 208"/>
                <a:gd name="T26" fmla="*/ 2147483647 w 128"/>
                <a:gd name="T27" fmla="*/ 2147483647 h 208"/>
                <a:gd name="T28" fmla="*/ 2147483647 w 128"/>
                <a:gd name="T29" fmla="*/ 2147483647 h 208"/>
                <a:gd name="T30" fmla="*/ 2147483647 w 128"/>
                <a:gd name="T31" fmla="*/ 2147483647 h 208"/>
                <a:gd name="T32" fmla="*/ 0 w 128"/>
                <a:gd name="T33" fmla="*/ 2147483647 h 208"/>
                <a:gd name="T34" fmla="*/ 2147483647 w 128"/>
                <a:gd name="T35" fmla="*/ 2147483647 h 208"/>
                <a:gd name="T36" fmla="*/ 0 w 128"/>
                <a:gd name="T37" fmla="*/ 2147483647 h 208"/>
                <a:gd name="T38" fmla="*/ 2147483647 w 128"/>
                <a:gd name="T39" fmla="*/ 2147483647 h 208"/>
                <a:gd name="T40" fmla="*/ 2147483647 w 128"/>
                <a:gd name="T41" fmla="*/ 2147483647 h 208"/>
                <a:gd name="T42" fmla="*/ 2147483647 w 128"/>
                <a:gd name="T43" fmla="*/ 2147483647 h 208"/>
                <a:gd name="T44" fmla="*/ 2147483647 w 128"/>
                <a:gd name="T45" fmla="*/ 2147483647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8"/>
                <a:gd name="T70" fmla="*/ 0 h 208"/>
                <a:gd name="T71" fmla="*/ 128 w 128"/>
                <a:gd name="T72" fmla="*/ 208 h 20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8" h="208">
                  <a:moveTo>
                    <a:pt x="24" y="208"/>
                  </a:moveTo>
                  <a:lnTo>
                    <a:pt x="40" y="200"/>
                  </a:lnTo>
                  <a:lnTo>
                    <a:pt x="64" y="192"/>
                  </a:lnTo>
                  <a:lnTo>
                    <a:pt x="64" y="184"/>
                  </a:lnTo>
                  <a:lnTo>
                    <a:pt x="88" y="184"/>
                  </a:lnTo>
                  <a:lnTo>
                    <a:pt x="120" y="160"/>
                  </a:lnTo>
                  <a:lnTo>
                    <a:pt x="104" y="136"/>
                  </a:lnTo>
                  <a:lnTo>
                    <a:pt x="112" y="128"/>
                  </a:lnTo>
                  <a:lnTo>
                    <a:pt x="112" y="104"/>
                  </a:lnTo>
                  <a:lnTo>
                    <a:pt x="128" y="96"/>
                  </a:lnTo>
                  <a:lnTo>
                    <a:pt x="128" y="48"/>
                  </a:lnTo>
                  <a:lnTo>
                    <a:pt x="32" y="0"/>
                  </a:lnTo>
                  <a:lnTo>
                    <a:pt x="16" y="8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24" y="88"/>
                  </a:lnTo>
                  <a:lnTo>
                    <a:pt x="0" y="112"/>
                  </a:lnTo>
                  <a:lnTo>
                    <a:pt x="8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16" y="128"/>
                  </a:lnTo>
                  <a:lnTo>
                    <a:pt x="16" y="144"/>
                  </a:lnTo>
                  <a:lnTo>
                    <a:pt x="24" y="208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9" name="Freeform 737"/>
            <p:cNvSpPr>
              <a:spLocks/>
            </p:cNvSpPr>
            <p:nvPr/>
          </p:nvSpPr>
          <p:spPr bwMode="auto">
            <a:xfrm>
              <a:off x="4683125" y="3377729"/>
              <a:ext cx="212725" cy="379412"/>
            </a:xfrm>
            <a:custGeom>
              <a:avLst/>
              <a:gdLst>
                <a:gd name="T0" fmla="*/ 2147483647 w 128"/>
                <a:gd name="T1" fmla="*/ 2147483647 h 208"/>
                <a:gd name="T2" fmla="*/ 2147483647 w 128"/>
                <a:gd name="T3" fmla="*/ 2147483647 h 208"/>
                <a:gd name="T4" fmla="*/ 2147483647 w 128"/>
                <a:gd name="T5" fmla="*/ 2147483647 h 208"/>
                <a:gd name="T6" fmla="*/ 2147483647 w 128"/>
                <a:gd name="T7" fmla="*/ 2147483647 h 208"/>
                <a:gd name="T8" fmla="*/ 2147483647 w 128"/>
                <a:gd name="T9" fmla="*/ 2147483647 h 208"/>
                <a:gd name="T10" fmla="*/ 2147483647 w 128"/>
                <a:gd name="T11" fmla="*/ 2147483647 h 208"/>
                <a:gd name="T12" fmla="*/ 2147483647 w 128"/>
                <a:gd name="T13" fmla="*/ 2147483647 h 208"/>
                <a:gd name="T14" fmla="*/ 2147483647 w 128"/>
                <a:gd name="T15" fmla="*/ 2147483647 h 208"/>
                <a:gd name="T16" fmla="*/ 2147483647 w 128"/>
                <a:gd name="T17" fmla="*/ 2147483647 h 208"/>
                <a:gd name="T18" fmla="*/ 2147483647 w 128"/>
                <a:gd name="T19" fmla="*/ 2147483647 h 208"/>
                <a:gd name="T20" fmla="*/ 2147483647 w 128"/>
                <a:gd name="T21" fmla="*/ 2147483647 h 208"/>
                <a:gd name="T22" fmla="*/ 2147483647 w 128"/>
                <a:gd name="T23" fmla="*/ 2147483647 h 208"/>
                <a:gd name="T24" fmla="*/ 2147483647 w 128"/>
                <a:gd name="T25" fmla="*/ 0 h 208"/>
                <a:gd name="T26" fmla="*/ 2147483647 w 128"/>
                <a:gd name="T27" fmla="*/ 2147483647 h 208"/>
                <a:gd name="T28" fmla="*/ 2147483647 w 128"/>
                <a:gd name="T29" fmla="*/ 2147483647 h 208"/>
                <a:gd name="T30" fmla="*/ 2147483647 w 128"/>
                <a:gd name="T31" fmla="*/ 2147483647 h 208"/>
                <a:gd name="T32" fmla="*/ 2147483647 w 128"/>
                <a:gd name="T33" fmla="*/ 2147483647 h 208"/>
                <a:gd name="T34" fmla="*/ 2147483647 w 128"/>
                <a:gd name="T35" fmla="*/ 2147483647 h 208"/>
                <a:gd name="T36" fmla="*/ 0 w 128"/>
                <a:gd name="T37" fmla="*/ 2147483647 h 208"/>
                <a:gd name="T38" fmla="*/ 2147483647 w 128"/>
                <a:gd name="T39" fmla="*/ 2147483647 h 208"/>
                <a:gd name="T40" fmla="*/ 0 w 128"/>
                <a:gd name="T41" fmla="*/ 2147483647 h 208"/>
                <a:gd name="T42" fmla="*/ 0 w 128"/>
                <a:gd name="T43" fmla="*/ 2147483647 h 208"/>
                <a:gd name="T44" fmla="*/ 2147483647 w 128"/>
                <a:gd name="T45" fmla="*/ 2147483647 h 208"/>
                <a:gd name="T46" fmla="*/ 2147483647 w 128"/>
                <a:gd name="T47" fmla="*/ 2147483647 h 208"/>
                <a:gd name="T48" fmla="*/ 2147483647 w 128"/>
                <a:gd name="T49" fmla="*/ 2147483647 h 2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208"/>
                <a:gd name="T77" fmla="*/ 128 w 128"/>
                <a:gd name="T78" fmla="*/ 208 h 2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208">
                  <a:moveTo>
                    <a:pt x="24" y="208"/>
                  </a:moveTo>
                  <a:lnTo>
                    <a:pt x="40" y="200"/>
                  </a:lnTo>
                  <a:lnTo>
                    <a:pt x="64" y="192"/>
                  </a:lnTo>
                  <a:lnTo>
                    <a:pt x="64" y="184"/>
                  </a:lnTo>
                  <a:lnTo>
                    <a:pt x="88" y="184"/>
                  </a:lnTo>
                  <a:lnTo>
                    <a:pt x="120" y="160"/>
                  </a:lnTo>
                  <a:lnTo>
                    <a:pt x="104" y="136"/>
                  </a:lnTo>
                  <a:lnTo>
                    <a:pt x="112" y="128"/>
                  </a:lnTo>
                  <a:lnTo>
                    <a:pt x="112" y="104"/>
                  </a:lnTo>
                  <a:lnTo>
                    <a:pt x="128" y="96"/>
                  </a:lnTo>
                  <a:lnTo>
                    <a:pt x="128" y="48"/>
                  </a:lnTo>
                  <a:lnTo>
                    <a:pt x="32" y="0"/>
                  </a:lnTo>
                  <a:lnTo>
                    <a:pt x="16" y="8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24" y="88"/>
                  </a:lnTo>
                  <a:lnTo>
                    <a:pt x="0" y="112"/>
                  </a:lnTo>
                  <a:lnTo>
                    <a:pt x="8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16" y="128"/>
                  </a:lnTo>
                  <a:lnTo>
                    <a:pt x="16" y="144"/>
                  </a:lnTo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0" name="Freeform 738"/>
            <p:cNvSpPr>
              <a:spLocks/>
            </p:cNvSpPr>
            <p:nvPr/>
          </p:nvSpPr>
          <p:spPr bwMode="auto">
            <a:xfrm>
              <a:off x="4683125" y="3377729"/>
              <a:ext cx="212725" cy="379412"/>
            </a:xfrm>
            <a:custGeom>
              <a:avLst/>
              <a:gdLst>
                <a:gd name="T0" fmla="*/ 2147483647 w 128"/>
                <a:gd name="T1" fmla="*/ 2147483647 h 208"/>
                <a:gd name="T2" fmla="*/ 2147483647 w 128"/>
                <a:gd name="T3" fmla="*/ 2147483647 h 208"/>
                <a:gd name="T4" fmla="*/ 2147483647 w 128"/>
                <a:gd name="T5" fmla="*/ 2147483647 h 208"/>
                <a:gd name="T6" fmla="*/ 2147483647 w 128"/>
                <a:gd name="T7" fmla="*/ 2147483647 h 208"/>
                <a:gd name="T8" fmla="*/ 2147483647 w 128"/>
                <a:gd name="T9" fmla="*/ 2147483647 h 208"/>
                <a:gd name="T10" fmla="*/ 2147483647 w 128"/>
                <a:gd name="T11" fmla="*/ 2147483647 h 208"/>
                <a:gd name="T12" fmla="*/ 2147483647 w 128"/>
                <a:gd name="T13" fmla="*/ 2147483647 h 208"/>
                <a:gd name="T14" fmla="*/ 2147483647 w 128"/>
                <a:gd name="T15" fmla="*/ 2147483647 h 208"/>
                <a:gd name="T16" fmla="*/ 2147483647 w 128"/>
                <a:gd name="T17" fmla="*/ 2147483647 h 208"/>
                <a:gd name="T18" fmla="*/ 2147483647 w 128"/>
                <a:gd name="T19" fmla="*/ 2147483647 h 208"/>
                <a:gd name="T20" fmla="*/ 2147483647 w 128"/>
                <a:gd name="T21" fmla="*/ 2147483647 h 208"/>
                <a:gd name="T22" fmla="*/ 2147483647 w 128"/>
                <a:gd name="T23" fmla="*/ 2147483647 h 208"/>
                <a:gd name="T24" fmla="*/ 2147483647 w 128"/>
                <a:gd name="T25" fmla="*/ 0 h 208"/>
                <a:gd name="T26" fmla="*/ 2147483647 w 128"/>
                <a:gd name="T27" fmla="*/ 2147483647 h 208"/>
                <a:gd name="T28" fmla="*/ 2147483647 w 128"/>
                <a:gd name="T29" fmla="*/ 2147483647 h 208"/>
                <a:gd name="T30" fmla="*/ 2147483647 w 128"/>
                <a:gd name="T31" fmla="*/ 2147483647 h 208"/>
                <a:gd name="T32" fmla="*/ 2147483647 w 128"/>
                <a:gd name="T33" fmla="*/ 2147483647 h 208"/>
                <a:gd name="T34" fmla="*/ 2147483647 w 128"/>
                <a:gd name="T35" fmla="*/ 2147483647 h 208"/>
                <a:gd name="T36" fmla="*/ 0 w 128"/>
                <a:gd name="T37" fmla="*/ 2147483647 h 208"/>
                <a:gd name="T38" fmla="*/ 2147483647 w 128"/>
                <a:gd name="T39" fmla="*/ 2147483647 h 208"/>
                <a:gd name="T40" fmla="*/ 0 w 128"/>
                <a:gd name="T41" fmla="*/ 2147483647 h 208"/>
                <a:gd name="T42" fmla="*/ 0 w 128"/>
                <a:gd name="T43" fmla="*/ 2147483647 h 208"/>
                <a:gd name="T44" fmla="*/ 2147483647 w 128"/>
                <a:gd name="T45" fmla="*/ 2147483647 h 208"/>
                <a:gd name="T46" fmla="*/ 2147483647 w 128"/>
                <a:gd name="T47" fmla="*/ 2147483647 h 208"/>
                <a:gd name="T48" fmla="*/ 2147483647 w 128"/>
                <a:gd name="T49" fmla="*/ 2147483647 h 2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208"/>
                <a:gd name="T77" fmla="*/ 128 w 128"/>
                <a:gd name="T78" fmla="*/ 208 h 2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208">
                  <a:moveTo>
                    <a:pt x="24" y="208"/>
                  </a:moveTo>
                  <a:lnTo>
                    <a:pt x="40" y="200"/>
                  </a:lnTo>
                  <a:lnTo>
                    <a:pt x="64" y="192"/>
                  </a:lnTo>
                  <a:lnTo>
                    <a:pt x="64" y="184"/>
                  </a:lnTo>
                  <a:lnTo>
                    <a:pt x="88" y="184"/>
                  </a:lnTo>
                  <a:lnTo>
                    <a:pt x="120" y="160"/>
                  </a:lnTo>
                  <a:lnTo>
                    <a:pt x="104" y="136"/>
                  </a:lnTo>
                  <a:lnTo>
                    <a:pt x="112" y="128"/>
                  </a:lnTo>
                  <a:lnTo>
                    <a:pt x="112" y="104"/>
                  </a:lnTo>
                  <a:lnTo>
                    <a:pt x="128" y="96"/>
                  </a:lnTo>
                  <a:lnTo>
                    <a:pt x="128" y="48"/>
                  </a:lnTo>
                  <a:lnTo>
                    <a:pt x="32" y="0"/>
                  </a:lnTo>
                  <a:lnTo>
                    <a:pt x="16" y="8"/>
                  </a:lnTo>
                  <a:lnTo>
                    <a:pt x="24" y="32"/>
                  </a:lnTo>
                  <a:lnTo>
                    <a:pt x="32" y="40"/>
                  </a:lnTo>
                  <a:lnTo>
                    <a:pt x="24" y="88"/>
                  </a:lnTo>
                  <a:lnTo>
                    <a:pt x="0" y="112"/>
                  </a:lnTo>
                  <a:lnTo>
                    <a:pt x="8" y="112"/>
                  </a:lnTo>
                  <a:lnTo>
                    <a:pt x="0" y="112"/>
                  </a:lnTo>
                  <a:lnTo>
                    <a:pt x="8" y="128"/>
                  </a:lnTo>
                  <a:lnTo>
                    <a:pt x="16" y="128"/>
                  </a:lnTo>
                  <a:lnTo>
                    <a:pt x="16" y="144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1" name="Freeform 739"/>
            <p:cNvSpPr>
              <a:spLocks/>
            </p:cNvSpPr>
            <p:nvPr/>
          </p:nvSpPr>
          <p:spPr bwMode="auto">
            <a:xfrm>
              <a:off x="4749800" y="4441354"/>
              <a:ext cx="333375" cy="334962"/>
            </a:xfrm>
            <a:custGeom>
              <a:avLst/>
              <a:gdLst>
                <a:gd name="T0" fmla="*/ 2147483647 w 200"/>
                <a:gd name="T1" fmla="*/ 2147483647 h 184"/>
                <a:gd name="T2" fmla="*/ 2147483647 w 200"/>
                <a:gd name="T3" fmla="*/ 2147483647 h 184"/>
                <a:gd name="T4" fmla="*/ 2147483647 w 200"/>
                <a:gd name="T5" fmla="*/ 0 h 184"/>
                <a:gd name="T6" fmla="*/ 2147483647 w 200"/>
                <a:gd name="T7" fmla="*/ 2147483647 h 184"/>
                <a:gd name="T8" fmla="*/ 2147483647 w 200"/>
                <a:gd name="T9" fmla="*/ 2147483647 h 184"/>
                <a:gd name="T10" fmla="*/ 2147483647 w 200"/>
                <a:gd name="T11" fmla="*/ 2147483647 h 184"/>
                <a:gd name="T12" fmla="*/ 2147483647 w 200"/>
                <a:gd name="T13" fmla="*/ 2147483647 h 184"/>
                <a:gd name="T14" fmla="*/ 2147483647 w 200"/>
                <a:gd name="T15" fmla="*/ 2147483647 h 184"/>
                <a:gd name="T16" fmla="*/ 2147483647 w 200"/>
                <a:gd name="T17" fmla="*/ 2147483647 h 184"/>
                <a:gd name="T18" fmla="*/ 2147483647 w 200"/>
                <a:gd name="T19" fmla="*/ 2147483647 h 184"/>
                <a:gd name="T20" fmla="*/ 2147483647 w 200"/>
                <a:gd name="T21" fmla="*/ 2147483647 h 184"/>
                <a:gd name="T22" fmla="*/ 2147483647 w 200"/>
                <a:gd name="T23" fmla="*/ 2147483647 h 184"/>
                <a:gd name="T24" fmla="*/ 2147483647 w 200"/>
                <a:gd name="T25" fmla="*/ 2147483647 h 184"/>
                <a:gd name="T26" fmla="*/ 2147483647 w 200"/>
                <a:gd name="T27" fmla="*/ 2147483647 h 184"/>
                <a:gd name="T28" fmla="*/ 0 w 200"/>
                <a:gd name="T29" fmla="*/ 2147483647 h 184"/>
                <a:gd name="T30" fmla="*/ 0 w 200"/>
                <a:gd name="T31" fmla="*/ 2147483647 h 184"/>
                <a:gd name="T32" fmla="*/ 2147483647 w 200"/>
                <a:gd name="T33" fmla="*/ 2147483647 h 184"/>
                <a:gd name="T34" fmla="*/ 2147483647 w 200"/>
                <a:gd name="T35" fmla="*/ 2147483647 h 184"/>
                <a:gd name="T36" fmla="*/ 2147483647 w 200"/>
                <a:gd name="T37" fmla="*/ 2147483647 h 184"/>
                <a:gd name="T38" fmla="*/ 2147483647 w 200"/>
                <a:gd name="T39" fmla="*/ 2147483647 h 184"/>
                <a:gd name="T40" fmla="*/ 2147483647 w 200"/>
                <a:gd name="T41" fmla="*/ 2147483647 h 184"/>
                <a:gd name="T42" fmla="*/ 2147483647 w 200"/>
                <a:gd name="T43" fmla="*/ 2147483647 h 184"/>
                <a:gd name="T44" fmla="*/ 2147483647 w 200"/>
                <a:gd name="T45" fmla="*/ 2147483647 h 184"/>
                <a:gd name="T46" fmla="*/ 2147483647 w 200"/>
                <a:gd name="T47" fmla="*/ 2147483647 h 184"/>
                <a:gd name="T48" fmla="*/ 2147483647 w 200"/>
                <a:gd name="T49" fmla="*/ 2147483647 h 184"/>
                <a:gd name="T50" fmla="*/ 2147483647 w 200"/>
                <a:gd name="T51" fmla="*/ 2147483647 h 184"/>
                <a:gd name="T52" fmla="*/ 2147483647 w 200"/>
                <a:gd name="T53" fmla="*/ 2147483647 h 18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0"/>
                <a:gd name="T82" fmla="*/ 0 h 184"/>
                <a:gd name="T83" fmla="*/ 200 w 200"/>
                <a:gd name="T84" fmla="*/ 184 h 18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00" h="184">
                  <a:moveTo>
                    <a:pt x="192" y="8"/>
                  </a:moveTo>
                  <a:lnTo>
                    <a:pt x="184" y="8"/>
                  </a:lnTo>
                  <a:lnTo>
                    <a:pt x="160" y="0"/>
                  </a:lnTo>
                  <a:lnTo>
                    <a:pt x="136" y="24"/>
                  </a:lnTo>
                  <a:lnTo>
                    <a:pt x="104" y="48"/>
                  </a:lnTo>
                  <a:lnTo>
                    <a:pt x="88" y="48"/>
                  </a:lnTo>
                  <a:lnTo>
                    <a:pt x="64" y="64"/>
                  </a:lnTo>
                  <a:lnTo>
                    <a:pt x="56" y="64"/>
                  </a:lnTo>
                  <a:lnTo>
                    <a:pt x="48" y="56"/>
                  </a:lnTo>
                  <a:lnTo>
                    <a:pt x="40" y="40"/>
                  </a:lnTo>
                  <a:lnTo>
                    <a:pt x="40" y="48"/>
                  </a:lnTo>
                  <a:lnTo>
                    <a:pt x="40" y="40"/>
                  </a:lnTo>
                  <a:lnTo>
                    <a:pt x="32" y="96"/>
                  </a:lnTo>
                  <a:lnTo>
                    <a:pt x="24" y="96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16" y="144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64" y="176"/>
                  </a:lnTo>
                  <a:lnTo>
                    <a:pt x="96" y="168"/>
                  </a:lnTo>
                  <a:lnTo>
                    <a:pt x="128" y="168"/>
                  </a:lnTo>
                  <a:lnTo>
                    <a:pt x="184" y="104"/>
                  </a:lnTo>
                  <a:lnTo>
                    <a:pt x="200" y="64"/>
                  </a:lnTo>
                  <a:lnTo>
                    <a:pt x="192" y="64"/>
                  </a:lnTo>
                  <a:lnTo>
                    <a:pt x="192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2" name="Freeform 740"/>
            <p:cNvSpPr>
              <a:spLocks/>
            </p:cNvSpPr>
            <p:nvPr/>
          </p:nvSpPr>
          <p:spPr bwMode="auto">
            <a:xfrm>
              <a:off x="4816475" y="4338166"/>
              <a:ext cx="200025" cy="219075"/>
            </a:xfrm>
            <a:custGeom>
              <a:avLst/>
              <a:gdLst>
                <a:gd name="T0" fmla="*/ 2147483647 w 120"/>
                <a:gd name="T1" fmla="*/ 2147483647 h 120"/>
                <a:gd name="T2" fmla="*/ 2147483647 w 120"/>
                <a:gd name="T3" fmla="*/ 2147483647 h 120"/>
                <a:gd name="T4" fmla="*/ 2147483647 w 120"/>
                <a:gd name="T5" fmla="*/ 2147483647 h 120"/>
                <a:gd name="T6" fmla="*/ 2147483647 w 120"/>
                <a:gd name="T7" fmla="*/ 0 h 120"/>
                <a:gd name="T8" fmla="*/ 2147483647 w 120"/>
                <a:gd name="T9" fmla="*/ 0 h 120"/>
                <a:gd name="T10" fmla="*/ 2147483647 w 120"/>
                <a:gd name="T11" fmla="*/ 2147483647 h 120"/>
                <a:gd name="T12" fmla="*/ 2147483647 w 120"/>
                <a:gd name="T13" fmla="*/ 0 h 120"/>
                <a:gd name="T14" fmla="*/ 2147483647 w 120"/>
                <a:gd name="T15" fmla="*/ 0 h 120"/>
                <a:gd name="T16" fmla="*/ 2147483647 w 120"/>
                <a:gd name="T17" fmla="*/ 0 h 120"/>
                <a:gd name="T18" fmla="*/ 2147483647 w 120"/>
                <a:gd name="T19" fmla="*/ 2147483647 h 120"/>
                <a:gd name="T20" fmla="*/ 2147483647 w 120"/>
                <a:gd name="T21" fmla="*/ 2147483647 h 120"/>
                <a:gd name="T22" fmla="*/ 0 w 120"/>
                <a:gd name="T23" fmla="*/ 2147483647 h 120"/>
                <a:gd name="T24" fmla="*/ 0 w 120"/>
                <a:gd name="T25" fmla="*/ 2147483647 h 120"/>
                <a:gd name="T26" fmla="*/ 2147483647 w 120"/>
                <a:gd name="T27" fmla="*/ 2147483647 h 120"/>
                <a:gd name="T28" fmla="*/ 2147483647 w 120"/>
                <a:gd name="T29" fmla="*/ 2147483647 h 120"/>
                <a:gd name="T30" fmla="*/ 2147483647 w 120"/>
                <a:gd name="T31" fmla="*/ 2147483647 h 120"/>
                <a:gd name="T32" fmla="*/ 2147483647 w 120"/>
                <a:gd name="T33" fmla="*/ 2147483647 h 120"/>
                <a:gd name="T34" fmla="*/ 2147483647 w 120"/>
                <a:gd name="T35" fmla="*/ 2147483647 h 120"/>
                <a:gd name="T36" fmla="*/ 2147483647 w 120"/>
                <a:gd name="T37" fmla="*/ 2147483647 h 120"/>
                <a:gd name="T38" fmla="*/ 2147483647 w 120"/>
                <a:gd name="T39" fmla="*/ 2147483647 h 120"/>
                <a:gd name="T40" fmla="*/ 2147483647 w 120"/>
                <a:gd name="T41" fmla="*/ 2147483647 h 120"/>
                <a:gd name="T42" fmla="*/ 2147483647 w 120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0"/>
                <a:gd name="T67" fmla="*/ 0 h 120"/>
                <a:gd name="T68" fmla="*/ 120 w 120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0" h="120">
                  <a:moveTo>
                    <a:pt x="96" y="32"/>
                  </a:moveTo>
                  <a:lnTo>
                    <a:pt x="88" y="32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64" y="0"/>
                  </a:lnTo>
                  <a:lnTo>
                    <a:pt x="56" y="8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16" y="8"/>
                  </a:lnTo>
                  <a:lnTo>
                    <a:pt x="8" y="56"/>
                  </a:lnTo>
                  <a:lnTo>
                    <a:pt x="0" y="56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16" y="120"/>
                  </a:lnTo>
                  <a:lnTo>
                    <a:pt x="24" y="120"/>
                  </a:lnTo>
                  <a:lnTo>
                    <a:pt x="48" y="104"/>
                  </a:lnTo>
                  <a:lnTo>
                    <a:pt x="64" y="104"/>
                  </a:lnTo>
                  <a:lnTo>
                    <a:pt x="96" y="80"/>
                  </a:lnTo>
                  <a:lnTo>
                    <a:pt x="120" y="56"/>
                  </a:lnTo>
                  <a:lnTo>
                    <a:pt x="104" y="48"/>
                  </a:lnTo>
                  <a:lnTo>
                    <a:pt x="96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3" name="Freeform 741"/>
            <p:cNvSpPr>
              <a:spLocks/>
            </p:cNvSpPr>
            <p:nvPr/>
          </p:nvSpPr>
          <p:spPr bwMode="auto">
            <a:xfrm>
              <a:off x="5029200" y="4165129"/>
              <a:ext cx="228600" cy="392112"/>
            </a:xfrm>
            <a:custGeom>
              <a:avLst/>
              <a:gdLst>
                <a:gd name="T0" fmla="*/ 2147483647 w 136"/>
                <a:gd name="T1" fmla="*/ 2147483647 h 216"/>
                <a:gd name="T2" fmla="*/ 2147483647 w 136"/>
                <a:gd name="T3" fmla="*/ 2147483647 h 216"/>
                <a:gd name="T4" fmla="*/ 2147483647 w 136"/>
                <a:gd name="T5" fmla="*/ 2147483647 h 216"/>
                <a:gd name="T6" fmla="*/ 2147483647 w 136"/>
                <a:gd name="T7" fmla="*/ 2147483647 h 216"/>
                <a:gd name="T8" fmla="*/ 2147483647 w 136"/>
                <a:gd name="T9" fmla="*/ 2147483647 h 216"/>
                <a:gd name="T10" fmla="*/ 2147483647 w 136"/>
                <a:gd name="T11" fmla="*/ 2147483647 h 216"/>
                <a:gd name="T12" fmla="*/ 2147483647 w 136"/>
                <a:gd name="T13" fmla="*/ 2147483647 h 216"/>
                <a:gd name="T14" fmla="*/ 2147483647 w 136"/>
                <a:gd name="T15" fmla="*/ 2147483647 h 216"/>
                <a:gd name="T16" fmla="*/ 2147483647 w 136"/>
                <a:gd name="T17" fmla="*/ 2147483647 h 216"/>
                <a:gd name="T18" fmla="*/ 0 w 136"/>
                <a:gd name="T19" fmla="*/ 2147483647 h 216"/>
                <a:gd name="T20" fmla="*/ 2147483647 w 136"/>
                <a:gd name="T21" fmla="*/ 2147483647 h 216"/>
                <a:gd name="T22" fmla="*/ 0 w 136"/>
                <a:gd name="T23" fmla="*/ 2147483647 h 216"/>
                <a:gd name="T24" fmla="*/ 2147483647 w 136"/>
                <a:gd name="T25" fmla="*/ 2147483647 h 216"/>
                <a:gd name="T26" fmla="*/ 2147483647 w 136"/>
                <a:gd name="T27" fmla="*/ 2147483647 h 216"/>
                <a:gd name="T28" fmla="*/ 2147483647 w 136"/>
                <a:gd name="T29" fmla="*/ 2147483647 h 216"/>
                <a:gd name="T30" fmla="*/ 2147483647 w 136"/>
                <a:gd name="T31" fmla="*/ 2147483647 h 216"/>
                <a:gd name="T32" fmla="*/ 2147483647 w 136"/>
                <a:gd name="T33" fmla="*/ 2147483647 h 216"/>
                <a:gd name="T34" fmla="*/ 2147483647 w 136"/>
                <a:gd name="T35" fmla="*/ 2147483647 h 216"/>
                <a:gd name="T36" fmla="*/ 2147483647 w 136"/>
                <a:gd name="T37" fmla="*/ 2147483647 h 216"/>
                <a:gd name="T38" fmla="*/ 2147483647 w 136"/>
                <a:gd name="T39" fmla="*/ 2147483647 h 216"/>
                <a:gd name="T40" fmla="*/ 2147483647 w 136"/>
                <a:gd name="T41" fmla="*/ 2147483647 h 216"/>
                <a:gd name="T42" fmla="*/ 2147483647 w 136"/>
                <a:gd name="T43" fmla="*/ 2147483647 h 216"/>
                <a:gd name="T44" fmla="*/ 2147483647 w 136"/>
                <a:gd name="T45" fmla="*/ 2147483647 h 216"/>
                <a:gd name="T46" fmla="*/ 2147483647 w 136"/>
                <a:gd name="T47" fmla="*/ 2147483647 h 216"/>
                <a:gd name="T48" fmla="*/ 2147483647 w 136"/>
                <a:gd name="T49" fmla="*/ 2147483647 h 216"/>
                <a:gd name="T50" fmla="*/ 2147483647 w 136"/>
                <a:gd name="T51" fmla="*/ 2147483647 h 216"/>
                <a:gd name="T52" fmla="*/ 2147483647 w 136"/>
                <a:gd name="T53" fmla="*/ 2147483647 h 216"/>
                <a:gd name="T54" fmla="*/ 2147483647 w 136"/>
                <a:gd name="T55" fmla="*/ 2147483647 h 216"/>
                <a:gd name="T56" fmla="*/ 2147483647 w 136"/>
                <a:gd name="T57" fmla="*/ 2147483647 h 216"/>
                <a:gd name="T58" fmla="*/ 2147483647 w 136"/>
                <a:gd name="T59" fmla="*/ 0 h 216"/>
                <a:gd name="T60" fmla="*/ 2147483647 w 136"/>
                <a:gd name="T61" fmla="*/ 2147483647 h 216"/>
                <a:gd name="T62" fmla="*/ 2147483647 w 136"/>
                <a:gd name="T63" fmla="*/ 2147483647 h 2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216"/>
                <a:gd name="T98" fmla="*/ 136 w 136"/>
                <a:gd name="T99" fmla="*/ 216 h 21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216">
                  <a:moveTo>
                    <a:pt x="88" y="8"/>
                  </a:moveTo>
                  <a:lnTo>
                    <a:pt x="64" y="16"/>
                  </a:lnTo>
                  <a:lnTo>
                    <a:pt x="64" y="32"/>
                  </a:lnTo>
                  <a:lnTo>
                    <a:pt x="72" y="56"/>
                  </a:lnTo>
                  <a:lnTo>
                    <a:pt x="72" y="64"/>
                  </a:lnTo>
                  <a:lnTo>
                    <a:pt x="64" y="72"/>
                  </a:lnTo>
                  <a:lnTo>
                    <a:pt x="56" y="64"/>
                  </a:lnTo>
                  <a:lnTo>
                    <a:pt x="48" y="56"/>
                  </a:lnTo>
                  <a:lnTo>
                    <a:pt x="32" y="48"/>
                  </a:lnTo>
                  <a:lnTo>
                    <a:pt x="0" y="64"/>
                  </a:lnTo>
                  <a:lnTo>
                    <a:pt x="8" y="64"/>
                  </a:lnTo>
                  <a:lnTo>
                    <a:pt x="0" y="64"/>
                  </a:lnTo>
                  <a:lnTo>
                    <a:pt x="32" y="80"/>
                  </a:lnTo>
                  <a:lnTo>
                    <a:pt x="32" y="96"/>
                  </a:lnTo>
                  <a:lnTo>
                    <a:pt x="32" y="112"/>
                  </a:lnTo>
                  <a:lnTo>
                    <a:pt x="24" y="144"/>
                  </a:lnTo>
                  <a:lnTo>
                    <a:pt x="16" y="160"/>
                  </a:lnTo>
                  <a:lnTo>
                    <a:pt x="24" y="160"/>
                  </a:lnTo>
                  <a:lnTo>
                    <a:pt x="24" y="216"/>
                  </a:lnTo>
                  <a:lnTo>
                    <a:pt x="32" y="216"/>
                  </a:lnTo>
                  <a:lnTo>
                    <a:pt x="32" y="208"/>
                  </a:lnTo>
                  <a:lnTo>
                    <a:pt x="64" y="184"/>
                  </a:lnTo>
                  <a:lnTo>
                    <a:pt x="72" y="160"/>
                  </a:lnTo>
                  <a:lnTo>
                    <a:pt x="64" y="128"/>
                  </a:lnTo>
                  <a:lnTo>
                    <a:pt x="80" y="104"/>
                  </a:lnTo>
                  <a:lnTo>
                    <a:pt x="120" y="80"/>
                  </a:lnTo>
                  <a:lnTo>
                    <a:pt x="128" y="64"/>
                  </a:lnTo>
                  <a:lnTo>
                    <a:pt x="136" y="48"/>
                  </a:lnTo>
                  <a:lnTo>
                    <a:pt x="128" y="16"/>
                  </a:lnTo>
                  <a:lnTo>
                    <a:pt x="128" y="0"/>
                  </a:lnTo>
                  <a:lnTo>
                    <a:pt x="120" y="8"/>
                  </a:lnTo>
                  <a:lnTo>
                    <a:pt x="88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4" name="Freeform 742"/>
            <p:cNvSpPr>
              <a:spLocks/>
            </p:cNvSpPr>
            <p:nvPr/>
          </p:nvSpPr>
          <p:spPr bwMode="auto">
            <a:xfrm>
              <a:off x="5029200" y="3946054"/>
              <a:ext cx="215900" cy="246062"/>
            </a:xfrm>
            <a:custGeom>
              <a:avLst/>
              <a:gdLst>
                <a:gd name="T0" fmla="*/ 2147483647 w 128"/>
                <a:gd name="T1" fmla="*/ 2147483647 h 136"/>
                <a:gd name="T2" fmla="*/ 2147483647 w 128"/>
                <a:gd name="T3" fmla="*/ 0 h 136"/>
                <a:gd name="T4" fmla="*/ 2147483647 w 128"/>
                <a:gd name="T5" fmla="*/ 0 h 136"/>
                <a:gd name="T6" fmla="*/ 2147483647 w 128"/>
                <a:gd name="T7" fmla="*/ 2147483647 h 136"/>
                <a:gd name="T8" fmla="*/ 2147483647 w 128"/>
                <a:gd name="T9" fmla="*/ 2147483647 h 136"/>
                <a:gd name="T10" fmla="*/ 2147483647 w 128"/>
                <a:gd name="T11" fmla="*/ 2147483647 h 136"/>
                <a:gd name="T12" fmla="*/ 2147483647 w 128"/>
                <a:gd name="T13" fmla="*/ 0 h 136"/>
                <a:gd name="T14" fmla="*/ 0 w 128"/>
                <a:gd name="T15" fmla="*/ 0 h 136"/>
                <a:gd name="T16" fmla="*/ 2147483647 w 128"/>
                <a:gd name="T17" fmla="*/ 2147483647 h 136"/>
                <a:gd name="T18" fmla="*/ 0 w 128"/>
                <a:gd name="T19" fmla="*/ 2147483647 h 136"/>
                <a:gd name="T20" fmla="*/ 2147483647 w 128"/>
                <a:gd name="T21" fmla="*/ 2147483647 h 136"/>
                <a:gd name="T22" fmla="*/ 2147483647 w 128"/>
                <a:gd name="T23" fmla="*/ 2147483647 h 136"/>
                <a:gd name="T24" fmla="*/ 2147483647 w 128"/>
                <a:gd name="T25" fmla="*/ 2147483647 h 136"/>
                <a:gd name="T26" fmla="*/ 2147483647 w 128"/>
                <a:gd name="T27" fmla="*/ 2147483647 h 136"/>
                <a:gd name="T28" fmla="*/ 2147483647 w 128"/>
                <a:gd name="T29" fmla="*/ 2147483647 h 136"/>
                <a:gd name="T30" fmla="*/ 2147483647 w 128"/>
                <a:gd name="T31" fmla="*/ 2147483647 h 136"/>
                <a:gd name="T32" fmla="*/ 2147483647 w 128"/>
                <a:gd name="T33" fmla="*/ 2147483647 h 136"/>
                <a:gd name="T34" fmla="*/ 2147483647 w 128"/>
                <a:gd name="T35" fmla="*/ 2147483647 h 136"/>
                <a:gd name="T36" fmla="*/ 2147483647 w 128"/>
                <a:gd name="T37" fmla="*/ 2147483647 h 136"/>
                <a:gd name="T38" fmla="*/ 2147483647 w 128"/>
                <a:gd name="T39" fmla="*/ 2147483647 h 136"/>
                <a:gd name="T40" fmla="*/ 2147483647 w 128"/>
                <a:gd name="T41" fmla="*/ 2147483647 h 136"/>
                <a:gd name="T42" fmla="*/ 2147483647 w 128"/>
                <a:gd name="T43" fmla="*/ 2147483647 h 136"/>
                <a:gd name="T44" fmla="*/ 2147483647 w 128"/>
                <a:gd name="T45" fmla="*/ 2147483647 h 136"/>
                <a:gd name="T46" fmla="*/ 2147483647 w 128"/>
                <a:gd name="T47" fmla="*/ 2147483647 h 136"/>
                <a:gd name="T48" fmla="*/ 2147483647 w 128"/>
                <a:gd name="T49" fmla="*/ 2147483647 h 1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8"/>
                <a:gd name="T76" fmla="*/ 0 h 136"/>
                <a:gd name="T77" fmla="*/ 128 w 128"/>
                <a:gd name="T78" fmla="*/ 136 h 1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8" h="136">
                  <a:moveTo>
                    <a:pt x="96" y="24"/>
                  </a:moveTo>
                  <a:lnTo>
                    <a:pt x="56" y="0"/>
                  </a:lnTo>
                  <a:lnTo>
                    <a:pt x="48" y="0"/>
                  </a:lnTo>
                  <a:lnTo>
                    <a:pt x="48" y="8"/>
                  </a:lnTo>
                  <a:lnTo>
                    <a:pt x="48" y="16"/>
                  </a:lnTo>
                  <a:lnTo>
                    <a:pt x="32" y="16"/>
                  </a:lnTo>
                  <a:lnTo>
                    <a:pt x="24" y="0"/>
                  </a:lnTo>
                  <a:lnTo>
                    <a:pt x="0" y="0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8" y="72"/>
                  </a:lnTo>
                  <a:lnTo>
                    <a:pt x="16" y="96"/>
                  </a:lnTo>
                  <a:lnTo>
                    <a:pt x="32" y="104"/>
                  </a:lnTo>
                  <a:lnTo>
                    <a:pt x="56" y="104"/>
                  </a:lnTo>
                  <a:lnTo>
                    <a:pt x="56" y="112"/>
                  </a:lnTo>
                  <a:lnTo>
                    <a:pt x="64" y="136"/>
                  </a:lnTo>
                  <a:lnTo>
                    <a:pt x="88" y="128"/>
                  </a:lnTo>
                  <a:lnTo>
                    <a:pt x="120" y="128"/>
                  </a:lnTo>
                  <a:lnTo>
                    <a:pt x="128" y="120"/>
                  </a:lnTo>
                  <a:lnTo>
                    <a:pt x="120" y="112"/>
                  </a:lnTo>
                  <a:lnTo>
                    <a:pt x="120" y="72"/>
                  </a:lnTo>
                  <a:lnTo>
                    <a:pt x="112" y="56"/>
                  </a:lnTo>
                  <a:lnTo>
                    <a:pt x="120" y="48"/>
                  </a:lnTo>
                  <a:lnTo>
                    <a:pt x="96" y="32"/>
                  </a:lnTo>
                  <a:lnTo>
                    <a:pt x="96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5" name="Freeform 743"/>
            <p:cNvSpPr>
              <a:spLocks/>
            </p:cNvSpPr>
            <p:nvPr/>
          </p:nvSpPr>
          <p:spPr bwMode="auto">
            <a:xfrm>
              <a:off x="4654550" y="4061941"/>
              <a:ext cx="255588" cy="276225"/>
            </a:xfrm>
            <a:custGeom>
              <a:avLst/>
              <a:gdLst>
                <a:gd name="T0" fmla="*/ 2147483647 w 152"/>
                <a:gd name="T1" fmla="*/ 2147483647 h 152"/>
                <a:gd name="T2" fmla="*/ 2147483647 w 152"/>
                <a:gd name="T3" fmla="*/ 2147483647 h 152"/>
                <a:gd name="T4" fmla="*/ 2147483647 w 152"/>
                <a:gd name="T5" fmla="*/ 2147483647 h 152"/>
                <a:gd name="T6" fmla="*/ 2147483647 w 152"/>
                <a:gd name="T7" fmla="*/ 2147483647 h 152"/>
                <a:gd name="T8" fmla="*/ 2147483647 w 152"/>
                <a:gd name="T9" fmla="*/ 2147483647 h 152"/>
                <a:gd name="T10" fmla="*/ 2147483647 w 152"/>
                <a:gd name="T11" fmla="*/ 2147483647 h 152"/>
                <a:gd name="T12" fmla="*/ 2147483647 w 152"/>
                <a:gd name="T13" fmla="*/ 2147483647 h 152"/>
                <a:gd name="T14" fmla="*/ 2147483647 w 152"/>
                <a:gd name="T15" fmla="*/ 2147483647 h 152"/>
                <a:gd name="T16" fmla="*/ 2147483647 w 152"/>
                <a:gd name="T17" fmla="*/ 2147483647 h 152"/>
                <a:gd name="T18" fmla="*/ 2147483647 w 152"/>
                <a:gd name="T19" fmla="*/ 2147483647 h 152"/>
                <a:gd name="T20" fmla="*/ 2147483647 w 152"/>
                <a:gd name="T21" fmla="*/ 2147483647 h 152"/>
                <a:gd name="T22" fmla="*/ 2147483647 w 152"/>
                <a:gd name="T23" fmla="*/ 2147483647 h 152"/>
                <a:gd name="T24" fmla="*/ 2147483647 w 152"/>
                <a:gd name="T25" fmla="*/ 2147483647 h 152"/>
                <a:gd name="T26" fmla="*/ 2147483647 w 152"/>
                <a:gd name="T27" fmla="*/ 2147483647 h 152"/>
                <a:gd name="T28" fmla="*/ 2147483647 w 152"/>
                <a:gd name="T29" fmla="*/ 2147483647 h 152"/>
                <a:gd name="T30" fmla="*/ 2147483647 w 152"/>
                <a:gd name="T31" fmla="*/ 2147483647 h 152"/>
                <a:gd name="T32" fmla="*/ 2147483647 w 152"/>
                <a:gd name="T33" fmla="*/ 0 h 152"/>
                <a:gd name="T34" fmla="*/ 2147483647 w 152"/>
                <a:gd name="T35" fmla="*/ 0 h 152"/>
                <a:gd name="T36" fmla="*/ 0 w 152"/>
                <a:gd name="T37" fmla="*/ 2147483647 h 152"/>
                <a:gd name="T38" fmla="*/ 2147483647 w 152"/>
                <a:gd name="T39" fmla="*/ 2147483647 h 152"/>
                <a:gd name="T40" fmla="*/ 2147483647 w 152"/>
                <a:gd name="T41" fmla="*/ 2147483647 h 152"/>
                <a:gd name="T42" fmla="*/ 0 w 152"/>
                <a:gd name="T43" fmla="*/ 2147483647 h 152"/>
                <a:gd name="T44" fmla="*/ 0 w 152"/>
                <a:gd name="T45" fmla="*/ 2147483647 h 152"/>
                <a:gd name="T46" fmla="*/ 2147483647 w 152"/>
                <a:gd name="T47" fmla="*/ 2147483647 h 152"/>
                <a:gd name="T48" fmla="*/ 2147483647 w 152"/>
                <a:gd name="T49" fmla="*/ 2147483647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2"/>
                <a:gd name="T76" fmla="*/ 0 h 152"/>
                <a:gd name="T77" fmla="*/ 152 w 152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2" h="152">
                  <a:moveTo>
                    <a:pt x="16" y="144"/>
                  </a:moveTo>
                  <a:lnTo>
                    <a:pt x="72" y="144"/>
                  </a:lnTo>
                  <a:lnTo>
                    <a:pt x="80" y="152"/>
                  </a:lnTo>
                  <a:lnTo>
                    <a:pt x="112" y="152"/>
                  </a:lnTo>
                  <a:lnTo>
                    <a:pt x="136" y="144"/>
                  </a:lnTo>
                  <a:lnTo>
                    <a:pt x="128" y="128"/>
                  </a:lnTo>
                  <a:lnTo>
                    <a:pt x="128" y="88"/>
                  </a:lnTo>
                  <a:lnTo>
                    <a:pt x="152" y="80"/>
                  </a:lnTo>
                  <a:lnTo>
                    <a:pt x="152" y="64"/>
                  </a:lnTo>
                  <a:lnTo>
                    <a:pt x="144" y="64"/>
                  </a:lnTo>
                  <a:lnTo>
                    <a:pt x="152" y="64"/>
                  </a:lnTo>
                  <a:lnTo>
                    <a:pt x="128" y="64"/>
                  </a:lnTo>
                  <a:lnTo>
                    <a:pt x="120" y="16"/>
                  </a:lnTo>
                  <a:lnTo>
                    <a:pt x="96" y="16"/>
                  </a:lnTo>
                  <a:lnTo>
                    <a:pt x="80" y="24"/>
                  </a:lnTo>
                  <a:lnTo>
                    <a:pt x="72" y="24"/>
                  </a:lnTo>
                  <a:lnTo>
                    <a:pt x="48" y="0"/>
                  </a:lnTo>
                  <a:lnTo>
                    <a:pt x="16" y="0"/>
                  </a:lnTo>
                  <a:lnTo>
                    <a:pt x="0" y="8"/>
                  </a:lnTo>
                  <a:lnTo>
                    <a:pt x="8" y="56"/>
                  </a:lnTo>
                  <a:lnTo>
                    <a:pt x="16" y="80"/>
                  </a:lnTo>
                  <a:lnTo>
                    <a:pt x="0" y="112"/>
                  </a:lnTo>
                  <a:lnTo>
                    <a:pt x="0" y="144"/>
                  </a:lnTo>
                  <a:lnTo>
                    <a:pt x="8" y="136"/>
                  </a:lnTo>
                  <a:lnTo>
                    <a:pt x="16" y="14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6" name="Freeform 744"/>
            <p:cNvSpPr>
              <a:spLocks/>
            </p:cNvSpPr>
            <p:nvPr/>
          </p:nvSpPr>
          <p:spPr bwMode="auto">
            <a:xfrm>
              <a:off x="4654550" y="3800004"/>
              <a:ext cx="388938" cy="422275"/>
            </a:xfrm>
            <a:custGeom>
              <a:avLst/>
              <a:gdLst>
                <a:gd name="T0" fmla="*/ 2147483647 w 232"/>
                <a:gd name="T1" fmla="*/ 2147483647 h 232"/>
                <a:gd name="T2" fmla="*/ 2147483647 w 232"/>
                <a:gd name="T3" fmla="*/ 2147483647 h 232"/>
                <a:gd name="T4" fmla="*/ 2147483647 w 232"/>
                <a:gd name="T5" fmla="*/ 2147483647 h 232"/>
                <a:gd name="T6" fmla="*/ 2147483647 w 232"/>
                <a:gd name="T7" fmla="*/ 2147483647 h 232"/>
                <a:gd name="T8" fmla="*/ 2147483647 w 232"/>
                <a:gd name="T9" fmla="*/ 2147483647 h 232"/>
                <a:gd name="T10" fmla="*/ 2147483647 w 232"/>
                <a:gd name="T11" fmla="*/ 2147483647 h 232"/>
                <a:gd name="T12" fmla="*/ 0 w 232"/>
                <a:gd name="T13" fmla="*/ 2147483647 h 232"/>
                <a:gd name="T14" fmla="*/ 0 w 232"/>
                <a:gd name="T15" fmla="*/ 2147483647 h 232"/>
                <a:gd name="T16" fmla="*/ 2147483647 w 232"/>
                <a:gd name="T17" fmla="*/ 2147483647 h 232"/>
                <a:gd name="T18" fmla="*/ 2147483647 w 232"/>
                <a:gd name="T19" fmla="*/ 2147483647 h 232"/>
                <a:gd name="T20" fmla="*/ 2147483647 w 232"/>
                <a:gd name="T21" fmla="*/ 2147483647 h 232"/>
                <a:gd name="T22" fmla="*/ 2147483647 w 232"/>
                <a:gd name="T23" fmla="*/ 2147483647 h 232"/>
                <a:gd name="T24" fmla="*/ 2147483647 w 232"/>
                <a:gd name="T25" fmla="*/ 2147483647 h 232"/>
                <a:gd name="T26" fmla="*/ 2147483647 w 232"/>
                <a:gd name="T27" fmla="*/ 2147483647 h 232"/>
                <a:gd name="T28" fmla="*/ 2147483647 w 232"/>
                <a:gd name="T29" fmla="*/ 2147483647 h 232"/>
                <a:gd name="T30" fmla="*/ 2147483647 w 232"/>
                <a:gd name="T31" fmla="*/ 2147483647 h 232"/>
                <a:gd name="T32" fmla="*/ 2147483647 w 232"/>
                <a:gd name="T33" fmla="*/ 2147483647 h 232"/>
                <a:gd name="T34" fmla="*/ 2147483647 w 232"/>
                <a:gd name="T35" fmla="*/ 2147483647 h 232"/>
                <a:gd name="T36" fmla="*/ 2147483647 w 232"/>
                <a:gd name="T37" fmla="*/ 2147483647 h 232"/>
                <a:gd name="T38" fmla="*/ 2147483647 w 232"/>
                <a:gd name="T39" fmla="*/ 2147483647 h 232"/>
                <a:gd name="T40" fmla="*/ 2147483647 w 232"/>
                <a:gd name="T41" fmla="*/ 2147483647 h 232"/>
                <a:gd name="T42" fmla="*/ 2147483647 w 232"/>
                <a:gd name="T43" fmla="*/ 2147483647 h 232"/>
                <a:gd name="T44" fmla="*/ 2147483647 w 232"/>
                <a:gd name="T45" fmla="*/ 2147483647 h 232"/>
                <a:gd name="T46" fmla="*/ 2147483647 w 232"/>
                <a:gd name="T47" fmla="*/ 2147483647 h 232"/>
                <a:gd name="T48" fmla="*/ 2147483647 w 232"/>
                <a:gd name="T49" fmla="*/ 2147483647 h 232"/>
                <a:gd name="T50" fmla="*/ 2147483647 w 232"/>
                <a:gd name="T51" fmla="*/ 2147483647 h 232"/>
                <a:gd name="T52" fmla="*/ 2147483647 w 232"/>
                <a:gd name="T53" fmla="*/ 2147483647 h 232"/>
                <a:gd name="T54" fmla="*/ 2147483647 w 232"/>
                <a:gd name="T55" fmla="*/ 2147483647 h 232"/>
                <a:gd name="T56" fmla="*/ 2147483647 w 232"/>
                <a:gd name="T57" fmla="*/ 2147483647 h 232"/>
                <a:gd name="T58" fmla="*/ 2147483647 w 232"/>
                <a:gd name="T59" fmla="*/ 2147483647 h 232"/>
                <a:gd name="T60" fmla="*/ 2147483647 w 232"/>
                <a:gd name="T61" fmla="*/ 2147483647 h 232"/>
                <a:gd name="T62" fmla="*/ 2147483647 w 232"/>
                <a:gd name="T63" fmla="*/ 2147483647 h 232"/>
                <a:gd name="T64" fmla="*/ 2147483647 w 232"/>
                <a:gd name="T65" fmla="*/ 0 h 232"/>
                <a:gd name="T66" fmla="*/ 2147483647 w 232"/>
                <a:gd name="T67" fmla="*/ 0 h 232"/>
                <a:gd name="T68" fmla="*/ 2147483647 w 232"/>
                <a:gd name="T69" fmla="*/ 2147483647 h 232"/>
                <a:gd name="T70" fmla="*/ 2147483647 w 232"/>
                <a:gd name="T71" fmla="*/ 0 h 232"/>
                <a:gd name="T72" fmla="*/ 2147483647 w 232"/>
                <a:gd name="T73" fmla="*/ 2147483647 h 232"/>
                <a:gd name="T74" fmla="*/ 2147483647 w 232"/>
                <a:gd name="T75" fmla="*/ 2147483647 h 23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2"/>
                <a:gd name="T115" fmla="*/ 0 h 232"/>
                <a:gd name="T116" fmla="*/ 232 w 232"/>
                <a:gd name="T117" fmla="*/ 232 h 23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2" h="232">
                  <a:moveTo>
                    <a:pt x="80" y="24"/>
                  </a:moveTo>
                  <a:lnTo>
                    <a:pt x="72" y="72"/>
                  </a:lnTo>
                  <a:lnTo>
                    <a:pt x="56" y="80"/>
                  </a:lnTo>
                  <a:lnTo>
                    <a:pt x="40" y="112"/>
                  </a:lnTo>
                  <a:lnTo>
                    <a:pt x="24" y="128"/>
                  </a:lnTo>
                  <a:lnTo>
                    <a:pt x="8" y="128"/>
                  </a:lnTo>
                  <a:lnTo>
                    <a:pt x="0" y="136"/>
                  </a:lnTo>
                  <a:lnTo>
                    <a:pt x="0" y="152"/>
                  </a:lnTo>
                  <a:lnTo>
                    <a:pt x="16" y="144"/>
                  </a:lnTo>
                  <a:lnTo>
                    <a:pt x="48" y="144"/>
                  </a:lnTo>
                  <a:lnTo>
                    <a:pt x="72" y="168"/>
                  </a:lnTo>
                  <a:lnTo>
                    <a:pt x="80" y="168"/>
                  </a:lnTo>
                  <a:lnTo>
                    <a:pt x="96" y="160"/>
                  </a:lnTo>
                  <a:lnTo>
                    <a:pt x="120" y="160"/>
                  </a:lnTo>
                  <a:lnTo>
                    <a:pt x="128" y="208"/>
                  </a:lnTo>
                  <a:lnTo>
                    <a:pt x="152" y="208"/>
                  </a:lnTo>
                  <a:lnTo>
                    <a:pt x="168" y="208"/>
                  </a:lnTo>
                  <a:lnTo>
                    <a:pt x="192" y="224"/>
                  </a:lnTo>
                  <a:lnTo>
                    <a:pt x="216" y="232"/>
                  </a:lnTo>
                  <a:lnTo>
                    <a:pt x="216" y="224"/>
                  </a:lnTo>
                  <a:lnTo>
                    <a:pt x="208" y="208"/>
                  </a:lnTo>
                  <a:lnTo>
                    <a:pt x="208" y="200"/>
                  </a:lnTo>
                  <a:lnTo>
                    <a:pt x="216" y="176"/>
                  </a:lnTo>
                  <a:lnTo>
                    <a:pt x="224" y="168"/>
                  </a:lnTo>
                  <a:lnTo>
                    <a:pt x="216" y="144"/>
                  </a:lnTo>
                  <a:lnTo>
                    <a:pt x="216" y="120"/>
                  </a:lnTo>
                  <a:lnTo>
                    <a:pt x="208" y="96"/>
                  </a:lnTo>
                  <a:lnTo>
                    <a:pt x="216" y="72"/>
                  </a:lnTo>
                  <a:lnTo>
                    <a:pt x="232" y="40"/>
                  </a:lnTo>
                  <a:lnTo>
                    <a:pt x="232" y="16"/>
                  </a:lnTo>
                  <a:lnTo>
                    <a:pt x="224" y="8"/>
                  </a:lnTo>
                  <a:lnTo>
                    <a:pt x="200" y="8"/>
                  </a:lnTo>
                  <a:lnTo>
                    <a:pt x="192" y="0"/>
                  </a:lnTo>
                  <a:lnTo>
                    <a:pt x="160" y="0"/>
                  </a:lnTo>
                  <a:lnTo>
                    <a:pt x="128" y="8"/>
                  </a:lnTo>
                  <a:lnTo>
                    <a:pt x="104" y="0"/>
                  </a:lnTo>
                  <a:lnTo>
                    <a:pt x="80" y="8"/>
                  </a:lnTo>
                  <a:lnTo>
                    <a:pt x="80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7" name="Freeform 745"/>
            <p:cNvSpPr>
              <a:spLocks/>
            </p:cNvSpPr>
            <p:nvPr/>
          </p:nvSpPr>
          <p:spPr bwMode="auto">
            <a:xfrm>
              <a:off x="5097463" y="3507904"/>
              <a:ext cx="306387" cy="322262"/>
            </a:xfrm>
            <a:custGeom>
              <a:avLst/>
              <a:gdLst>
                <a:gd name="T0" fmla="*/ 2147483647 w 184"/>
                <a:gd name="T1" fmla="*/ 2147483647 h 176"/>
                <a:gd name="T2" fmla="*/ 2147483647 w 184"/>
                <a:gd name="T3" fmla="*/ 2147483647 h 176"/>
                <a:gd name="T4" fmla="*/ 2147483647 w 184"/>
                <a:gd name="T5" fmla="*/ 2147483647 h 176"/>
                <a:gd name="T6" fmla="*/ 2147483647 w 184"/>
                <a:gd name="T7" fmla="*/ 2147483647 h 176"/>
                <a:gd name="T8" fmla="*/ 2147483647 w 184"/>
                <a:gd name="T9" fmla="*/ 2147483647 h 176"/>
                <a:gd name="T10" fmla="*/ 2147483647 w 184"/>
                <a:gd name="T11" fmla="*/ 2147483647 h 176"/>
                <a:gd name="T12" fmla="*/ 2147483647 w 184"/>
                <a:gd name="T13" fmla="*/ 2147483647 h 176"/>
                <a:gd name="T14" fmla="*/ 2147483647 w 184"/>
                <a:gd name="T15" fmla="*/ 2147483647 h 176"/>
                <a:gd name="T16" fmla="*/ 2147483647 w 184"/>
                <a:gd name="T17" fmla="*/ 2147483647 h 176"/>
                <a:gd name="T18" fmla="*/ 2147483647 w 184"/>
                <a:gd name="T19" fmla="*/ 2147483647 h 176"/>
                <a:gd name="T20" fmla="*/ 2147483647 w 184"/>
                <a:gd name="T21" fmla="*/ 2147483647 h 176"/>
                <a:gd name="T22" fmla="*/ 2147483647 w 184"/>
                <a:gd name="T23" fmla="*/ 2147483647 h 176"/>
                <a:gd name="T24" fmla="*/ 2147483647 w 184"/>
                <a:gd name="T25" fmla="*/ 2147483647 h 176"/>
                <a:gd name="T26" fmla="*/ 2147483647 w 184"/>
                <a:gd name="T27" fmla="*/ 2147483647 h 176"/>
                <a:gd name="T28" fmla="*/ 2147483647 w 184"/>
                <a:gd name="T29" fmla="*/ 0 h 176"/>
                <a:gd name="T30" fmla="*/ 2147483647 w 184"/>
                <a:gd name="T31" fmla="*/ 0 h 176"/>
                <a:gd name="T32" fmla="*/ 2147483647 w 184"/>
                <a:gd name="T33" fmla="*/ 2147483647 h 176"/>
                <a:gd name="T34" fmla="*/ 2147483647 w 184"/>
                <a:gd name="T35" fmla="*/ 2147483647 h 176"/>
                <a:gd name="T36" fmla="*/ 2147483647 w 184"/>
                <a:gd name="T37" fmla="*/ 2147483647 h 176"/>
                <a:gd name="T38" fmla="*/ 2147483647 w 184"/>
                <a:gd name="T39" fmla="*/ 2147483647 h 176"/>
                <a:gd name="T40" fmla="*/ 2147483647 w 184"/>
                <a:gd name="T41" fmla="*/ 2147483647 h 176"/>
                <a:gd name="T42" fmla="*/ 0 w 184"/>
                <a:gd name="T43" fmla="*/ 2147483647 h 176"/>
                <a:gd name="T44" fmla="*/ 0 w 184"/>
                <a:gd name="T45" fmla="*/ 2147483647 h 176"/>
                <a:gd name="T46" fmla="*/ 2147483647 w 184"/>
                <a:gd name="T47" fmla="*/ 2147483647 h 176"/>
                <a:gd name="T48" fmla="*/ 2147483647 w 184"/>
                <a:gd name="T49" fmla="*/ 2147483647 h 176"/>
                <a:gd name="T50" fmla="*/ 2147483647 w 184"/>
                <a:gd name="T51" fmla="*/ 2147483647 h 176"/>
                <a:gd name="T52" fmla="*/ 2147483647 w 184"/>
                <a:gd name="T53" fmla="*/ 2147483647 h 176"/>
                <a:gd name="T54" fmla="*/ 2147483647 w 184"/>
                <a:gd name="T55" fmla="*/ 2147483647 h 176"/>
                <a:gd name="T56" fmla="*/ 2147483647 w 184"/>
                <a:gd name="T57" fmla="*/ 2147483647 h 1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84"/>
                <a:gd name="T88" fmla="*/ 0 h 176"/>
                <a:gd name="T89" fmla="*/ 184 w 184"/>
                <a:gd name="T90" fmla="*/ 176 h 17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84" h="176">
                  <a:moveTo>
                    <a:pt x="88" y="176"/>
                  </a:moveTo>
                  <a:lnTo>
                    <a:pt x="96" y="176"/>
                  </a:lnTo>
                  <a:lnTo>
                    <a:pt x="104" y="176"/>
                  </a:lnTo>
                  <a:lnTo>
                    <a:pt x="112" y="176"/>
                  </a:lnTo>
                  <a:lnTo>
                    <a:pt x="128" y="168"/>
                  </a:lnTo>
                  <a:lnTo>
                    <a:pt x="152" y="160"/>
                  </a:lnTo>
                  <a:lnTo>
                    <a:pt x="184" y="128"/>
                  </a:lnTo>
                  <a:lnTo>
                    <a:pt x="160" y="120"/>
                  </a:lnTo>
                  <a:lnTo>
                    <a:pt x="128" y="104"/>
                  </a:lnTo>
                  <a:lnTo>
                    <a:pt x="120" y="96"/>
                  </a:lnTo>
                  <a:lnTo>
                    <a:pt x="136" y="88"/>
                  </a:lnTo>
                  <a:lnTo>
                    <a:pt x="128" y="80"/>
                  </a:lnTo>
                  <a:lnTo>
                    <a:pt x="96" y="32"/>
                  </a:lnTo>
                  <a:lnTo>
                    <a:pt x="80" y="24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48" y="8"/>
                  </a:lnTo>
                  <a:lnTo>
                    <a:pt x="40" y="56"/>
                  </a:lnTo>
                  <a:lnTo>
                    <a:pt x="32" y="80"/>
                  </a:lnTo>
                  <a:lnTo>
                    <a:pt x="16" y="96"/>
                  </a:lnTo>
                  <a:lnTo>
                    <a:pt x="8" y="120"/>
                  </a:lnTo>
                  <a:lnTo>
                    <a:pt x="0" y="120"/>
                  </a:lnTo>
                  <a:lnTo>
                    <a:pt x="0" y="128"/>
                  </a:lnTo>
                  <a:lnTo>
                    <a:pt x="16" y="144"/>
                  </a:lnTo>
                  <a:lnTo>
                    <a:pt x="24" y="152"/>
                  </a:lnTo>
                  <a:lnTo>
                    <a:pt x="32" y="160"/>
                  </a:lnTo>
                  <a:lnTo>
                    <a:pt x="32" y="168"/>
                  </a:lnTo>
                  <a:lnTo>
                    <a:pt x="48" y="168"/>
                  </a:lnTo>
                  <a:lnTo>
                    <a:pt x="88" y="17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8" name="Freeform 746"/>
            <p:cNvSpPr>
              <a:spLocks/>
            </p:cNvSpPr>
            <p:nvPr/>
          </p:nvSpPr>
          <p:spPr bwMode="auto">
            <a:xfrm>
              <a:off x="5110163" y="3814291"/>
              <a:ext cx="174625" cy="219075"/>
            </a:xfrm>
            <a:custGeom>
              <a:avLst/>
              <a:gdLst>
                <a:gd name="T0" fmla="*/ 2147483647 w 104"/>
                <a:gd name="T1" fmla="*/ 2147483647 h 120"/>
                <a:gd name="T2" fmla="*/ 2147483647 w 104"/>
                <a:gd name="T3" fmla="*/ 2147483647 h 120"/>
                <a:gd name="T4" fmla="*/ 2147483647 w 104"/>
                <a:gd name="T5" fmla="*/ 2147483647 h 120"/>
                <a:gd name="T6" fmla="*/ 2147483647 w 104"/>
                <a:gd name="T7" fmla="*/ 2147483647 h 120"/>
                <a:gd name="T8" fmla="*/ 2147483647 w 104"/>
                <a:gd name="T9" fmla="*/ 2147483647 h 120"/>
                <a:gd name="T10" fmla="*/ 2147483647 w 104"/>
                <a:gd name="T11" fmla="*/ 2147483647 h 120"/>
                <a:gd name="T12" fmla="*/ 2147483647 w 104"/>
                <a:gd name="T13" fmla="*/ 0 h 120"/>
                <a:gd name="T14" fmla="*/ 2147483647 w 104"/>
                <a:gd name="T15" fmla="*/ 0 h 120"/>
                <a:gd name="T16" fmla="*/ 2147483647 w 104"/>
                <a:gd name="T17" fmla="*/ 0 h 120"/>
                <a:gd name="T18" fmla="*/ 0 w 104"/>
                <a:gd name="T19" fmla="*/ 2147483647 h 120"/>
                <a:gd name="T20" fmla="*/ 2147483647 w 104"/>
                <a:gd name="T21" fmla="*/ 2147483647 h 120"/>
                <a:gd name="T22" fmla="*/ 2147483647 w 104"/>
                <a:gd name="T23" fmla="*/ 2147483647 h 120"/>
                <a:gd name="T24" fmla="*/ 0 w 104"/>
                <a:gd name="T25" fmla="*/ 2147483647 h 120"/>
                <a:gd name="T26" fmla="*/ 2147483647 w 104"/>
                <a:gd name="T27" fmla="*/ 2147483647 h 120"/>
                <a:gd name="T28" fmla="*/ 2147483647 w 104"/>
                <a:gd name="T29" fmla="*/ 2147483647 h 120"/>
                <a:gd name="T30" fmla="*/ 2147483647 w 104"/>
                <a:gd name="T31" fmla="*/ 2147483647 h 120"/>
                <a:gd name="T32" fmla="*/ 2147483647 w 104"/>
                <a:gd name="T33" fmla="*/ 2147483647 h 120"/>
                <a:gd name="T34" fmla="*/ 2147483647 w 104"/>
                <a:gd name="T35" fmla="*/ 2147483647 h 120"/>
                <a:gd name="T36" fmla="*/ 2147483647 w 104"/>
                <a:gd name="T37" fmla="*/ 2147483647 h 120"/>
                <a:gd name="T38" fmla="*/ 2147483647 w 104"/>
                <a:gd name="T39" fmla="*/ 2147483647 h 120"/>
                <a:gd name="T40" fmla="*/ 2147483647 w 104"/>
                <a:gd name="T41" fmla="*/ 2147483647 h 120"/>
                <a:gd name="T42" fmla="*/ 2147483647 w 104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4"/>
                <a:gd name="T67" fmla="*/ 0 h 120"/>
                <a:gd name="T68" fmla="*/ 104 w 104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4" h="120">
                  <a:moveTo>
                    <a:pt x="96" y="24"/>
                  </a:moveTo>
                  <a:lnTo>
                    <a:pt x="104" y="16"/>
                  </a:lnTo>
                  <a:lnTo>
                    <a:pt x="104" y="8"/>
                  </a:lnTo>
                  <a:lnTo>
                    <a:pt x="96" y="8"/>
                  </a:lnTo>
                  <a:lnTo>
                    <a:pt x="88" y="8"/>
                  </a:lnTo>
                  <a:lnTo>
                    <a:pt x="80" y="8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8" y="32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8" y="96"/>
                  </a:lnTo>
                  <a:lnTo>
                    <a:pt x="48" y="104"/>
                  </a:lnTo>
                  <a:lnTo>
                    <a:pt x="72" y="120"/>
                  </a:lnTo>
                  <a:lnTo>
                    <a:pt x="72" y="112"/>
                  </a:lnTo>
                  <a:lnTo>
                    <a:pt x="88" y="88"/>
                  </a:lnTo>
                  <a:lnTo>
                    <a:pt x="104" y="80"/>
                  </a:lnTo>
                  <a:lnTo>
                    <a:pt x="96" y="64"/>
                  </a:lnTo>
                  <a:lnTo>
                    <a:pt x="96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9" name="Freeform 747"/>
            <p:cNvSpPr>
              <a:spLocks/>
            </p:cNvSpPr>
            <p:nvPr/>
          </p:nvSpPr>
          <p:spPr bwMode="auto">
            <a:xfrm>
              <a:off x="4922838" y="4281016"/>
              <a:ext cx="160337" cy="174625"/>
            </a:xfrm>
            <a:custGeom>
              <a:avLst/>
              <a:gdLst>
                <a:gd name="T0" fmla="*/ 2147483647 w 96"/>
                <a:gd name="T1" fmla="*/ 2147483647 h 96"/>
                <a:gd name="T2" fmla="*/ 2147483647 w 96"/>
                <a:gd name="T3" fmla="*/ 2147483647 h 96"/>
                <a:gd name="T4" fmla="*/ 2147483647 w 96"/>
                <a:gd name="T5" fmla="*/ 2147483647 h 96"/>
                <a:gd name="T6" fmla="*/ 0 w 96"/>
                <a:gd name="T7" fmla="*/ 2147483647 h 96"/>
                <a:gd name="T8" fmla="*/ 2147483647 w 96"/>
                <a:gd name="T9" fmla="*/ 2147483647 h 96"/>
                <a:gd name="T10" fmla="*/ 2147483647 w 96"/>
                <a:gd name="T11" fmla="*/ 2147483647 h 96"/>
                <a:gd name="T12" fmla="*/ 2147483647 w 96"/>
                <a:gd name="T13" fmla="*/ 2147483647 h 96"/>
                <a:gd name="T14" fmla="*/ 2147483647 w 96"/>
                <a:gd name="T15" fmla="*/ 2147483647 h 96"/>
                <a:gd name="T16" fmla="*/ 2147483647 w 96"/>
                <a:gd name="T17" fmla="*/ 2147483647 h 96"/>
                <a:gd name="T18" fmla="*/ 2147483647 w 96"/>
                <a:gd name="T19" fmla="*/ 2147483647 h 96"/>
                <a:gd name="T20" fmla="*/ 2147483647 w 96"/>
                <a:gd name="T21" fmla="*/ 2147483647 h 96"/>
                <a:gd name="T22" fmla="*/ 2147483647 w 96"/>
                <a:gd name="T23" fmla="*/ 2147483647 h 96"/>
                <a:gd name="T24" fmla="*/ 2147483647 w 96"/>
                <a:gd name="T25" fmla="*/ 2147483647 h 96"/>
                <a:gd name="T26" fmla="*/ 2147483647 w 96"/>
                <a:gd name="T27" fmla="*/ 2147483647 h 96"/>
                <a:gd name="T28" fmla="*/ 2147483647 w 96"/>
                <a:gd name="T29" fmla="*/ 2147483647 h 96"/>
                <a:gd name="T30" fmla="*/ 2147483647 w 96"/>
                <a:gd name="T31" fmla="*/ 0 h 96"/>
                <a:gd name="T32" fmla="*/ 2147483647 w 96"/>
                <a:gd name="T33" fmla="*/ 2147483647 h 96"/>
                <a:gd name="T34" fmla="*/ 2147483647 w 96"/>
                <a:gd name="T35" fmla="*/ 2147483647 h 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6"/>
                <a:gd name="T55" fmla="*/ 0 h 96"/>
                <a:gd name="T56" fmla="*/ 96 w 96"/>
                <a:gd name="T57" fmla="*/ 96 h 9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6" h="96">
                  <a:moveTo>
                    <a:pt x="40" y="24"/>
                  </a:moveTo>
                  <a:lnTo>
                    <a:pt x="24" y="32"/>
                  </a:lnTo>
                  <a:lnTo>
                    <a:pt x="8" y="32"/>
                  </a:lnTo>
                  <a:lnTo>
                    <a:pt x="0" y="32"/>
                  </a:lnTo>
                  <a:lnTo>
                    <a:pt x="8" y="32"/>
                  </a:lnTo>
                  <a:lnTo>
                    <a:pt x="16" y="48"/>
                  </a:lnTo>
                  <a:lnTo>
                    <a:pt x="24" y="64"/>
                  </a:lnTo>
                  <a:lnTo>
                    <a:pt x="32" y="64"/>
                  </a:lnTo>
                  <a:lnTo>
                    <a:pt x="40" y="80"/>
                  </a:lnTo>
                  <a:lnTo>
                    <a:pt x="56" y="88"/>
                  </a:lnTo>
                  <a:lnTo>
                    <a:pt x="80" y="96"/>
                  </a:lnTo>
                  <a:lnTo>
                    <a:pt x="88" y="80"/>
                  </a:lnTo>
                  <a:lnTo>
                    <a:pt x="96" y="48"/>
                  </a:lnTo>
                  <a:lnTo>
                    <a:pt x="96" y="32"/>
                  </a:lnTo>
                  <a:lnTo>
                    <a:pt x="96" y="16"/>
                  </a:lnTo>
                  <a:lnTo>
                    <a:pt x="64" y="0"/>
                  </a:lnTo>
                  <a:lnTo>
                    <a:pt x="56" y="8"/>
                  </a:lnTo>
                  <a:lnTo>
                    <a:pt x="40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0" name="Freeform 748"/>
            <p:cNvSpPr>
              <a:spLocks/>
            </p:cNvSpPr>
            <p:nvPr/>
          </p:nvSpPr>
          <p:spPr bwMode="auto">
            <a:xfrm>
              <a:off x="4870450" y="3830166"/>
              <a:ext cx="279400" cy="508000"/>
            </a:xfrm>
            <a:custGeom>
              <a:avLst/>
              <a:gdLst>
                <a:gd name="T0" fmla="*/ 2147483647 w 168"/>
                <a:gd name="T1" fmla="*/ 2147483647 h 280"/>
                <a:gd name="T2" fmla="*/ 2147483647 w 168"/>
                <a:gd name="T3" fmla="*/ 2147483647 h 280"/>
                <a:gd name="T4" fmla="*/ 2147483647 w 168"/>
                <a:gd name="T5" fmla="*/ 2147483647 h 280"/>
                <a:gd name="T6" fmla="*/ 2147483647 w 168"/>
                <a:gd name="T7" fmla="*/ 2147483647 h 280"/>
                <a:gd name="T8" fmla="*/ 2147483647 w 168"/>
                <a:gd name="T9" fmla="*/ 2147483647 h 280"/>
                <a:gd name="T10" fmla="*/ 2147483647 w 168"/>
                <a:gd name="T11" fmla="*/ 2147483647 h 280"/>
                <a:gd name="T12" fmla="*/ 2147483647 w 168"/>
                <a:gd name="T13" fmla="*/ 2147483647 h 280"/>
                <a:gd name="T14" fmla="*/ 2147483647 w 168"/>
                <a:gd name="T15" fmla="*/ 2147483647 h 280"/>
                <a:gd name="T16" fmla="*/ 2147483647 w 168"/>
                <a:gd name="T17" fmla="*/ 2147483647 h 280"/>
                <a:gd name="T18" fmla="*/ 2147483647 w 168"/>
                <a:gd name="T19" fmla="*/ 2147483647 h 280"/>
                <a:gd name="T20" fmla="*/ 2147483647 w 168"/>
                <a:gd name="T21" fmla="*/ 2147483647 h 280"/>
                <a:gd name="T22" fmla="*/ 2147483647 w 168"/>
                <a:gd name="T23" fmla="*/ 2147483647 h 280"/>
                <a:gd name="T24" fmla="*/ 2147483647 w 168"/>
                <a:gd name="T25" fmla="*/ 2147483647 h 280"/>
                <a:gd name="T26" fmla="*/ 2147483647 w 168"/>
                <a:gd name="T27" fmla="*/ 2147483647 h 280"/>
                <a:gd name="T28" fmla="*/ 2147483647 w 168"/>
                <a:gd name="T29" fmla="*/ 2147483647 h 280"/>
                <a:gd name="T30" fmla="*/ 0 w 168"/>
                <a:gd name="T31" fmla="*/ 2147483647 h 280"/>
                <a:gd name="T32" fmla="*/ 0 w 168"/>
                <a:gd name="T33" fmla="*/ 2147483647 h 280"/>
                <a:gd name="T34" fmla="*/ 2147483647 w 168"/>
                <a:gd name="T35" fmla="*/ 2147483647 h 280"/>
                <a:gd name="T36" fmla="*/ 2147483647 w 168"/>
                <a:gd name="T37" fmla="*/ 2147483647 h 280"/>
                <a:gd name="T38" fmla="*/ 2147483647 w 168"/>
                <a:gd name="T39" fmla="*/ 2147483647 h 280"/>
                <a:gd name="T40" fmla="*/ 2147483647 w 168"/>
                <a:gd name="T41" fmla="*/ 2147483647 h 280"/>
                <a:gd name="T42" fmla="*/ 2147483647 w 168"/>
                <a:gd name="T43" fmla="*/ 2147483647 h 280"/>
                <a:gd name="T44" fmla="*/ 2147483647 w 168"/>
                <a:gd name="T45" fmla="*/ 2147483647 h 280"/>
                <a:gd name="T46" fmla="*/ 2147483647 w 168"/>
                <a:gd name="T47" fmla="*/ 2147483647 h 280"/>
                <a:gd name="T48" fmla="*/ 2147483647 w 168"/>
                <a:gd name="T49" fmla="*/ 2147483647 h 280"/>
                <a:gd name="T50" fmla="*/ 2147483647 w 168"/>
                <a:gd name="T51" fmla="*/ 2147483647 h 280"/>
                <a:gd name="T52" fmla="*/ 2147483647 w 168"/>
                <a:gd name="T53" fmla="*/ 2147483647 h 280"/>
                <a:gd name="T54" fmla="*/ 2147483647 w 168"/>
                <a:gd name="T55" fmla="*/ 2147483647 h 280"/>
                <a:gd name="T56" fmla="*/ 2147483647 w 168"/>
                <a:gd name="T57" fmla="*/ 2147483647 h 280"/>
                <a:gd name="T58" fmla="*/ 2147483647 w 168"/>
                <a:gd name="T59" fmla="*/ 2147483647 h 280"/>
                <a:gd name="T60" fmla="*/ 2147483647 w 168"/>
                <a:gd name="T61" fmla="*/ 2147483647 h 280"/>
                <a:gd name="T62" fmla="*/ 2147483647 w 168"/>
                <a:gd name="T63" fmla="*/ 2147483647 h 280"/>
                <a:gd name="T64" fmla="*/ 2147483647 w 168"/>
                <a:gd name="T65" fmla="*/ 2147483647 h 280"/>
                <a:gd name="T66" fmla="*/ 2147483647 w 168"/>
                <a:gd name="T67" fmla="*/ 2147483647 h 280"/>
                <a:gd name="T68" fmla="*/ 2147483647 w 168"/>
                <a:gd name="T69" fmla="*/ 2147483647 h 280"/>
                <a:gd name="T70" fmla="*/ 2147483647 w 168"/>
                <a:gd name="T71" fmla="*/ 2147483647 h 280"/>
                <a:gd name="T72" fmla="*/ 2147483647 w 168"/>
                <a:gd name="T73" fmla="*/ 2147483647 h 280"/>
                <a:gd name="T74" fmla="*/ 2147483647 w 168"/>
                <a:gd name="T75" fmla="*/ 2147483647 h 280"/>
                <a:gd name="T76" fmla="*/ 2147483647 w 168"/>
                <a:gd name="T77" fmla="*/ 2147483647 h 280"/>
                <a:gd name="T78" fmla="*/ 2147483647 w 168"/>
                <a:gd name="T79" fmla="*/ 2147483647 h 280"/>
                <a:gd name="T80" fmla="*/ 2147483647 w 168"/>
                <a:gd name="T81" fmla="*/ 2147483647 h 280"/>
                <a:gd name="T82" fmla="*/ 2147483647 w 168"/>
                <a:gd name="T83" fmla="*/ 2147483647 h 280"/>
                <a:gd name="T84" fmla="*/ 2147483647 w 168"/>
                <a:gd name="T85" fmla="*/ 2147483647 h 280"/>
                <a:gd name="T86" fmla="*/ 2147483647 w 168"/>
                <a:gd name="T87" fmla="*/ 2147483647 h 280"/>
                <a:gd name="T88" fmla="*/ 2147483647 w 168"/>
                <a:gd name="T89" fmla="*/ 2147483647 h 280"/>
                <a:gd name="T90" fmla="*/ 2147483647 w 168"/>
                <a:gd name="T91" fmla="*/ 2147483647 h 280"/>
                <a:gd name="T92" fmla="*/ 2147483647 w 168"/>
                <a:gd name="T93" fmla="*/ 2147483647 h 280"/>
                <a:gd name="T94" fmla="*/ 2147483647 w 168"/>
                <a:gd name="T95" fmla="*/ 2147483647 h 280"/>
                <a:gd name="T96" fmla="*/ 2147483647 w 168"/>
                <a:gd name="T97" fmla="*/ 2147483647 h 280"/>
                <a:gd name="T98" fmla="*/ 2147483647 w 168"/>
                <a:gd name="T99" fmla="*/ 2147483647 h 280"/>
                <a:gd name="T100" fmla="*/ 2147483647 w 168"/>
                <a:gd name="T101" fmla="*/ 2147483647 h 280"/>
                <a:gd name="T102" fmla="*/ 2147483647 w 168"/>
                <a:gd name="T103" fmla="*/ 2147483647 h 280"/>
                <a:gd name="T104" fmla="*/ 2147483647 w 168"/>
                <a:gd name="T105" fmla="*/ 0 h 280"/>
                <a:gd name="T106" fmla="*/ 2147483647 w 168"/>
                <a:gd name="T107" fmla="*/ 0 h 280"/>
                <a:gd name="T108" fmla="*/ 2147483647 w 168"/>
                <a:gd name="T109" fmla="*/ 2147483647 h 280"/>
                <a:gd name="T110" fmla="*/ 2147483647 w 168"/>
                <a:gd name="T111" fmla="*/ 0 h 280"/>
                <a:gd name="T112" fmla="*/ 2147483647 w 168"/>
                <a:gd name="T113" fmla="*/ 2147483647 h 28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8"/>
                <a:gd name="T172" fmla="*/ 0 h 280"/>
                <a:gd name="T173" fmla="*/ 168 w 168"/>
                <a:gd name="T174" fmla="*/ 280 h 28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8" h="280">
                  <a:moveTo>
                    <a:pt x="104" y="24"/>
                  </a:moveTo>
                  <a:lnTo>
                    <a:pt x="88" y="56"/>
                  </a:lnTo>
                  <a:lnTo>
                    <a:pt x="80" y="80"/>
                  </a:lnTo>
                  <a:lnTo>
                    <a:pt x="88" y="104"/>
                  </a:lnTo>
                  <a:lnTo>
                    <a:pt x="88" y="128"/>
                  </a:lnTo>
                  <a:lnTo>
                    <a:pt x="96" y="152"/>
                  </a:lnTo>
                  <a:lnTo>
                    <a:pt x="88" y="160"/>
                  </a:lnTo>
                  <a:lnTo>
                    <a:pt x="80" y="184"/>
                  </a:lnTo>
                  <a:lnTo>
                    <a:pt x="80" y="192"/>
                  </a:lnTo>
                  <a:lnTo>
                    <a:pt x="88" y="208"/>
                  </a:lnTo>
                  <a:lnTo>
                    <a:pt x="88" y="216"/>
                  </a:lnTo>
                  <a:lnTo>
                    <a:pt x="64" y="208"/>
                  </a:lnTo>
                  <a:lnTo>
                    <a:pt x="40" y="192"/>
                  </a:lnTo>
                  <a:lnTo>
                    <a:pt x="24" y="192"/>
                  </a:lnTo>
                  <a:lnTo>
                    <a:pt x="24" y="208"/>
                  </a:lnTo>
                  <a:lnTo>
                    <a:pt x="0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24" y="272"/>
                  </a:lnTo>
                  <a:lnTo>
                    <a:pt x="32" y="280"/>
                  </a:lnTo>
                  <a:lnTo>
                    <a:pt x="24" y="280"/>
                  </a:lnTo>
                  <a:lnTo>
                    <a:pt x="32" y="280"/>
                  </a:lnTo>
                  <a:lnTo>
                    <a:pt x="40" y="280"/>
                  </a:lnTo>
                  <a:lnTo>
                    <a:pt x="56" y="280"/>
                  </a:lnTo>
                  <a:lnTo>
                    <a:pt x="72" y="272"/>
                  </a:lnTo>
                  <a:lnTo>
                    <a:pt x="88" y="256"/>
                  </a:lnTo>
                  <a:lnTo>
                    <a:pt x="96" y="248"/>
                  </a:lnTo>
                  <a:lnTo>
                    <a:pt x="128" y="232"/>
                  </a:lnTo>
                  <a:lnTo>
                    <a:pt x="144" y="240"/>
                  </a:lnTo>
                  <a:lnTo>
                    <a:pt x="152" y="248"/>
                  </a:lnTo>
                  <a:lnTo>
                    <a:pt x="160" y="256"/>
                  </a:lnTo>
                  <a:lnTo>
                    <a:pt x="168" y="248"/>
                  </a:lnTo>
                  <a:lnTo>
                    <a:pt x="168" y="240"/>
                  </a:lnTo>
                  <a:lnTo>
                    <a:pt x="160" y="216"/>
                  </a:lnTo>
                  <a:lnTo>
                    <a:pt x="160" y="200"/>
                  </a:lnTo>
                  <a:lnTo>
                    <a:pt x="152" y="176"/>
                  </a:lnTo>
                  <a:lnTo>
                    <a:pt x="152" y="168"/>
                  </a:lnTo>
                  <a:lnTo>
                    <a:pt x="128" y="168"/>
                  </a:lnTo>
                  <a:lnTo>
                    <a:pt x="112" y="160"/>
                  </a:lnTo>
                  <a:lnTo>
                    <a:pt x="104" y="136"/>
                  </a:lnTo>
                  <a:lnTo>
                    <a:pt x="96" y="104"/>
                  </a:lnTo>
                  <a:lnTo>
                    <a:pt x="104" y="96"/>
                  </a:lnTo>
                  <a:lnTo>
                    <a:pt x="96" y="64"/>
                  </a:lnTo>
                  <a:lnTo>
                    <a:pt x="120" y="64"/>
                  </a:lnTo>
                  <a:lnTo>
                    <a:pt x="128" y="80"/>
                  </a:lnTo>
                  <a:lnTo>
                    <a:pt x="144" y="80"/>
                  </a:lnTo>
                  <a:lnTo>
                    <a:pt x="144" y="72"/>
                  </a:lnTo>
                  <a:lnTo>
                    <a:pt x="144" y="64"/>
                  </a:lnTo>
                  <a:lnTo>
                    <a:pt x="152" y="64"/>
                  </a:lnTo>
                  <a:lnTo>
                    <a:pt x="144" y="40"/>
                  </a:lnTo>
                  <a:lnTo>
                    <a:pt x="152" y="24"/>
                  </a:lnTo>
                  <a:lnTo>
                    <a:pt x="152" y="8"/>
                  </a:lnTo>
                  <a:lnTo>
                    <a:pt x="144" y="0"/>
                  </a:lnTo>
                  <a:lnTo>
                    <a:pt x="136" y="0"/>
                  </a:lnTo>
                  <a:lnTo>
                    <a:pt x="112" y="8"/>
                  </a:lnTo>
                  <a:lnTo>
                    <a:pt x="104" y="0"/>
                  </a:lnTo>
                  <a:lnTo>
                    <a:pt x="104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1" name="Freeform 749"/>
            <p:cNvSpPr>
              <a:spLocks/>
            </p:cNvSpPr>
            <p:nvPr/>
          </p:nvSpPr>
          <p:spPr bwMode="auto">
            <a:xfrm>
              <a:off x="4292600" y="3568229"/>
              <a:ext cx="160338" cy="130175"/>
            </a:xfrm>
            <a:custGeom>
              <a:avLst/>
              <a:gdLst>
                <a:gd name="T0" fmla="*/ 2147483647 w 96"/>
                <a:gd name="T1" fmla="*/ 2147483647 h 72"/>
                <a:gd name="T2" fmla="*/ 2147483647 w 96"/>
                <a:gd name="T3" fmla="*/ 2147483647 h 72"/>
                <a:gd name="T4" fmla="*/ 2147483647 w 96"/>
                <a:gd name="T5" fmla="*/ 2147483647 h 72"/>
                <a:gd name="T6" fmla="*/ 2147483647 w 96"/>
                <a:gd name="T7" fmla="*/ 2147483647 h 72"/>
                <a:gd name="T8" fmla="*/ 2147483647 w 96"/>
                <a:gd name="T9" fmla="*/ 2147483647 h 72"/>
                <a:gd name="T10" fmla="*/ 2147483647 w 96"/>
                <a:gd name="T11" fmla="*/ 2147483647 h 72"/>
                <a:gd name="T12" fmla="*/ 2147483647 w 96"/>
                <a:gd name="T13" fmla="*/ 0 h 72"/>
                <a:gd name="T14" fmla="*/ 2147483647 w 96"/>
                <a:gd name="T15" fmla="*/ 0 h 72"/>
                <a:gd name="T16" fmla="*/ 2147483647 w 96"/>
                <a:gd name="T17" fmla="*/ 2147483647 h 72"/>
                <a:gd name="T18" fmla="*/ 2147483647 w 96"/>
                <a:gd name="T19" fmla="*/ 2147483647 h 72"/>
                <a:gd name="T20" fmla="*/ 0 w 96"/>
                <a:gd name="T21" fmla="*/ 2147483647 h 72"/>
                <a:gd name="T22" fmla="*/ 0 w 96"/>
                <a:gd name="T23" fmla="*/ 2147483647 h 72"/>
                <a:gd name="T24" fmla="*/ 0 w 96"/>
                <a:gd name="T25" fmla="*/ 2147483647 h 72"/>
                <a:gd name="T26" fmla="*/ 0 w 96"/>
                <a:gd name="T27" fmla="*/ 2147483647 h 72"/>
                <a:gd name="T28" fmla="*/ 2147483647 w 96"/>
                <a:gd name="T29" fmla="*/ 2147483647 h 72"/>
                <a:gd name="T30" fmla="*/ 2147483647 w 96"/>
                <a:gd name="T31" fmla="*/ 2147483647 h 72"/>
                <a:gd name="T32" fmla="*/ 2147483647 w 96"/>
                <a:gd name="T33" fmla="*/ 2147483647 h 72"/>
                <a:gd name="T34" fmla="*/ 2147483647 w 96"/>
                <a:gd name="T35" fmla="*/ 2147483647 h 72"/>
                <a:gd name="T36" fmla="*/ 2147483647 w 96"/>
                <a:gd name="T37" fmla="*/ 2147483647 h 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6"/>
                <a:gd name="T58" fmla="*/ 0 h 72"/>
                <a:gd name="T59" fmla="*/ 96 w 96"/>
                <a:gd name="T60" fmla="*/ 72 h 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6" h="72">
                  <a:moveTo>
                    <a:pt x="72" y="56"/>
                  </a:moveTo>
                  <a:lnTo>
                    <a:pt x="80" y="56"/>
                  </a:lnTo>
                  <a:lnTo>
                    <a:pt x="88" y="40"/>
                  </a:lnTo>
                  <a:lnTo>
                    <a:pt x="96" y="32"/>
                  </a:lnTo>
                  <a:lnTo>
                    <a:pt x="88" y="32"/>
                  </a:lnTo>
                  <a:lnTo>
                    <a:pt x="72" y="16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32" y="16"/>
                  </a:lnTo>
                  <a:lnTo>
                    <a:pt x="16" y="32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24" y="56"/>
                  </a:lnTo>
                  <a:lnTo>
                    <a:pt x="48" y="56"/>
                  </a:lnTo>
                  <a:lnTo>
                    <a:pt x="64" y="56"/>
                  </a:lnTo>
                  <a:lnTo>
                    <a:pt x="72" y="5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2" name="Freeform 750"/>
            <p:cNvSpPr>
              <a:spLocks/>
            </p:cNvSpPr>
            <p:nvPr/>
          </p:nvSpPr>
          <p:spPr bwMode="auto">
            <a:xfrm>
              <a:off x="4816475" y="4338166"/>
              <a:ext cx="200025" cy="219075"/>
            </a:xfrm>
            <a:custGeom>
              <a:avLst/>
              <a:gdLst>
                <a:gd name="T0" fmla="*/ 2147483647 w 120"/>
                <a:gd name="T1" fmla="*/ 2147483647 h 120"/>
                <a:gd name="T2" fmla="*/ 2147483647 w 120"/>
                <a:gd name="T3" fmla="*/ 2147483647 h 120"/>
                <a:gd name="T4" fmla="*/ 2147483647 w 120"/>
                <a:gd name="T5" fmla="*/ 2147483647 h 120"/>
                <a:gd name="T6" fmla="*/ 2147483647 w 120"/>
                <a:gd name="T7" fmla="*/ 0 h 120"/>
                <a:gd name="T8" fmla="*/ 2147483647 w 120"/>
                <a:gd name="T9" fmla="*/ 0 h 120"/>
                <a:gd name="T10" fmla="*/ 2147483647 w 120"/>
                <a:gd name="T11" fmla="*/ 2147483647 h 120"/>
                <a:gd name="T12" fmla="*/ 2147483647 w 120"/>
                <a:gd name="T13" fmla="*/ 0 h 120"/>
                <a:gd name="T14" fmla="*/ 2147483647 w 120"/>
                <a:gd name="T15" fmla="*/ 0 h 120"/>
                <a:gd name="T16" fmla="*/ 2147483647 w 120"/>
                <a:gd name="T17" fmla="*/ 0 h 120"/>
                <a:gd name="T18" fmla="*/ 2147483647 w 120"/>
                <a:gd name="T19" fmla="*/ 2147483647 h 120"/>
                <a:gd name="T20" fmla="*/ 2147483647 w 120"/>
                <a:gd name="T21" fmla="*/ 2147483647 h 120"/>
                <a:gd name="T22" fmla="*/ 0 w 120"/>
                <a:gd name="T23" fmla="*/ 2147483647 h 120"/>
                <a:gd name="T24" fmla="*/ 0 w 120"/>
                <a:gd name="T25" fmla="*/ 2147483647 h 120"/>
                <a:gd name="T26" fmla="*/ 2147483647 w 120"/>
                <a:gd name="T27" fmla="*/ 2147483647 h 120"/>
                <a:gd name="T28" fmla="*/ 2147483647 w 120"/>
                <a:gd name="T29" fmla="*/ 2147483647 h 120"/>
                <a:gd name="T30" fmla="*/ 2147483647 w 120"/>
                <a:gd name="T31" fmla="*/ 2147483647 h 120"/>
                <a:gd name="T32" fmla="*/ 2147483647 w 120"/>
                <a:gd name="T33" fmla="*/ 2147483647 h 120"/>
                <a:gd name="T34" fmla="*/ 2147483647 w 120"/>
                <a:gd name="T35" fmla="*/ 2147483647 h 120"/>
                <a:gd name="T36" fmla="*/ 2147483647 w 120"/>
                <a:gd name="T37" fmla="*/ 2147483647 h 120"/>
                <a:gd name="T38" fmla="*/ 2147483647 w 120"/>
                <a:gd name="T39" fmla="*/ 2147483647 h 120"/>
                <a:gd name="T40" fmla="*/ 2147483647 w 120"/>
                <a:gd name="T41" fmla="*/ 2147483647 h 120"/>
                <a:gd name="T42" fmla="*/ 2147483647 w 120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0"/>
                <a:gd name="T67" fmla="*/ 0 h 120"/>
                <a:gd name="T68" fmla="*/ 120 w 120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0" h="120">
                  <a:moveTo>
                    <a:pt x="96" y="32"/>
                  </a:moveTo>
                  <a:lnTo>
                    <a:pt x="88" y="32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64" y="0"/>
                  </a:lnTo>
                  <a:lnTo>
                    <a:pt x="56" y="8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48" y="0"/>
                  </a:lnTo>
                  <a:lnTo>
                    <a:pt x="16" y="8"/>
                  </a:lnTo>
                  <a:lnTo>
                    <a:pt x="8" y="56"/>
                  </a:lnTo>
                  <a:lnTo>
                    <a:pt x="0" y="56"/>
                  </a:lnTo>
                  <a:lnTo>
                    <a:pt x="0" y="96"/>
                  </a:lnTo>
                  <a:lnTo>
                    <a:pt x="8" y="112"/>
                  </a:lnTo>
                  <a:lnTo>
                    <a:pt x="16" y="120"/>
                  </a:lnTo>
                  <a:lnTo>
                    <a:pt x="24" y="120"/>
                  </a:lnTo>
                  <a:lnTo>
                    <a:pt x="48" y="104"/>
                  </a:lnTo>
                  <a:lnTo>
                    <a:pt x="64" y="104"/>
                  </a:lnTo>
                  <a:lnTo>
                    <a:pt x="96" y="80"/>
                  </a:lnTo>
                  <a:lnTo>
                    <a:pt x="120" y="56"/>
                  </a:lnTo>
                  <a:lnTo>
                    <a:pt x="104" y="48"/>
                  </a:lnTo>
                  <a:lnTo>
                    <a:pt x="96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3" name="Freeform 751"/>
            <p:cNvSpPr>
              <a:spLocks/>
            </p:cNvSpPr>
            <p:nvPr/>
          </p:nvSpPr>
          <p:spPr bwMode="auto">
            <a:xfrm>
              <a:off x="4292600" y="3568229"/>
              <a:ext cx="160338" cy="130175"/>
            </a:xfrm>
            <a:custGeom>
              <a:avLst/>
              <a:gdLst>
                <a:gd name="T0" fmla="*/ 2147483647 w 96"/>
                <a:gd name="T1" fmla="*/ 2147483647 h 72"/>
                <a:gd name="T2" fmla="*/ 2147483647 w 96"/>
                <a:gd name="T3" fmla="*/ 2147483647 h 72"/>
                <a:gd name="T4" fmla="*/ 2147483647 w 96"/>
                <a:gd name="T5" fmla="*/ 2147483647 h 72"/>
                <a:gd name="T6" fmla="*/ 2147483647 w 96"/>
                <a:gd name="T7" fmla="*/ 2147483647 h 72"/>
                <a:gd name="T8" fmla="*/ 2147483647 w 96"/>
                <a:gd name="T9" fmla="*/ 2147483647 h 72"/>
                <a:gd name="T10" fmla="*/ 2147483647 w 96"/>
                <a:gd name="T11" fmla="*/ 2147483647 h 72"/>
                <a:gd name="T12" fmla="*/ 2147483647 w 96"/>
                <a:gd name="T13" fmla="*/ 0 h 72"/>
                <a:gd name="T14" fmla="*/ 2147483647 w 96"/>
                <a:gd name="T15" fmla="*/ 0 h 72"/>
                <a:gd name="T16" fmla="*/ 2147483647 w 96"/>
                <a:gd name="T17" fmla="*/ 2147483647 h 72"/>
                <a:gd name="T18" fmla="*/ 2147483647 w 96"/>
                <a:gd name="T19" fmla="*/ 2147483647 h 72"/>
                <a:gd name="T20" fmla="*/ 0 w 96"/>
                <a:gd name="T21" fmla="*/ 2147483647 h 72"/>
                <a:gd name="T22" fmla="*/ 0 w 96"/>
                <a:gd name="T23" fmla="*/ 2147483647 h 72"/>
                <a:gd name="T24" fmla="*/ 0 w 96"/>
                <a:gd name="T25" fmla="*/ 2147483647 h 72"/>
                <a:gd name="T26" fmla="*/ 0 w 96"/>
                <a:gd name="T27" fmla="*/ 2147483647 h 72"/>
                <a:gd name="T28" fmla="*/ 2147483647 w 96"/>
                <a:gd name="T29" fmla="*/ 2147483647 h 72"/>
                <a:gd name="T30" fmla="*/ 2147483647 w 96"/>
                <a:gd name="T31" fmla="*/ 2147483647 h 72"/>
                <a:gd name="T32" fmla="*/ 2147483647 w 96"/>
                <a:gd name="T33" fmla="*/ 2147483647 h 72"/>
                <a:gd name="T34" fmla="*/ 2147483647 w 96"/>
                <a:gd name="T35" fmla="*/ 2147483647 h 72"/>
                <a:gd name="T36" fmla="*/ 2147483647 w 96"/>
                <a:gd name="T37" fmla="*/ 2147483647 h 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6"/>
                <a:gd name="T58" fmla="*/ 0 h 72"/>
                <a:gd name="T59" fmla="*/ 96 w 96"/>
                <a:gd name="T60" fmla="*/ 72 h 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6" h="72">
                  <a:moveTo>
                    <a:pt x="72" y="56"/>
                  </a:moveTo>
                  <a:lnTo>
                    <a:pt x="80" y="56"/>
                  </a:lnTo>
                  <a:lnTo>
                    <a:pt x="88" y="40"/>
                  </a:lnTo>
                  <a:lnTo>
                    <a:pt x="96" y="32"/>
                  </a:lnTo>
                  <a:lnTo>
                    <a:pt x="88" y="32"/>
                  </a:lnTo>
                  <a:lnTo>
                    <a:pt x="72" y="16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32" y="16"/>
                  </a:lnTo>
                  <a:lnTo>
                    <a:pt x="16" y="32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24" y="56"/>
                  </a:lnTo>
                  <a:lnTo>
                    <a:pt x="48" y="56"/>
                  </a:lnTo>
                  <a:lnTo>
                    <a:pt x="64" y="56"/>
                  </a:lnTo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4" name="Freeform 752"/>
            <p:cNvSpPr>
              <a:spLocks/>
            </p:cNvSpPr>
            <p:nvPr/>
          </p:nvSpPr>
          <p:spPr bwMode="auto">
            <a:xfrm>
              <a:off x="4292600" y="3568229"/>
              <a:ext cx="160338" cy="130175"/>
            </a:xfrm>
            <a:custGeom>
              <a:avLst/>
              <a:gdLst>
                <a:gd name="T0" fmla="*/ 2147483647 w 96"/>
                <a:gd name="T1" fmla="*/ 2147483647 h 72"/>
                <a:gd name="T2" fmla="*/ 2147483647 w 96"/>
                <a:gd name="T3" fmla="*/ 2147483647 h 72"/>
                <a:gd name="T4" fmla="*/ 2147483647 w 96"/>
                <a:gd name="T5" fmla="*/ 2147483647 h 72"/>
                <a:gd name="T6" fmla="*/ 2147483647 w 96"/>
                <a:gd name="T7" fmla="*/ 2147483647 h 72"/>
                <a:gd name="T8" fmla="*/ 2147483647 w 96"/>
                <a:gd name="T9" fmla="*/ 2147483647 h 72"/>
                <a:gd name="T10" fmla="*/ 2147483647 w 96"/>
                <a:gd name="T11" fmla="*/ 2147483647 h 72"/>
                <a:gd name="T12" fmla="*/ 2147483647 w 96"/>
                <a:gd name="T13" fmla="*/ 0 h 72"/>
                <a:gd name="T14" fmla="*/ 2147483647 w 96"/>
                <a:gd name="T15" fmla="*/ 0 h 72"/>
                <a:gd name="T16" fmla="*/ 2147483647 w 96"/>
                <a:gd name="T17" fmla="*/ 2147483647 h 72"/>
                <a:gd name="T18" fmla="*/ 2147483647 w 96"/>
                <a:gd name="T19" fmla="*/ 2147483647 h 72"/>
                <a:gd name="T20" fmla="*/ 0 w 96"/>
                <a:gd name="T21" fmla="*/ 2147483647 h 72"/>
                <a:gd name="T22" fmla="*/ 0 w 96"/>
                <a:gd name="T23" fmla="*/ 2147483647 h 72"/>
                <a:gd name="T24" fmla="*/ 0 w 96"/>
                <a:gd name="T25" fmla="*/ 2147483647 h 72"/>
                <a:gd name="T26" fmla="*/ 0 w 96"/>
                <a:gd name="T27" fmla="*/ 2147483647 h 72"/>
                <a:gd name="T28" fmla="*/ 2147483647 w 96"/>
                <a:gd name="T29" fmla="*/ 2147483647 h 72"/>
                <a:gd name="T30" fmla="*/ 2147483647 w 96"/>
                <a:gd name="T31" fmla="*/ 2147483647 h 72"/>
                <a:gd name="T32" fmla="*/ 2147483647 w 96"/>
                <a:gd name="T33" fmla="*/ 2147483647 h 72"/>
                <a:gd name="T34" fmla="*/ 2147483647 w 96"/>
                <a:gd name="T35" fmla="*/ 2147483647 h 72"/>
                <a:gd name="T36" fmla="*/ 2147483647 w 96"/>
                <a:gd name="T37" fmla="*/ 2147483647 h 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6"/>
                <a:gd name="T58" fmla="*/ 0 h 72"/>
                <a:gd name="T59" fmla="*/ 96 w 96"/>
                <a:gd name="T60" fmla="*/ 72 h 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6" h="72">
                  <a:moveTo>
                    <a:pt x="72" y="56"/>
                  </a:moveTo>
                  <a:lnTo>
                    <a:pt x="80" y="56"/>
                  </a:lnTo>
                  <a:lnTo>
                    <a:pt x="88" y="40"/>
                  </a:lnTo>
                  <a:lnTo>
                    <a:pt x="96" y="32"/>
                  </a:lnTo>
                  <a:lnTo>
                    <a:pt x="88" y="32"/>
                  </a:lnTo>
                  <a:lnTo>
                    <a:pt x="72" y="16"/>
                  </a:lnTo>
                  <a:lnTo>
                    <a:pt x="64" y="0"/>
                  </a:lnTo>
                  <a:lnTo>
                    <a:pt x="56" y="0"/>
                  </a:lnTo>
                  <a:lnTo>
                    <a:pt x="32" y="16"/>
                  </a:lnTo>
                  <a:lnTo>
                    <a:pt x="16" y="32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24" y="56"/>
                  </a:lnTo>
                  <a:lnTo>
                    <a:pt x="48" y="56"/>
                  </a:lnTo>
                  <a:lnTo>
                    <a:pt x="64" y="56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5" name="Freeform 753"/>
            <p:cNvSpPr>
              <a:spLocks/>
            </p:cNvSpPr>
            <p:nvPr/>
          </p:nvSpPr>
          <p:spPr bwMode="auto">
            <a:xfrm>
              <a:off x="4398963" y="3668241"/>
              <a:ext cx="14287" cy="1588"/>
            </a:xfrm>
            <a:custGeom>
              <a:avLst/>
              <a:gdLst>
                <a:gd name="T0" fmla="*/ 0 w 8"/>
                <a:gd name="T1" fmla="*/ 0 h 1943"/>
                <a:gd name="T2" fmla="*/ 2147483647 w 8"/>
                <a:gd name="T3" fmla="*/ 0 h 1943"/>
                <a:gd name="T4" fmla="*/ 0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6" name="Freeform 754"/>
            <p:cNvSpPr>
              <a:spLocks/>
            </p:cNvSpPr>
            <p:nvPr/>
          </p:nvSpPr>
          <p:spPr bwMode="auto">
            <a:xfrm>
              <a:off x="4398963" y="3668241"/>
              <a:ext cx="14287" cy="1588"/>
            </a:xfrm>
            <a:custGeom>
              <a:avLst/>
              <a:gdLst>
                <a:gd name="T0" fmla="*/ 0 w 8"/>
                <a:gd name="T1" fmla="*/ 0 h 1943"/>
                <a:gd name="T2" fmla="*/ 0 w 8"/>
                <a:gd name="T3" fmla="*/ 0 h 1943"/>
                <a:gd name="T4" fmla="*/ 2147483647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7" name="Freeform 755"/>
            <p:cNvSpPr>
              <a:spLocks/>
            </p:cNvSpPr>
            <p:nvPr/>
          </p:nvSpPr>
          <p:spPr bwMode="auto">
            <a:xfrm>
              <a:off x="4398963" y="3668241"/>
              <a:ext cx="14287" cy="1588"/>
            </a:xfrm>
            <a:custGeom>
              <a:avLst/>
              <a:gdLst>
                <a:gd name="T0" fmla="*/ 0 w 8"/>
                <a:gd name="T1" fmla="*/ 0 h 1943"/>
                <a:gd name="T2" fmla="*/ 0 w 8"/>
                <a:gd name="T3" fmla="*/ 0 h 1943"/>
                <a:gd name="T4" fmla="*/ 2147483647 w 8"/>
                <a:gd name="T5" fmla="*/ 0 h 1943"/>
                <a:gd name="T6" fmla="*/ 0 60000 65536"/>
                <a:gd name="T7" fmla="*/ 0 60000 65536"/>
                <a:gd name="T8" fmla="*/ 0 60000 65536"/>
                <a:gd name="T9" fmla="*/ 0 w 8"/>
                <a:gd name="T10" fmla="*/ 0 h 1943"/>
                <a:gd name="T11" fmla="*/ 8 w 8"/>
                <a:gd name="T12" fmla="*/ 1943 h 1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1943">
                  <a:moveTo>
                    <a:pt x="0" y="0"/>
                  </a:moveTo>
                  <a:lnTo>
                    <a:pt x="0" y="0"/>
                  </a:lnTo>
                  <a:lnTo>
                    <a:pt x="8" y="0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8" name="Freeform 756"/>
            <p:cNvSpPr>
              <a:spLocks/>
            </p:cNvSpPr>
            <p:nvPr/>
          </p:nvSpPr>
          <p:spPr bwMode="auto">
            <a:xfrm>
              <a:off x="4332288" y="3668241"/>
              <a:ext cx="80962" cy="131763"/>
            </a:xfrm>
            <a:custGeom>
              <a:avLst/>
              <a:gdLst>
                <a:gd name="T0" fmla="*/ 2147483647 w 48"/>
                <a:gd name="T1" fmla="*/ 2147483647 h 72"/>
                <a:gd name="T2" fmla="*/ 2147483647 w 48"/>
                <a:gd name="T3" fmla="*/ 0 h 72"/>
                <a:gd name="T4" fmla="*/ 2147483647 w 48"/>
                <a:gd name="T5" fmla="*/ 0 h 72"/>
                <a:gd name="T6" fmla="*/ 0 w 48"/>
                <a:gd name="T7" fmla="*/ 0 h 72"/>
                <a:gd name="T8" fmla="*/ 0 w 48"/>
                <a:gd name="T9" fmla="*/ 2147483647 h 72"/>
                <a:gd name="T10" fmla="*/ 2147483647 w 48"/>
                <a:gd name="T11" fmla="*/ 2147483647 h 72"/>
                <a:gd name="T12" fmla="*/ 0 w 48"/>
                <a:gd name="T13" fmla="*/ 2147483647 h 72"/>
                <a:gd name="T14" fmla="*/ 0 w 48"/>
                <a:gd name="T15" fmla="*/ 2147483647 h 72"/>
                <a:gd name="T16" fmla="*/ 0 w 48"/>
                <a:gd name="T17" fmla="*/ 2147483647 h 72"/>
                <a:gd name="T18" fmla="*/ 2147483647 w 48"/>
                <a:gd name="T19" fmla="*/ 2147483647 h 72"/>
                <a:gd name="T20" fmla="*/ 2147483647 w 48"/>
                <a:gd name="T21" fmla="*/ 2147483647 h 72"/>
                <a:gd name="T22" fmla="*/ 2147483647 w 48"/>
                <a:gd name="T23" fmla="*/ 2147483647 h 72"/>
                <a:gd name="T24" fmla="*/ 2147483647 w 48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8"/>
                <a:gd name="T40" fmla="*/ 0 h 72"/>
                <a:gd name="T41" fmla="*/ 48 w 48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8" h="72">
                  <a:moveTo>
                    <a:pt x="40" y="8"/>
                  </a:moveTo>
                  <a:lnTo>
                    <a:pt x="40" y="0"/>
                  </a:lnTo>
                  <a:lnTo>
                    <a:pt x="24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8" y="32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0" y="72"/>
                  </a:lnTo>
                  <a:lnTo>
                    <a:pt x="24" y="72"/>
                  </a:lnTo>
                  <a:lnTo>
                    <a:pt x="48" y="64"/>
                  </a:lnTo>
                  <a:lnTo>
                    <a:pt x="40" y="24"/>
                  </a:lnTo>
                  <a:lnTo>
                    <a:pt x="40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9" name="Freeform 757"/>
            <p:cNvSpPr>
              <a:spLocks/>
            </p:cNvSpPr>
            <p:nvPr/>
          </p:nvSpPr>
          <p:spPr bwMode="auto">
            <a:xfrm>
              <a:off x="4452938" y="3580929"/>
              <a:ext cx="255587" cy="249237"/>
            </a:xfrm>
            <a:custGeom>
              <a:avLst/>
              <a:gdLst>
                <a:gd name="T0" fmla="*/ 2147483647 w 153"/>
                <a:gd name="T1" fmla="*/ 2147483647 h 136"/>
                <a:gd name="T2" fmla="*/ 2147483647 w 153"/>
                <a:gd name="T3" fmla="*/ 2147483647 h 136"/>
                <a:gd name="T4" fmla="*/ 2147483647 w 153"/>
                <a:gd name="T5" fmla="*/ 2147483647 h 136"/>
                <a:gd name="T6" fmla="*/ 2147483647 w 153"/>
                <a:gd name="T7" fmla="*/ 2147483647 h 136"/>
                <a:gd name="T8" fmla="*/ 2147483647 w 153"/>
                <a:gd name="T9" fmla="*/ 2147483647 h 136"/>
                <a:gd name="T10" fmla="*/ 2147483647 w 153"/>
                <a:gd name="T11" fmla="*/ 2147483647 h 136"/>
                <a:gd name="T12" fmla="*/ 2147483647 w 153"/>
                <a:gd name="T13" fmla="*/ 2147483647 h 136"/>
                <a:gd name="T14" fmla="*/ 2147483647 w 153"/>
                <a:gd name="T15" fmla="*/ 2147483647 h 136"/>
                <a:gd name="T16" fmla="*/ 2147483647 w 153"/>
                <a:gd name="T17" fmla="*/ 0 h 136"/>
                <a:gd name="T18" fmla="*/ 2147483647 w 153"/>
                <a:gd name="T19" fmla="*/ 2147483647 h 136"/>
                <a:gd name="T20" fmla="*/ 2147483647 w 153"/>
                <a:gd name="T21" fmla="*/ 2147483647 h 136"/>
                <a:gd name="T22" fmla="*/ 2147483647 w 153"/>
                <a:gd name="T23" fmla="*/ 2147483647 h 136"/>
                <a:gd name="T24" fmla="*/ 2147483647 w 153"/>
                <a:gd name="T25" fmla="*/ 2147483647 h 136"/>
                <a:gd name="T26" fmla="*/ 2147483647 w 153"/>
                <a:gd name="T27" fmla="*/ 2147483647 h 136"/>
                <a:gd name="T28" fmla="*/ 2147483647 w 153"/>
                <a:gd name="T29" fmla="*/ 2147483647 h 136"/>
                <a:gd name="T30" fmla="*/ 2147483647 w 153"/>
                <a:gd name="T31" fmla="*/ 2147483647 h 136"/>
                <a:gd name="T32" fmla="*/ 2147483647 w 153"/>
                <a:gd name="T33" fmla="*/ 2147483647 h 136"/>
                <a:gd name="T34" fmla="*/ 2147483647 w 153"/>
                <a:gd name="T35" fmla="*/ 2147483647 h 136"/>
                <a:gd name="T36" fmla="*/ 0 w 153"/>
                <a:gd name="T37" fmla="*/ 2147483647 h 136"/>
                <a:gd name="T38" fmla="*/ 0 w 153"/>
                <a:gd name="T39" fmla="*/ 2147483647 h 136"/>
                <a:gd name="T40" fmla="*/ 2147483647 w 153"/>
                <a:gd name="T41" fmla="*/ 2147483647 h 136"/>
                <a:gd name="T42" fmla="*/ 2147483647 w 153"/>
                <a:gd name="T43" fmla="*/ 2147483647 h 136"/>
                <a:gd name="T44" fmla="*/ 2147483647 w 153"/>
                <a:gd name="T45" fmla="*/ 2147483647 h 136"/>
                <a:gd name="T46" fmla="*/ 2147483647 w 153"/>
                <a:gd name="T47" fmla="*/ 2147483647 h 136"/>
                <a:gd name="T48" fmla="*/ 2147483647 w 153"/>
                <a:gd name="T49" fmla="*/ 2147483647 h 136"/>
                <a:gd name="T50" fmla="*/ 2147483647 w 153"/>
                <a:gd name="T51" fmla="*/ 2147483647 h 1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36"/>
                <a:gd name="T80" fmla="*/ 153 w 153"/>
                <a:gd name="T81" fmla="*/ 136 h 1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36">
                  <a:moveTo>
                    <a:pt x="81" y="96"/>
                  </a:moveTo>
                  <a:lnTo>
                    <a:pt x="105" y="104"/>
                  </a:lnTo>
                  <a:lnTo>
                    <a:pt x="121" y="80"/>
                  </a:lnTo>
                  <a:lnTo>
                    <a:pt x="137" y="48"/>
                  </a:lnTo>
                  <a:lnTo>
                    <a:pt x="137" y="32"/>
                  </a:lnTo>
                  <a:lnTo>
                    <a:pt x="153" y="32"/>
                  </a:lnTo>
                  <a:lnTo>
                    <a:pt x="153" y="16"/>
                  </a:lnTo>
                  <a:lnTo>
                    <a:pt x="145" y="16"/>
                  </a:lnTo>
                  <a:lnTo>
                    <a:pt x="137" y="0"/>
                  </a:lnTo>
                  <a:lnTo>
                    <a:pt x="121" y="16"/>
                  </a:lnTo>
                  <a:lnTo>
                    <a:pt x="97" y="16"/>
                  </a:lnTo>
                  <a:lnTo>
                    <a:pt x="73" y="16"/>
                  </a:lnTo>
                  <a:lnTo>
                    <a:pt x="57" y="24"/>
                  </a:lnTo>
                  <a:lnTo>
                    <a:pt x="32" y="16"/>
                  </a:lnTo>
                  <a:lnTo>
                    <a:pt x="16" y="16"/>
                  </a:lnTo>
                  <a:lnTo>
                    <a:pt x="8" y="32"/>
                  </a:lnTo>
                  <a:lnTo>
                    <a:pt x="8" y="40"/>
                  </a:lnTo>
                  <a:lnTo>
                    <a:pt x="8" y="56"/>
                  </a:lnTo>
                  <a:lnTo>
                    <a:pt x="0" y="88"/>
                  </a:lnTo>
                  <a:lnTo>
                    <a:pt x="0" y="104"/>
                  </a:lnTo>
                  <a:lnTo>
                    <a:pt x="16" y="104"/>
                  </a:lnTo>
                  <a:lnTo>
                    <a:pt x="32" y="128"/>
                  </a:lnTo>
                  <a:lnTo>
                    <a:pt x="49" y="128"/>
                  </a:lnTo>
                  <a:lnTo>
                    <a:pt x="65" y="136"/>
                  </a:lnTo>
                  <a:lnTo>
                    <a:pt x="73" y="112"/>
                  </a:lnTo>
                  <a:lnTo>
                    <a:pt x="81" y="96"/>
                  </a:lnTo>
                  <a:close/>
                </a:path>
              </a:pathLst>
            </a:custGeom>
            <a:solidFill>
              <a:schemeClr val="accent1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0" name="Freeform 758"/>
            <p:cNvSpPr>
              <a:spLocks/>
            </p:cNvSpPr>
            <p:nvPr/>
          </p:nvSpPr>
          <p:spPr bwMode="auto">
            <a:xfrm>
              <a:off x="4708525" y="3668241"/>
              <a:ext cx="268288" cy="176213"/>
            </a:xfrm>
            <a:custGeom>
              <a:avLst/>
              <a:gdLst>
                <a:gd name="T0" fmla="*/ 2147483647 w 160"/>
                <a:gd name="T1" fmla="*/ 2147483647 h 96"/>
                <a:gd name="T2" fmla="*/ 2147483647 w 160"/>
                <a:gd name="T3" fmla="*/ 2147483647 h 96"/>
                <a:gd name="T4" fmla="*/ 2147483647 w 160"/>
                <a:gd name="T5" fmla="*/ 2147483647 h 96"/>
                <a:gd name="T6" fmla="*/ 2147483647 w 160"/>
                <a:gd name="T7" fmla="*/ 2147483647 h 96"/>
                <a:gd name="T8" fmla="*/ 0 w 160"/>
                <a:gd name="T9" fmla="*/ 2147483647 h 96"/>
                <a:gd name="T10" fmla="*/ 2147483647 w 160"/>
                <a:gd name="T11" fmla="*/ 2147483647 h 96"/>
                <a:gd name="T12" fmla="*/ 2147483647 w 160"/>
                <a:gd name="T13" fmla="*/ 2147483647 h 96"/>
                <a:gd name="T14" fmla="*/ 2147483647 w 160"/>
                <a:gd name="T15" fmla="*/ 2147483647 h 96"/>
                <a:gd name="T16" fmla="*/ 2147483647 w 160"/>
                <a:gd name="T17" fmla="*/ 2147483647 h 96"/>
                <a:gd name="T18" fmla="*/ 2147483647 w 160"/>
                <a:gd name="T19" fmla="*/ 2147483647 h 96"/>
                <a:gd name="T20" fmla="*/ 2147483647 w 160"/>
                <a:gd name="T21" fmla="*/ 2147483647 h 96"/>
                <a:gd name="T22" fmla="*/ 2147483647 w 160"/>
                <a:gd name="T23" fmla="*/ 2147483647 h 96"/>
                <a:gd name="T24" fmla="*/ 2147483647 w 160"/>
                <a:gd name="T25" fmla="*/ 2147483647 h 96"/>
                <a:gd name="T26" fmla="*/ 2147483647 w 160"/>
                <a:gd name="T27" fmla="*/ 2147483647 h 96"/>
                <a:gd name="T28" fmla="*/ 2147483647 w 160"/>
                <a:gd name="T29" fmla="*/ 2147483647 h 96"/>
                <a:gd name="T30" fmla="*/ 2147483647 w 160"/>
                <a:gd name="T31" fmla="*/ 2147483647 h 96"/>
                <a:gd name="T32" fmla="*/ 2147483647 w 160"/>
                <a:gd name="T33" fmla="*/ 2147483647 h 96"/>
                <a:gd name="T34" fmla="*/ 2147483647 w 160"/>
                <a:gd name="T35" fmla="*/ 2147483647 h 96"/>
                <a:gd name="T36" fmla="*/ 2147483647 w 160"/>
                <a:gd name="T37" fmla="*/ 0 h 96"/>
                <a:gd name="T38" fmla="*/ 2147483647 w 160"/>
                <a:gd name="T39" fmla="*/ 2147483647 h 96"/>
                <a:gd name="T40" fmla="*/ 2147483647 w 160"/>
                <a:gd name="T41" fmla="*/ 2147483647 h 9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0"/>
                <a:gd name="T64" fmla="*/ 0 h 96"/>
                <a:gd name="T65" fmla="*/ 160 w 160"/>
                <a:gd name="T66" fmla="*/ 96 h 9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0" h="96">
                  <a:moveTo>
                    <a:pt x="48" y="24"/>
                  </a:moveTo>
                  <a:lnTo>
                    <a:pt x="48" y="32"/>
                  </a:lnTo>
                  <a:lnTo>
                    <a:pt x="24" y="40"/>
                  </a:lnTo>
                  <a:lnTo>
                    <a:pt x="8" y="48"/>
                  </a:lnTo>
                  <a:lnTo>
                    <a:pt x="0" y="72"/>
                  </a:lnTo>
                  <a:lnTo>
                    <a:pt x="8" y="88"/>
                  </a:lnTo>
                  <a:lnTo>
                    <a:pt x="8" y="96"/>
                  </a:lnTo>
                  <a:lnTo>
                    <a:pt x="24" y="88"/>
                  </a:lnTo>
                  <a:lnTo>
                    <a:pt x="40" y="88"/>
                  </a:lnTo>
                  <a:lnTo>
                    <a:pt x="48" y="96"/>
                  </a:lnTo>
                  <a:lnTo>
                    <a:pt x="48" y="80"/>
                  </a:lnTo>
                  <a:lnTo>
                    <a:pt x="72" y="72"/>
                  </a:lnTo>
                  <a:lnTo>
                    <a:pt x="96" y="80"/>
                  </a:lnTo>
                  <a:lnTo>
                    <a:pt x="128" y="72"/>
                  </a:lnTo>
                  <a:lnTo>
                    <a:pt x="160" y="72"/>
                  </a:lnTo>
                  <a:lnTo>
                    <a:pt x="136" y="48"/>
                  </a:lnTo>
                  <a:lnTo>
                    <a:pt x="120" y="40"/>
                  </a:lnTo>
                  <a:lnTo>
                    <a:pt x="112" y="16"/>
                  </a:lnTo>
                  <a:lnTo>
                    <a:pt x="104" y="0"/>
                  </a:lnTo>
                  <a:lnTo>
                    <a:pt x="72" y="24"/>
                  </a:lnTo>
                  <a:lnTo>
                    <a:pt x="48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1" name="Freeform 759"/>
            <p:cNvSpPr>
              <a:spLocks/>
            </p:cNvSpPr>
            <p:nvPr/>
          </p:nvSpPr>
          <p:spPr bwMode="auto">
            <a:xfrm>
              <a:off x="4452938" y="3580929"/>
              <a:ext cx="255587" cy="249237"/>
            </a:xfrm>
            <a:custGeom>
              <a:avLst/>
              <a:gdLst>
                <a:gd name="T0" fmla="*/ 2147483647 w 153"/>
                <a:gd name="T1" fmla="*/ 2147483647 h 136"/>
                <a:gd name="T2" fmla="*/ 2147483647 w 153"/>
                <a:gd name="T3" fmla="*/ 2147483647 h 136"/>
                <a:gd name="T4" fmla="*/ 2147483647 w 153"/>
                <a:gd name="T5" fmla="*/ 2147483647 h 136"/>
                <a:gd name="T6" fmla="*/ 2147483647 w 153"/>
                <a:gd name="T7" fmla="*/ 2147483647 h 136"/>
                <a:gd name="T8" fmla="*/ 2147483647 w 153"/>
                <a:gd name="T9" fmla="*/ 2147483647 h 136"/>
                <a:gd name="T10" fmla="*/ 2147483647 w 153"/>
                <a:gd name="T11" fmla="*/ 2147483647 h 136"/>
                <a:gd name="T12" fmla="*/ 2147483647 w 153"/>
                <a:gd name="T13" fmla="*/ 2147483647 h 136"/>
                <a:gd name="T14" fmla="*/ 2147483647 w 153"/>
                <a:gd name="T15" fmla="*/ 2147483647 h 136"/>
                <a:gd name="T16" fmla="*/ 2147483647 w 153"/>
                <a:gd name="T17" fmla="*/ 0 h 136"/>
                <a:gd name="T18" fmla="*/ 2147483647 w 153"/>
                <a:gd name="T19" fmla="*/ 0 h 136"/>
                <a:gd name="T20" fmla="*/ 2147483647 w 153"/>
                <a:gd name="T21" fmla="*/ 2147483647 h 136"/>
                <a:gd name="T22" fmla="*/ 2147483647 w 153"/>
                <a:gd name="T23" fmla="*/ 2147483647 h 136"/>
                <a:gd name="T24" fmla="*/ 2147483647 w 153"/>
                <a:gd name="T25" fmla="*/ 2147483647 h 136"/>
                <a:gd name="T26" fmla="*/ 2147483647 w 153"/>
                <a:gd name="T27" fmla="*/ 2147483647 h 136"/>
                <a:gd name="T28" fmla="*/ 2147483647 w 153"/>
                <a:gd name="T29" fmla="*/ 2147483647 h 136"/>
                <a:gd name="T30" fmla="*/ 2147483647 w 153"/>
                <a:gd name="T31" fmla="*/ 2147483647 h 136"/>
                <a:gd name="T32" fmla="*/ 2147483647 w 153"/>
                <a:gd name="T33" fmla="*/ 2147483647 h 136"/>
                <a:gd name="T34" fmla="*/ 2147483647 w 153"/>
                <a:gd name="T35" fmla="*/ 2147483647 h 136"/>
                <a:gd name="T36" fmla="*/ 2147483647 w 153"/>
                <a:gd name="T37" fmla="*/ 2147483647 h 136"/>
                <a:gd name="T38" fmla="*/ 0 w 153"/>
                <a:gd name="T39" fmla="*/ 2147483647 h 136"/>
                <a:gd name="T40" fmla="*/ 0 w 153"/>
                <a:gd name="T41" fmla="*/ 2147483647 h 136"/>
                <a:gd name="T42" fmla="*/ 2147483647 w 153"/>
                <a:gd name="T43" fmla="*/ 2147483647 h 136"/>
                <a:gd name="T44" fmla="*/ 2147483647 w 153"/>
                <a:gd name="T45" fmla="*/ 2147483647 h 136"/>
                <a:gd name="T46" fmla="*/ 2147483647 w 153"/>
                <a:gd name="T47" fmla="*/ 2147483647 h 136"/>
                <a:gd name="T48" fmla="*/ 2147483647 w 153"/>
                <a:gd name="T49" fmla="*/ 2147483647 h 136"/>
                <a:gd name="T50" fmla="*/ 2147483647 w 153"/>
                <a:gd name="T51" fmla="*/ 2147483647 h 136"/>
                <a:gd name="T52" fmla="*/ 2147483647 w 153"/>
                <a:gd name="T53" fmla="*/ 2147483647 h 1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53"/>
                <a:gd name="T82" fmla="*/ 0 h 136"/>
                <a:gd name="T83" fmla="*/ 153 w 153"/>
                <a:gd name="T84" fmla="*/ 136 h 1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53" h="136">
                  <a:moveTo>
                    <a:pt x="81" y="96"/>
                  </a:moveTo>
                  <a:lnTo>
                    <a:pt x="105" y="104"/>
                  </a:lnTo>
                  <a:lnTo>
                    <a:pt x="121" y="80"/>
                  </a:lnTo>
                  <a:lnTo>
                    <a:pt x="137" y="48"/>
                  </a:lnTo>
                  <a:lnTo>
                    <a:pt x="137" y="32"/>
                  </a:lnTo>
                  <a:lnTo>
                    <a:pt x="153" y="32"/>
                  </a:lnTo>
                  <a:lnTo>
                    <a:pt x="153" y="16"/>
                  </a:lnTo>
                  <a:lnTo>
                    <a:pt x="145" y="16"/>
                  </a:lnTo>
                  <a:lnTo>
                    <a:pt x="137" y="0"/>
                  </a:lnTo>
                  <a:lnTo>
                    <a:pt x="121" y="16"/>
                  </a:lnTo>
                  <a:lnTo>
                    <a:pt x="97" y="16"/>
                  </a:lnTo>
                  <a:lnTo>
                    <a:pt x="73" y="16"/>
                  </a:lnTo>
                  <a:lnTo>
                    <a:pt x="57" y="24"/>
                  </a:lnTo>
                  <a:lnTo>
                    <a:pt x="32" y="16"/>
                  </a:lnTo>
                  <a:lnTo>
                    <a:pt x="16" y="16"/>
                  </a:lnTo>
                  <a:lnTo>
                    <a:pt x="8" y="32"/>
                  </a:lnTo>
                  <a:lnTo>
                    <a:pt x="8" y="40"/>
                  </a:lnTo>
                  <a:lnTo>
                    <a:pt x="8" y="56"/>
                  </a:lnTo>
                  <a:lnTo>
                    <a:pt x="0" y="88"/>
                  </a:lnTo>
                  <a:lnTo>
                    <a:pt x="0" y="104"/>
                  </a:lnTo>
                  <a:lnTo>
                    <a:pt x="16" y="104"/>
                  </a:lnTo>
                  <a:lnTo>
                    <a:pt x="32" y="128"/>
                  </a:lnTo>
                  <a:lnTo>
                    <a:pt x="49" y="128"/>
                  </a:lnTo>
                  <a:lnTo>
                    <a:pt x="65" y="136"/>
                  </a:lnTo>
                  <a:lnTo>
                    <a:pt x="73" y="112"/>
                  </a:lnTo>
                  <a:lnTo>
                    <a:pt x="81" y="9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2" name="Freeform 760"/>
            <p:cNvSpPr>
              <a:spLocks/>
            </p:cNvSpPr>
            <p:nvPr/>
          </p:nvSpPr>
          <p:spPr bwMode="auto">
            <a:xfrm>
              <a:off x="4708525" y="3668241"/>
              <a:ext cx="268288" cy="176213"/>
            </a:xfrm>
            <a:custGeom>
              <a:avLst/>
              <a:gdLst>
                <a:gd name="T0" fmla="*/ 2147483647 w 160"/>
                <a:gd name="T1" fmla="*/ 2147483647 h 96"/>
                <a:gd name="T2" fmla="*/ 2147483647 w 160"/>
                <a:gd name="T3" fmla="*/ 2147483647 h 96"/>
                <a:gd name="T4" fmla="*/ 2147483647 w 160"/>
                <a:gd name="T5" fmla="*/ 2147483647 h 96"/>
                <a:gd name="T6" fmla="*/ 2147483647 w 160"/>
                <a:gd name="T7" fmla="*/ 2147483647 h 96"/>
                <a:gd name="T8" fmla="*/ 0 w 160"/>
                <a:gd name="T9" fmla="*/ 2147483647 h 96"/>
                <a:gd name="T10" fmla="*/ 2147483647 w 160"/>
                <a:gd name="T11" fmla="*/ 2147483647 h 96"/>
                <a:gd name="T12" fmla="*/ 2147483647 w 160"/>
                <a:gd name="T13" fmla="*/ 2147483647 h 96"/>
                <a:gd name="T14" fmla="*/ 2147483647 w 160"/>
                <a:gd name="T15" fmla="*/ 2147483647 h 96"/>
                <a:gd name="T16" fmla="*/ 2147483647 w 160"/>
                <a:gd name="T17" fmla="*/ 2147483647 h 96"/>
                <a:gd name="T18" fmla="*/ 2147483647 w 160"/>
                <a:gd name="T19" fmla="*/ 2147483647 h 96"/>
                <a:gd name="T20" fmla="*/ 2147483647 w 160"/>
                <a:gd name="T21" fmla="*/ 2147483647 h 96"/>
                <a:gd name="T22" fmla="*/ 2147483647 w 160"/>
                <a:gd name="T23" fmla="*/ 2147483647 h 96"/>
                <a:gd name="T24" fmla="*/ 2147483647 w 160"/>
                <a:gd name="T25" fmla="*/ 2147483647 h 96"/>
                <a:gd name="T26" fmla="*/ 2147483647 w 160"/>
                <a:gd name="T27" fmla="*/ 2147483647 h 96"/>
                <a:gd name="T28" fmla="*/ 2147483647 w 160"/>
                <a:gd name="T29" fmla="*/ 2147483647 h 96"/>
                <a:gd name="T30" fmla="*/ 2147483647 w 160"/>
                <a:gd name="T31" fmla="*/ 2147483647 h 96"/>
                <a:gd name="T32" fmla="*/ 2147483647 w 160"/>
                <a:gd name="T33" fmla="*/ 2147483647 h 96"/>
                <a:gd name="T34" fmla="*/ 2147483647 w 160"/>
                <a:gd name="T35" fmla="*/ 2147483647 h 96"/>
                <a:gd name="T36" fmla="*/ 2147483647 w 160"/>
                <a:gd name="T37" fmla="*/ 2147483647 h 96"/>
                <a:gd name="T38" fmla="*/ 2147483647 w 160"/>
                <a:gd name="T39" fmla="*/ 0 h 96"/>
                <a:gd name="T40" fmla="*/ 2147483647 w 160"/>
                <a:gd name="T41" fmla="*/ 2147483647 h 96"/>
                <a:gd name="T42" fmla="*/ 2147483647 w 160"/>
                <a:gd name="T43" fmla="*/ 2147483647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60"/>
                <a:gd name="T67" fmla="*/ 0 h 96"/>
                <a:gd name="T68" fmla="*/ 160 w 160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60" h="96">
                  <a:moveTo>
                    <a:pt x="48" y="24"/>
                  </a:moveTo>
                  <a:lnTo>
                    <a:pt x="48" y="32"/>
                  </a:lnTo>
                  <a:lnTo>
                    <a:pt x="24" y="40"/>
                  </a:lnTo>
                  <a:lnTo>
                    <a:pt x="8" y="48"/>
                  </a:lnTo>
                  <a:lnTo>
                    <a:pt x="0" y="72"/>
                  </a:lnTo>
                  <a:lnTo>
                    <a:pt x="8" y="88"/>
                  </a:lnTo>
                  <a:lnTo>
                    <a:pt x="8" y="96"/>
                  </a:lnTo>
                  <a:lnTo>
                    <a:pt x="24" y="88"/>
                  </a:lnTo>
                  <a:lnTo>
                    <a:pt x="40" y="88"/>
                  </a:lnTo>
                  <a:lnTo>
                    <a:pt x="48" y="96"/>
                  </a:lnTo>
                  <a:lnTo>
                    <a:pt x="48" y="80"/>
                  </a:lnTo>
                  <a:lnTo>
                    <a:pt x="72" y="72"/>
                  </a:lnTo>
                  <a:lnTo>
                    <a:pt x="96" y="80"/>
                  </a:lnTo>
                  <a:lnTo>
                    <a:pt x="128" y="72"/>
                  </a:lnTo>
                  <a:lnTo>
                    <a:pt x="160" y="72"/>
                  </a:lnTo>
                  <a:lnTo>
                    <a:pt x="136" y="48"/>
                  </a:lnTo>
                  <a:lnTo>
                    <a:pt x="120" y="40"/>
                  </a:lnTo>
                  <a:lnTo>
                    <a:pt x="112" y="16"/>
                  </a:lnTo>
                  <a:lnTo>
                    <a:pt x="104" y="0"/>
                  </a:lnTo>
                  <a:lnTo>
                    <a:pt x="72" y="24"/>
                  </a:lnTo>
                  <a:lnTo>
                    <a:pt x="48" y="24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3" name="Freeform 761"/>
            <p:cNvSpPr>
              <a:spLocks/>
            </p:cNvSpPr>
            <p:nvPr/>
          </p:nvSpPr>
          <p:spPr bwMode="auto">
            <a:xfrm>
              <a:off x="4627563" y="3830166"/>
              <a:ext cx="161925" cy="219075"/>
            </a:xfrm>
            <a:custGeom>
              <a:avLst/>
              <a:gdLst>
                <a:gd name="T0" fmla="*/ 2147483647 w 96"/>
                <a:gd name="T1" fmla="*/ 2147483647 h 120"/>
                <a:gd name="T2" fmla="*/ 2147483647 w 96"/>
                <a:gd name="T3" fmla="*/ 2147483647 h 120"/>
                <a:gd name="T4" fmla="*/ 2147483647 w 96"/>
                <a:gd name="T5" fmla="*/ 2147483647 h 120"/>
                <a:gd name="T6" fmla="*/ 2147483647 w 96"/>
                <a:gd name="T7" fmla="*/ 2147483647 h 120"/>
                <a:gd name="T8" fmla="*/ 2147483647 w 96"/>
                <a:gd name="T9" fmla="*/ 2147483647 h 120"/>
                <a:gd name="T10" fmla="*/ 2147483647 w 96"/>
                <a:gd name="T11" fmla="*/ 0 h 120"/>
                <a:gd name="T12" fmla="*/ 2147483647 w 96"/>
                <a:gd name="T13" fmla="*/ 0 h 120"/>
                <a:gd name="T14" fmla="*/ 2147483647 w 96"/>
                <a:gd name="T15" fmla="*/ 2147483647 h 120"/>
                <a:gd name="T16" fmla="*/ 2147483647 w 96"/>
                <a:gd name="T17" fmla="*/ 2147483647 h 120"/>
                <a:gd name="T18" fmla="*/ 2147483647 w 96"/>
                <a:gd name="T19" fmla="*/ 2147483647 h 120"/>
                <a:gd name="T20" fmla="*/ 2147483647 w 96"/>
                <a:gd name="T21" fmla="*/ 2147483647 h 120"/>
                <a:gd name="T22" fmla="*/ 2147483647 w 96"/>
                <a:gd name="T23" fmla="*/ 2147483647 h 120"/>
                <a:gd name="T24" fmla="*/ 2147483647 w 96"/>
                <a:gd name="T25" fmla="*/ 2147483647 h 120"/>
                <a:gd name="T26" fmla="*/ 2147483647 w 96"/>
                <a:gd name="T27" fmla="*/ 2147483647 h 120"/>
                <a:gd name="T28" fmla="*/ 2147483647 w 96"/>
                <a:gd name="T29" fmla="*/ 2147483647 h 120"/>
                <a:gd name="T30" fmla="*/ 2147483647 w 96"/>
                <a:gd name="T31" fmla="*/ 2147483647 h 120"/>
                <a:gd name="T32" fmla="*/ 2147483647 w 96"/>
                <a:gd name="T33" fmla="*/ 2147483647 h 120"/>
                <a:gd name="T34" fmla="*/ 0 w 96"/>
                <a:gd name="T35" fmla="*/ 2147483647 h 120"/>
                <a:gd name="T36" fmla="*/ 2147483647 w 96"/>
                <a:gd name="T37" fmla="*/ 2147483647 h 120"/>
                <a:gd name="T38" fmla="*/ 2147483647 w 96"/>
                <a:gd name="T39" fmla="*/ 2147483647 h 120"/>
                <a:gd name="T40" fmla="*/ 2147483647 w 96"/>
                <a:gd name="T41" fmla="*/ 2147483647 h 120"/>
                <a:gd name="T42" fmla="*/ 2147483647 w 96"/>
                <a:gd name="T43" fmla="*/ 2147483647 h 1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6"/>
                <a:gd name="T67" fmla="*/ 0 h 120"/>
                <a:gd name="T68" fmla="*/ 96 w 96"/>
                <a:gd name="T69" fmla="*/ 120 h 1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6" h="120">
                  <a:moveTo>
                    <a:pt x="40" y="112"/>
                  </a:moveTo>
                  <a:lnTo>
                    <a:pt x="56" y="96"/>
                  </a:lnTo>
                  <a:lnTo>
                    <a:pt x="72" y="64"/>
                  </a:lnTo>
                  <a:lnTo>
                    <a:pt x="88" y="56"/>
                  </a:lnTo>
                  <a:lnTo>
                    <a:pt x="96" y="8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56" y="8"/>
                  </a:lnTo>
                  <a:lnTo>
                    <a:pt x="48" y="16"/>
                  </a:lnTo>
                  <a:lnTo>
                    <a:pt x="40" y="24"/>
                  </a:lnTo>
                  <a:lnTo>
                    <a:pt x="32" y="24"/>
                  </a:lnTo>
                  <a:lnTo>
                    <a:pt x="32" y="32"/>
                  </a:lnTo>
                  <a:lnTo>
                    <a:pt x="40" y="40"/>
                  </a:lnTo>
                  <a:lnTo>
                    <a:pt x="32" y="56"/>
                  </a:lnTo>
                  <a:lnTo>
                    <a:pt x="32" y="80"/>
                  </a:lnTo>
                  <a:lnTo>
                    <a:pt x="16" y="80"/>
                  </a:lnTo>
                  <a:lnTo>
                    <a:pt x="8" y="88"/>
                  </a:lnTo>
                  <a:lnTo>
                    <a:pt x="0" y="96"/>
                  </a:lnTo>
                  <a:lnTo>
                    <a:pt x="8" y="104"/>
                  </a:lnTo>
                  <a:lnTo>
                    <a:pt x="16" y="120"/>
                  </a:lnTo>
                  <a:lnTo>
                    <a:pt x="24" y="112"/>
                  </a:lnTo>
                  <a:lnTo>
                    <a:pt x="40" y="11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4" name="Freeform 762"/>
            <p:cNvSpPr>
              <a:spLocks/>
            </p:cNvSpPr>
            <p:nvPr/>
          </p:nvSpPr>
          <p:spPr bwMode="auto">
            <a:xfrm>
              <a:off x="4587875" y="3873029"/>
              <a:ext cx="106363" cy="130175"/>
            </a:xfrm>
            <a:custGeom>
              <a:avLst/>
              <a:gdLst>
                <a:gd name="T0" fmla="*/ 2147483647 w 64"/>
                <a:gd name="T1" fmla="*/ 2147483647 h 72"/>
                <a:gd name="T2" fmla="*/ 2147483647 w 64"/>
                <a:gd name="T3" fmla="*/ 2147483647 h 72"/>
                <a:gd name="T4" fmla="*/ 2147483647 w 64"/>
                <a:gd name="T5" fmla="*/ 2147483647 h 72"/>
                <a:gd name="T6" fmla="*/ 2147483647 w 64"/>
                <a:gd name="T7" fmla="*/ 2147483647 h 72"/>
                <a:gd name="T8" fmla="*/ 2147483647 w 64"/>
                <a:gd name="T9" fmla="*/ 2147483647 h 72"/>
                <a:gd name="T10" fmla="*/ 2147483647 w 64"/>
                <a:gd name="T11" fmla="*/ 0 h 72"/>
                <a:gd name="T12" fmla="*/ 2147483647 w 64"/>
                <a:gd name="T13" fmla="*/ 0 h 72"/>
                <a:gd name="T14" fmla="*/ 0 w 64"/>
                <a:gd name="T15" fmla="*/ 0 h 72"/>
                <a:gd name="T16" fmla="*/ 0 w 64"/>
                <a:gd name="T17" fmla="*/ 2147483647 h 72"/>
                <a:gd name="T18" fmla="*/ 0 w 64"/>
                <a:gd name="T19" fmla="*/ 2147483647 h 72"/>
                <a:gd name="T20" fmla="*/ 2147483647 w 64"/>
                <a:gd name="T21" fmla="*/ 2147483647 h 72"/>
                <a:gd name="T22" fmla="*/ 2147483647 w 64"/>
                <a:gd name="T23" fmla="*/ 2147483647 h 72"/>
                <a:gd name="T24" fmla="*/ 2147483647 w 64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4"/>
                <a:gd name="T40" fmla="*/ 0 h 72"/>
                <a:gd name="T41" fmla="*/ 64 w 64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4" h="72">
                  <a:moveTo>
                    <a:pt x="40" y="56"/>
                  </a:moveTo>
                  <a:lnTo>
                    <a:pt x="56" y="56"/>
                  </a:lnTo>
                  <a:lnTo>
                    <a:pt x="56" y="32"/>
                  </a:lnTo>
                  <a:lnTo>
                    <a:pt x="64" y="16"/>
                  </a:lnTo>
                  <a:lnTo>
                    <a:pt x="56" y="8"/>
                  </a:lnTo>
                  <a:lnTo>
                    <a:pt x="56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40"/>
                  </a:lnTo>
                  <a:lnTo>
                    <a:pt x="24" y="72"/>
                  </a:lnTo>
                  <a:lnTo>
                    <a:pt x="32" y="64"/>
                  </a:lnTo>
                  <a:lnTo>
                    <a:pt x="40" y="5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5" name="Freeform 763"/>
            <p:cNvSpPr>
              <a:spLocks/>
            </p:cNvSpPr>
            <p:nvPr/>
          </p:nvSpPr>
          <p:spPr bwMode="auto">
            <a:xfrm>
              <a:off x="4562475" y="3639666"/>
              <a:ext cx="160338" cy="233363"/>
            </a:xfrm>
            <a:custGeom>
              <a:avLst/>
              <a:gdLst>
                <a:gd name="T0" fmla="*/ 2147483647 w 96"/>
                <a:gd name="T1" fmla="*/ 2147483647 h 128"/>
                <a:gd name="T2" fmla="*/ 2147483647 w 96"/>
                <a:gd name="T3" fmla="*/ 2147483647 h 128"/>
                <a:gd name="T4" fmla="*/ 2147483647 w 96"/>
                <a:gd name="T5" fmla="*/ 2147483647 h 128"/>
                <a:gd name="T6" fmla="*/ 2147483647 w 96"/>
                <a:gd name="T7" fmla="*/ 2147483647 h 128"/>
                <a:gd name="T8" fmla="*/ 2147483647 w 96"/>
                <a:gd name="T9" fmla="*/ 2147483647 h 128"/>
                <a:gd name="T10" fmla="*/ 2147483647 w 96"/>
                <a:gd name="T11" fmla="*/ 2147483647 h 128"/>
                <a:gd name="T12" fmla="*/ 2147483647 w 96"/>
                <a:gd name="T13" fmla="*/ 2147483647 h 128"/>
                <a:gd name="T14" fmla="*/ 2147483647 w 96"/>
                <a:gd name="T15" fmla="*/ 2147483647 h 128"/>
                <a:gd name="T16" fmla="*/ 2147483647 w 96"/>
                <a:gd name="T17" fmla="*/ 0 h 128"/>
                <a:gd name="T18" fmla="*/ 2147483647 w 96"/>
                <a:gd name="T19" fmla="*/ 0 h 128"/>
                <a:gd name="T20" fmla="*/ 2147483647 w 96"/>
                <a:gd name="T21" fmla="*/ 2147483647 h 128"/>
                <a:gd name="T22" fmla="*/ 2147483647 w 96"/>
                <a:gd name="T23" fmla="*/ 2147483647 h 128"/>
                <a:gd name="T24" fmla="*/ 2147483647 w 96"/>
                <a:gd name="T25" fmla="*/ 2147483647 h 128"/>
                <a:gd name="T26" fmla="*/ 2147483647 w 96"/>
                <a:gd name="T27" fmla="*/ 2147483647 h 128"/>
                <a:gd name="T28" fmla="*/ 2147483647 w 96"/>
                <a:gd name="T29" fmla="*/ 2147483647 h 128"/>
                <a:gd name="T30" fmla="*/ 0 w 96"/>
                <a:gd name="T31" fmla="*/ 2147483647 h 128"/>
                <a:gd name="T32" fmla="*/ 2147483647 w 96"/>
                <a:gd name="T33" fmla="*/ 2147483647 h 128"/>
                <a:gd name="T34" fmla="*/ 2147483647 w 96"/>
                <a:gd name="T35" fmla="*/ 2147483647 h 128"/>
                <a:gd name="T36" fmla="*/ 2147483647 w 96"/>
                <a:gd name="T37" fmla="*/ 2147483647 h 128"/>
                <a:gd name="T38" fmla="*/ 2147483647 w 96"/>
                <a:gd name="T39" fmla="*/ 2147483647 h 128"/>
                <a:gd name="T40" fmla="*/ 2147483647 w 96"/>
                <a:gd name="T41" fmla="*/ 2147483647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128"/>
                <a:gd name="T65" fmla="*/ 96 w 96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128">
                  <a:moveTo>
                    <a:pt x="96" y="112"/>
                  </a:moveTo>
                  <a:lnTo>
                    <a:pt x="96" y="104"/>
                  </a:lnTo>
                  <a:lnTo>
                    <a:pt x="88" y="88"/>
                  </a:lnTo>
                  <a:lnTo>
                    <a:pt x="96" y="64"/>
                  </a:lnTo>
                  <a:lnTo>
                    <a:pt x="88" y="64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96" y="24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72" y="16"/>
                  </a:lnTo>
                  <a:lnTo>
                    <a:pt x="56" y="48"/>
                  </a:lnTo>
                  <a:lnTo>
                    <a:pt x="40" y="72"/>
                  </a:lnTo>
                  <a:lnTo>
                    <a:pt x="16" y="64"/>
                  </a:lnTo>
                  <a:lnTo>
                    <a:pt x="8" y="80"/>
                  </a:lnTo>
                  <a:lnTo>
                    <a:pt x="0" y="104"/>
                  </a:lnTo>
                  <a:lnTo>
                    <a:pt x="16" y="104"/>
                  </a:lnTo>
                  <a:lnTo>
                    <a:pt x="16" y="128"/>
                  </a:lnTo>
                  <a:lnTo>
                    <a:pt x="48" y="128"/>
                  </a:lnTo>
                  <a:lnTo>
                    <a:pt x="72" y="128"/>
                  </a:lnTo>
                  <a:lnTo>
                    <a:pt x="96" y="11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6" name="Freeform 764"/>
            <p:cNvSpPr>
              <a:spLocks/>
            </p:cNvSpPr>
            <p:nvPr/>
          </p:nvSpPr>
          <p:spPr bwMode="auto">
            <a:xfrm>
              <a:off x="4587875" y="3873029"/>
              <a:ext cx="106363" cy="130175"/>
            </a:xfrm>
            <a:custGeom>
              <a:avLst/>
              <a:gdLst>
                <a:gd name="T0" fmla="*/ 2147483647 w 64"/>
                <a:gd name="T1" fmla="*/ 2147483647 h 72"/>
                <a:gd name="T2" fmla="*/ 2147483647 w 64"/>
                <a:gd name="T3" fmla="*/ 2147483647 h 72"/>
                <a:gd name="T4" fmla="*/ 2147483647 w 64"/>
                <a:gd name="T5" fmla="*/ 2147483647 h 72"/>
                <a:gd name="T6" fmla="*/ 2147483647 w 64"/>
                <a:gd name="T7" fmla="*/ 2147483647 h 72"/>
                <a:gd name="T8" fmla="*/ 2147483647 w 64"/>
                <a:gd name="T9" fmla="*/ 2147483647 h 72"/>
                <a:gd name="T10" fmla="*/ 2147483647 w 64"/>
                <a:gd name="T11" fmla="*/ 0 h 72"/>
                <a:gd name="T12" fmla="*/ 2147483647 w 64"/>
                <a:gd name="T13" fmla="*/ 0 h 72"/>
                <a:gd name="T14" fmla="*/ 0 w 64"/>
                <a:gd name="T15" fmla="*/ 0 h 72"/>
                <a:gd name="T16" fmla="*/ 0 w 64"/>
                <a:gd name="T17" fmla="*/ 2147483647 h 72"/>
                <a:gd name="T18" fmla="*/ 0 w 64"/>
                <a:gd name="T19" fmla="*/ 2147483647 h 72"/>
                <a:gd name="T20" fmla="*/ 2147483647 w 64"/>
                <a:gd name="T21" fmla="*/ 2147483647 h 72"/>
                <a:gd name="T22" fmla="*/ 2147483647 w 64"/>
                <a:gd name="T23" fmla="*/ 2147483647 h 72"/>
                <a:gd name="T24" fmla="*/ 2147483647 w 64"/>
                <a:gd name="T25" fmla="*/ 2147483647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4"/>
                <a:gd name="T40" fmla="*/ 0 h 72"/>
                <a:gd name="T41" fmla="*/ 64 w 64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4" h="72">
                  <a:moveTo>
                    <a:pt x="40" y="56"/>
                  </a:moveTo>
                  <a:lnTo>
                    <a:pt x="56" y="56"/>
                  </a:lnTo>
                  <a:lnTo>
                    <a:pt x="56" y="32"/>
                  </a:lnTo>
                  <a:lnTo>
                    <a:pt x="64" y="16"/>
                  </a:lnTo>
                  <a:lnTo>
                    <a:pt x="56" y="8"/>
                  </a:lnTo>
                  <a:lnTo>
                    <a:pt x="56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40"/>
                  </a:lnTo>
                  <a:lnTo>
                    <a:pt x="24" y="72"/>
                  </a:lnTo>
                  <a:lnTo>
                    <a:pt x="32" y="64"/>
                  </a:lnTo>
                  <a:lnTo>
                    <a:pt x="40" y="56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7" name="Freeform 765"/>
            <p:cNvSpPr>
              <a:spLocks/>
            </p:cNvSpPr>
            <p:nvPr/>
          </p:nvSpPr>
          <p:spPr bwMode="auto">
            <a:xfrm>
              <a:off x="4562475" y="3639666"/>
              <a:ext cx="160338" cy="233363"/>
            </a:xfrm>
            <a:custGeom>
              <a:avLst/>
              <a:gdLst>
                <a:gd name="T0" fmla="*/ 2147483647 w 96"/>
                <a:gd name="T1" fmla="*/ 2147483647 h 128"/>
                <a:gd name="T2" fmla="*/ 2147483647 w 96"/>
                <a:gd name="T3" fmla="*/ 2147483647 h 128"/>
                <a:gd name="T4" fmla="*/ 2147483647 w 96"/>
                <a:gd name="T5" fmla="*/ 2147483647 h 128"/>
                <a:gd name="T6" fmla="*/ 2147483647 w 96"/>
                <a:gd name="T7" fmla="*/ 2147483647 h 128"/>
                <a:gd name="T8" fmla="*/ 2147483647 w 96"/>
                <a:gd name="T9" fmla="*/ 2147483647 h 128"/>
                <a:gd name="T10" fmla="*/ 2147483647 w 96"/>
                <a:gd name="T11" fmla="*/ 2147483647 h 128"/>
                <a:gd name="T12" fmla="*/ 2147483647 w 96"/>
                <a:gd name="T13" fmla="*/ 2147483647 h 128"/>
                <a:gd name="T14" fmla="*/ 2147483647 w 96"/>
                <a:gd name="T15" fmla="*/ 2147483647 h 128"/>
                <a:gd name="T16" fmla="*/ 2147483647 w 96"/>
                <a:gd name="T17" fmla="*/ 0 h 128"/>
                <a:gd name="T18" fmla="*/ 2147483647 w 96"/>
                <a:gd name="T19" fmla="*/ 0 h 128"/>
                <a:gd name="T20" fmla="*/ 2147483647 w 96"/>
                <a:gd name="T21" fmla="*/ 0 h 128"/>
                <a:gd name="T22" fmla="*/ 2147483647 w 96"/>
                <a:gd name="T23" fmla="*/ 2147483647 h 128"/>
                <a:gd name="T24" fmla="*/ 2147483647 w 96"/>
                <a:gd name="T25" fmla="*/ 2147483647 h 128"/>
                <a:gd name="T26" fmla="*/ 2147483647 w 96"/>
                <a:gd name="T27" fmla="*/ 2147483647 h 128"/>
                <a:gd name="T28" fmla="*/ 2147483647 w 96"/>
                <a:gd name="T29" fmla="*/ 2147483647 h 128"/>
                <a:gd name="T30" fmla="*/ 2147483647 w 96"/>
                <a:gd name="T31" fmla="*/ 2147483647 h 128"/>
                <a:gd name="T32" fmla="*/ 0 w 96"/>
                <a:gd name="T33" fmla="*/ 2147483647 h 128"/>
                <a:gd name="T34" fmla="*/ 2147483647 w 96"/>
                <a:gd name="T35" fmla="*/ 2147483647 h 128"/>
                <a:gd name="T36" fmla="*/ 2147483647 w 96"/>
                <a:gd name="T37" fmla="*/ 2147483647 h 128"/>
                <a:gd name="T38" fmla="*/ 2147483647 w 96"/>
                <a:gd name="T39" fmla="*/ 2147483647 h 128"/>
                <a:gd name="T40" fmla="*/ 2147483647 w 96"/>
                <a:gd name="T41" fmla="*/ 2147483647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128"/>
                <a:gd name="T65" fmla="*/ 96 w 96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128">
                  <a:moveTo>
                    <a:pt x="96" y="112"/>
                  </a:moveTo>
                  <a:lnTo>
                    <a:pt x="96" y="104"/>
                  </a:lnTo>
                  <a:lnTo>
                    <a:pt x="88" y="88"/>
                  </a:lnTo>
                  <a:lnTo>
                    <a:pt x="96" y="64"/>
                  </a:lnTo>
                  <a:lnTo>
                    <a:pt x="88" y="64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96" y="24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72" y="16"/>
                  </a:lnTo>
                  <a:lnTo>
                    <a:pt x="56" y="48"/>
                  </a:lnTo>
                  <a:lnTo>
                    <a:pt x="40" y="72"/>
                  </a:lnTo>
                  <a:lnTo>
                    <a:pt x="16" y="64"/>
                  </a:lnTo>
                  <a:lnTo>
                    <a:pt x="8" y="80"/>
                  </a:lnTo>
                  <a:lnTo>
                    <a:pt x="0" y="104"/>
                  </a:lnTo>
                  <a:lnTo>
                    <a:pt x="16" y="104"/>
                  </a:lnTo>
                  <a:lnTo>
                    <a:pt x="16" y="128"/>
                  </a:lnTo>
                  <a:lnTo>
                    <a:pt x="48" y="128"/>
                  </a:lnTo>
                  <a:lnTo>
                    <a:pt x="72" y="128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8" name="Freeform 766"/>
            <p:cNvSpPr>
              <a:spLocks/>
            </p:cNvSpPr>
            <p:nvPr/>
          </p:nvSpPr>
          <p:spPr bwMode="auto">
            <a:xfrm>
              <a:off x="4562475" y="3639666"/>
              <a:ext cx="160338" cy="233363"/>
            </a:xfrm>
            <a:custGeom>
              <a:avLst/>
              <a:gdLst>
                <a:gd name="T0" fmla="*/ 2147483647 w 96"/>
                <a:gd name="T1" fmla="*/ 2147483647 h 128"/>
                <a:gd name="T2" fmla="*/ 2147483647 w 96"/>
                <a:gd name="T3" fmla="*/ 2147483647 h 128"/>
                <a:gd name="T4" fmla="*/ 2147483647 w 96"/>
                <a:gd name="T5" fmla="*/ 2147483647 h 128"/>
                <a:gd name="T6" fmla="*/ 2147483647 w 96"/>
                <a:gd name="T7" fmla="*/ 2147483647 h 128"/>
                <a:gd name="T8" fmla="*/ 2147483647 w 96"/>
                <a:gd name="T9" fmla="*/ 2147483647 h 128"/>
                <a:gd name="T10" fmla="*/ 2147483647 w 96"/>
                <a:gd name="T11" fmla="*/ 2147483647 h 128"/>
                <a:gd name="T12" fmla="*/ 2147483647 w 96"/>
                <a:gd name="T13" fmla="*/ 2147483647 h 128"/>
                <a:gd name="T14" fmla="*/ 2147483647 w 96"/>
                <a:gd name="T15" fmla="*/ 2147483647 h 128"/>
                <a:gd name="T16" fmla="*/ 2147483647 w 96"/>
                <a:gd name="T17" fmla="*/ 0 h 128"/>
                <a:gd name="T18" fmla="*/ 2147483647 w 96"/>
                <a:gd name="T19" fmla="*/ 0 h 128"/>
                <a:gd name="T20" fmla="*/ 2147483647 w 96"/>
                <a:gd name="T21" fmla="*/ 0 h 128"/>
                <a:gd name="T22" fmla="*/ 2147483647 w 96"/>
                <a:gd name="T23" fmla="*/ 2147483647 h 128"/>
                <a:gd name="T24" fmla="*/ 2147483647 w 96"/>
                <a:gd name="T25" fmla="*/ 2147483647 h 128"/>
                <a:gd name="T26" fmla="*/ 2147483647 w 96"/>
                <a:gd name="T27" fmla="*/ 2147483647 h 128"/>
                <a:gd name="T28" fmla="*/ 2147483647 w 96"/>
                <a:gd name="T29" fmla="*/ 2147483647 h 128"/>
                <a:gd name="T30" fmla="*/ 2147483647 w 96"/>
                <a:gd name="T31" fmla="*/ 2147483647 h 128"/>
                <a:gd name="T32" fmla="*/ 0 w 96"/>
                <a:gd name="T33" fmla="*/ 2147483647 h 128"/>
                <a:gd name="T34" fmla="*/ 2147483647 w 96"/>
                <a:gd name="T35" fmla="*/ 2147483647 h 128"/>
                <a:gd name="T36" fmla="*/ 2147483647 w 96"/>
                <a:gd name="T37" fmla="*/ 2147483647 h 128"/>
                <a:gd name="T38" fmla="*/ 2147483647 w 96"/>
                <a:gd name="T39" fmla="*/ 2147483647 h 128"/>
                <a:gd name="T40" fmla="*/ 2147483647 w 96"/>
                <a:gd name="T41" fmla="*/ 2147483647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6"/>
                <a:gd name="T64" fmla="*/ 0 h 128"/>
                <a:gd name="T65" fmla="*/ 96 w 96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6" h="128">
                  <a:moveTo>
                    <a:pt x="96" y="112"/>
                  </a:moveTo>
                  <a:lnTo>
                    <a:pt x="96" y="104"/>
                  </a:lnTo>
                  <a:lnTo>
                    <a:pt x="88" y="88"/>
                  </a:lnTo>
                  <a:lnTo>
                    <a:pt x="96" y="64"/>
                  </a:lnTo>
                  <a:lnTo>
                    <a:pt x="88" y="64"/>
                  </a:lnTo>
                  <a:lnTo>
                    <a:pt x="80" y="40"/>
                  </a:lnTo>
                  <a:lnTo>
                    <a:pt x="80" y="32"/>
                  </a:lnTo>
                  <a:lnTo>
                    <a:pt x="96" y="24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72" y="16"/>
                  </a:lnTo>
                  <a:lnTo>
                    <a:pt x="56" y="48"/>
                  </a:lnTo>
                  <a:lnTo>
                    <a:pt x="40" y="72"/>
                  </a:lnTo>
                  <a:lnTo>
                    <a:pt x="16" y="64"/>
                  </a:lnTo>
                  <a:lnTo>
                    <a:pt x="8" y="80"/>
                  </a:lnTo>
                  <a:lnTo>
                    <a:pt x="0" y="104"/>
                  </a:lnTo>
                  <a:lnTo>
                    <a:pt x="16" y="104"/>
                  </a:lnTo>
                  <a:lnTo>
                    <a:pt x="16" y="128"/>
                  </a:lnTo>
                  <a:lnTo>
                    <a:pt x="48" y="128"/>
                  </a:lnTo>
                  <a:lnTo>
                    <a:pt x="72" y="128"/>
                  </a:lnTo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9" name="Freeform 767"/>
            <p:cNvSpPr>
              <a:spLocks/>
            </p:cNvSpPr>
            <p:nvPr/>
          </p:nvSpPr>
          <p:spPr bwMode="auto">
            <a:xfrm>
              <a:off x="4413250" y="3625379"/>
              <a:ext cx="52388" cy="146050"/>
            </a:xfrm>
            <a:custGeom>
              <a:avLst/>
              <a:gdLst>
                <a:gd name="T0" fmla="*/ 2147483647 w 32"/>
                <a:gd name="T1" fmla="*/ 2147483647 h 80"/>
                <a:gd name="T2" fmla="*/ 2147483647 w 32"/>
                <a:gd name="T3" fmla="*/ 2147483647 h 80"/>
                <a:gd name="T4" fmla="*/ 2147483647 w 32"/>
                <a:gd name="T5" fmla="*/ 2147483647 h 80"/>
                <a:gd name="T6" fmla="*/ 2147483647 w 32"/>
                <a:gd name="T7" fmla="*/ 0 h 80"/>
                <a:gd name="T8" fmla="*/ 2147483647 w 32"/>
                <a:gd name="T9" fmla="*/ 2147483647 h 80"/>
                <a:gd name="T10" fmla="*/ 2147483647 w 32"/>
                <a:gd name="T11" fmla="*/ 2147483647 h 80"/>
                <a:gd name="T12" fmla="*/ 0 w 32"/>
                <a:gd name="T13" fmla="*/ 2147483647 h 80"/>
                <a:gd name="T14" fmla="*/ 0 w 32"/>
                <a:gd name="T15" fmla="*/ 2147483647 h 80"/>
                <a:gd name="T16" fmla="*/ 2147483647 w 32"/>
                <a:gd name="T17" fmla="*/ 2147483647 h 80"/>
                <a:gd name="T18" fmla="*/ 2147483647 w 32"/>
                <a:gd name="T19" fmla="*/ 2147483647 h 80"/>
                <a:gd name="T20" fmla="*/ 2147483647 w 32"/>
                <a:gd name="T21" fmla="*/ 2147483647 h 80"/>
                <a:gd name="T22" fmla="*/ 2147483647 w 32"/>
                <a:gd name="T23" fmla="*/ 2147483647 h 80"/>
                <a:gd name="T24" fmla="*/ 2147483647 w 32"/>
                <a:gd name="T25" fmla="*/ 2147483647 h 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80"/>
                <a:gd name="T41" fmla="*/ 32 w 32"/>
                <a:gd name="T42" fmla="*/ 80 h 8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80">
                  <a:moveTo>
                    <a:pt x="32" y="32"/>
                  </a:moveTo>
                  <a:lnTo>
                    <a:pt x="32" y="16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16" y="8"/>
                  </a:lnTo>
                  <a:lnTo>
                    <a:pt x="8" y="24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8" y="64"/>
                  </a:lnTo>
                  <a:lnTo>
                    <a:pt x="16" y="80"/>
                  </a:lnTo>
                  <a:lnTo>
                    <a:pt x="24" y="80"/>
                  </a:lnTo>
                  <a:lnTo>
                    <a:pt x="24" y="64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0" name="Freeform 768"/>
            <p:cNvSpPr>
              <a:spLocks/>
            </p:cNvSpPr>
            <p:nvPr/>
          </p:nvSpPr>
          <p:spPr bwMode="auto">
            <a:xfrm>
              <a:off x="4398963" y="3668241"/>
              <a:ext cx="39687" cy="117475"/>
            </a:xfrm>
            <a:custGeom>
              <a:avLst/>
              <a:gdLst>
                <a:gd name="T0" fmla="*/ 2147483647 w 24"/>
                <a:gd name="T1" fmla="*/ 2147483647 h 64"/>
                <a:gd name="T2" fmla="*/ 2147483647 w 24"/>
                <a:gd name="T3" fmla="*/ 0 h 64"/>
                <a:gd name="T4" fmla="*/ 0 w 24"/>
                <a:gd name="T5" fmla="*/ 0 h 64"/>
                <a:gd name="T6" fmla="*/ 0 w 24"/>
                <a:gd name="T7" fmla="*/ 2147483647 h 64"/>
                <a:gd name="T8" fmla="*/ 0 w 24"/>
                <a:gd name="T9" fmla="*/ 2147483647 h 64"/>
                <a:gd name="T10" fmla="*/ 2147483647 w 24"/>
                <a:gd name="T11" fmla="*/ 2147483647 h 64"/>
                <a:gd name="T12" fmla="*/ 2147483647 w 24"/>
                <a:gd name="T13" fmla="*/ 2147483647 h 64"/>
                <a:gd name="T14" fmla="*/ 2147483647 w 24"/>
                <a:gd name="T15" fmla="*/ 2147483647 h 64"/>
                <a:gd name="T16" fmla="*/ 2147483647 w 24"/>
                <a:gd name="T17" fmla="*/ 2147483647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64"/>
                <a:gd name="T29" fmla="*/ 24 w 24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64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24"/>
                  </a:lnTo>
                  <a:lnTo>
                    <a:pt x="8" y="64"/>
                  </a:lnTo>
                  <a:lnTo>
                    <a:pt x="24" y="56"/>
                  </a:lnTo>
                  <a:lnTo>
                    <a:pt x="16" y="4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1" name="Freeform 769"/>
            <p:cNvSpPr>
              <a:spLocks/>
            </p:cNvSpPr>
            <p:nvPr/>
          </p:nvSpPr>
          <p:spPr bwMode="auto">
            <a:xfrm>
              <a:off x="4413250" y="3625379"/>
              <a:ext cx="52388" cy="146050"/>
            </a:xfrm>
            <a:custGeom>
              <a:avLst/>
              <a:gdLst>
                <a:gd name="T0" fmla="*/ 2147483647 w 32"/>
                <a:gd name="T1" fmla="*/ 2147483647 h 80"/>
                <a:gd name="T2" fmla="*/ 2147483647 w 32"/>
                <a:gd name="T3" fmla="*/ 2147483647 h 80"/>
                <a:gd name="T4" fmla="*/ 2147483647 w 32"/>
                <a:gd name="T5" fmla="*/ 2147483647 h 80"/>
                <a:gd name="T6" fmla="*/ 2147483647 w 32"/>
                <a:gd name="T7" fmla="*/ 2147483647 h 80"/>
                <a:gd name="T8" fmla="*/ 2147483647 w 32"/>
                <a:gd name="T9" fmla="*/ 0 h 80"/>
                <a:gd name="T10" fmla="*/ 2147483647 w 32"/>
                <a:gd name="T11" fmla="*/ 2147483647 h 80"/>
                <a:gd name="T12" fmla="*/ 2147483647 w 32"/>
                <a:gd name="T13" fmla="*/ 2147483647 h 80"/>
                <a:gd name="T14" fmla="*/ 0 w 32"/>
                <a:gd name="T15" fmla="*/ 2147483647 h 80"/>
                <a:gd name="T16" fmla="*/ 0 w 32"/>
                <a:gd name="T17" fmla="*/ 2147483647 h 80"/>
                <a:gd name="T18" fmla="*/ 2147483647 w 32"/>
                <a:gd name="T19" fmla="*/ 2147483647 h 80"/>
                <a:gd name="T20" fmla="*/ 2147483647 w 32"/>
                <a:gd name="T21" fmla="*/ 2147483647 h 80"/>
                <a:gd name="T22" fmla="*/ 2147483647 w 32"/>
                <a:gd name="T23" fmla="*/ 2147483647 h 80"/>
                <a:gd name="T24" fmla="*/ 2147483647 w 32"/>
                <a:gd name="T25" fmla="*/ 2147483647 h 80"/>
                <a:gd name="T26" fmla="*/ 2147483647 w 32"/>
                <a:gd name="T27" fmla="*/ 2147483647 h 80"/>
                <a:gd name="T28" fmla="*/ 2147483647 w 32"/>
                <a:gd name="T29" fmla="*/ 2147483647 h 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"/>
                <a:gd name="T46" fmla="*/ 0 h 80"/>
                <a:gd name="T47" fmla="*/ 32 w 32"/>
                <a:gd name="T48" fmla="*/ 80 h 8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" h="80">
                  <a:moveTo>
                    <a:pt x="32" y="32"/>
                  </a:moveTo>
                  <a:lnTo>
                    <a:pt x="32" y="16"/>
                  </a:lnTo>
                  <a:lnTo>
                    <a:pt x="32" y="8"/>
                  </a:lnTo>
                  <a:lnTo>
                    <a:pt x="24" y="0"/>
                  </a:lnTo>
                  <a:lnTo>
                    <a:pt x="16" y="8"/>
                  </a:lnTo>
                  <a:lnTo>
                    <a:pt x="8" y="24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8" y="64"/>
                  </a:lnTo>
                  <a:lnTo>
                    <a:pt x="16" y="80"/>
                  </a:lnTo>
                  <a:lnTo>
                    <a:pt x="24" y="80"/>
                  </a:lnTo>
                  <a:lnTo>
                    <a:pt x="24" y="64"/>
                  </a:lnTo>
                  <a:lnTo>
                    <a:pt x="32" y="32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2" name="Freeform 770"/>
            <p:cNvSpPr>
              <a:spLocks/>
            </p:cNvSpPr>
            <p:nvPr/>
          </p:nvSpPr>
          <p:spPr bwMode="auto">
            <a:xfrm>
              <a:off x="4398963" y="3668241"/>
              <a:ext cx="39687" cy="117475"/>
            </a:xfrm>
            <a:custGeom>
              <a:avLst/>
              <a:gdLst>
                <a:gd name="T0" fmla="*/ 2147483647 w 24"/>
                <a:gd name="T1" fmla="*/ 2147483647 h 64"/>
                <a:gd name="T2" fmla="*/ 2147483647 w 24"/>
                <a:gd name="T3" fmla="*/ 0 h 64"/>
                <a:gd name="T4" fmla="*/ 0 w 24"/>
                <a:gd name="T5" fmla="*/ 0 h 64"/>
                <a:gd name="T6" fmla="*/ 0 w 24"/>
                <a:gd name="T7" fmla="*/ 0 h 64"/>
                <a:gd name="T8" fmla="*/ 0 w 24"/>
                <a:gd name="T9" fmla="*/ 2147483647 h 64"/>
                <a:gd name="T10" fmla="*/ 0 w 24"/>
                <a:gd name="T11" fmla="*/ 2147483647 h 64"/>
                <a:gd name="T12" fmla="*/ 2147483647 w 24"/>
                <a:gd name="T13" fmla="*/ 2147483647 h 64"/>
                <a:gd name="T14" fmla="*/ 2147483647 w 24"/>
                <a:gd name="T15" fmla="*/ 2147483647 h 64"/>
                <a:gd name="T16" fmla="*/ 2147483647 w 24"/>
                <a:gd name="T17" fmla="*/ 2147483647 h 64"/>
                <a:gd name="T18" fmla="*/ 2147483647 w 24"/>
                <a:gd name="T19" fmla="*/ 2147483647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64"/>
                <a:gd name="T32" fmla="*/ 24 w 24"/>
                <a:gd name="T33" fmla="*/ 64 h 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64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24"/>
                  </a:lnTo>
                  <a:lnTo>
                    <a:pt x="8" y="64"/>
                  </a:lnTo>
                  <a:lnTo>
                    <a:pt x="24" y="56"/>
                  </a:lnTo>
                  <a:lnTo>
                    <a:pt x="16" y="4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3" name="Freeform 771"/>
            <p:cNvSpPr>
              <a:spLocks/>
            </p:cNvSpPr>
            <p:nvPr/>
          </p:nvSpPr>
          <p:spPr bwMode="auto">
            <a:xfrm>
              <a:off x="4641850" y="4311179"/>
              <a:ext cx="280988" cy="304800"/>
            </a:xfrm>
            <a:custGeom>
              <a:avLst/>
              <a:gdLst>
                <a:gd name="T0" fmla="*/ 2147483647 w 168"/>
                <a:gd name="T1" fmla="*/ 2147483647 h 168"/>
                <a:gd name="T2" fmla="*/ 2147483647 w 168"/>
                <a:gd name="T3" fmla="*/ 2147483647 h 168"/>
                <a:gd name="T4" fmla="*/ 2147483647 w 168"/>
                <a:gd name="T5" fmla="*/ 2147483647 h 168"/>
                <a:gd name="T6" fmla="*/ 2147483647 w 168"/>
                <a:gd name="T7" fmla="*/ 2147483647 h 168"/>
                <a:gd name="T8" fmla="*/ 2147483647 w 168"/>
                <a:gd name="T9" fmla="*/ 2147483647 h 168"/>
                <a:gd name="T10" fmla="*/ 2147483647 w 168"/>
                <a:gd name="T11" fmla="*/ 2147483647 h 168"/>
                <a:gd name="T12" fmla="*/ 2147483647 w 168"/>
                <a:gd name="T13" fmla="*/ 2147483647 h 168"/>
                <a:gd name="T14" fmla="*/ 2147483647 w 168"/>
                <a:gd name="T15" fmla="*/ 2147483647 h 168"/>
                <a:gd name="T16" fmla="*/ 2147483647 w 168"/>
                <a:gd name="T17" fmla="*/ 2147483647 h 168"/>
                <a:gd name="T18" fmla="*/ 2147483647 w 168"/>
                <a:gd name="T19" fmla="*/ 2147483647 h 168"/>
                <a:gd name="T20" fmla="*/ 2147483647 w 168"/>
                <a:gd name="T21" fmla="*/ 2147483647 h 168"/>
                <a:gd name="T22" fmla="*/ 2147483647 w 168"/>
                <a:gd name="T23" fmla="*/ 2147483647 h 168"/>
                <a:gd name="T24" fmla="*/ 2147483647 w 168"/>
                <a:gd name="T25" fmla="*/ 2147483647 h 168"/>
                <a:gd name="T26" fmla="*/ 2147483647 w 168"/>
                <a:gd name="T27" fmla="*/ 2147483647 h 168"/>
                <a:gd name="T28" fmla="*/ 2147483647 w 168"/>
                <a:gd name="T29" fmla="*/ 2147483647 h 168"/>
                <a:gd name="T30" fmla="*/ 2147483647 w 168"/>
                <a:gd name="T31" fmla="*/ 2147483647 h 168"/>
                <a:gd name="T32" fmla="*/ 2147483647 w 168"/>
                <a:gd name="T33" fmla="*/ 2147483647 h 168"/>
                <a:gd name="T34" fmla="*/ 2147483647 w 168"/>
                <a:gd name="T35" fmla="*/ 0 h 168"/>
                <a:gd name="T36" fmla="*/ 2147483647 w 168"/>
                <a:gd name="T37" fmla="*/ 2147483647 h 168"/>
                <a:gd name="T38" fmla="*/ 0 w 168"/>
                <a:gd name="T39" fmla="*/ 2147483647 h 168"/>
                <a:gd name="T40" fmla="*/ 2147483647 w 168"/>
                <a:gd name="T41" fmla="*/ 2147483647 h 168"/>
                <a:gd name="T42" fmla="*/ 2147483647 w 168"/>
                <a:gd name="T43" fmla="*/ 2147483647 h 168"/>
                <a:gd name="T44" fmla="*/ 2147483647 w 168"/>
                <a:gd name="T45" fmla="*/ 2147483647 h 168"/>
                <a:gd name="T46" fmla="*/ 2147483647 w 168"/>
                <a:gd name="T47" fmla="*/ 2147483647 h 168"/>
                <a:gd name="T48" fmla="*/ 2147483647 w 168"/>
                <a:gd name="T49" fmla="*/ 2147483647 h 168"/>
                <a:gd name="T50" fmla="*/ 2147483647 w 168"/>
                <a:gd name="T51" fmla="*/ 2147483647 h 16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8"/>
                <a:gd name="T79" fmla="*/ 0 h 168"/>
                <a:gd name="T80" fmla="*/ 168 w 168"/>
                <a:gd name="T81" fmla="*/ 168 h 16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8" h="168">
                  <a:moveTo>
                    <a:pt x="88" y="168"/>
                  </a:moveTo>
                  <a:lnTo>
                    <a:pt x="96" y="168"/>
                  </a:lnTo>
                  <a:lnTo>
                    <a:pt x="104" y="112"/>
                  </a:lnTo>
                  <a:lnTo>
                    <a:pt x="104" y="72"/>
                  </a:lnTo>
                  <a:lnTo>
                    <a:pt x="112" y="72"/>
                  </a:lnTo>
                  <a:lnTo>
                    <a:pt x="120" y="24"/>
                  </a:lnTo>
                  <a:lnTo>
                    <a:pt x="152" y="16"/>
                  </a:lnTo>
                  <a:lnTo>
                    <a:pt x="160" y="16"/>
                  </a:lnTo>
                  <a:lnTo>
                    <a:pt x="168" y="16"/>
                  </a:lnTo>
                  <a:lnTo>
                    <a:pt x="160" y="8"/>
                  </a:lnTo>
                  <a:lnTo>
                    <a:pt x="144" y="8"/>
                  </a:lnTo>
                  <a:lnTo>
                    <a:pt x="144" y="16"/>
                  </a:lnTo>
                  <a:lnTo>
                    <a:pt x="144" y="8"/>
                  </a:lnTo>
                  <a:lnTo>
                    <a:pt x="120" y="16"/>
                  </a:lnTo>
                  <a:lnTo>
                    <a:pt x="88" y="16"/>
                  </a:lnTo>
                  <a:lnTo>
                    <a:pt x="80" y="8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32"/>
                  </a:lnTo>
                  <a:lnTo>
                    <a:pt x="32" y="88"/>
                  </a:lnTo>
                  <a:lnTo>
                    <a:pt x="32" y="96"/>
                  </a:lnTo>
                  <a:lnTo>
                    <a:pt x="40" y="152"/>
                  </a:lnTo>
                  <a:lnTo>
                    <a:pt x="64" y="168"/>
                  </a:lnTo>
                  <a:lnTo>
                    <a:pt x="64" y="160"/>
                  </a:lnTo>
                  <a:lnTo>
                    <a:pt x="88" y="16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4" name="Freeform 772"/>
            <p:cNvSpPr>
              <a:spLocks/>
            </p:cNvSpPr>
            <p:nvPr/>
          </p:nvSpPr>
          <p:spPr bwMode="auto">
            <a:xfrm>
              <a:off x="4413250" y="3479329"/>
              <a:ext cx="66675" cy="88900"/>
            </a:xfrm>
            <a:custGeom>
              <a:avLst/>
              <a:gdLst>
                <a:gd name="T0" fmla="*/ 0 w 40"/>
                <a:gd name="T1" fmla="*/ 2147483647 h 48"/>
                <a:gd name="T2" fmla="*/ 2147483647 w 40"/>
                <a:gd name="T3" fmla="*/ 2147483647 h 48"/>
                <a:gd name="T4" fmla="*/ 2147483647 w 40"/>
                <a:gd name="T5" fmla="*/ 2147483647 h 48"/>
                <a:gd name="T6" fmla="*/ 2147483647 w 40"/>
                <a:gd name="T7" fmla="*/ 2147483647 h 48"/>
                <a:gd name="T8" fmla="*/ 2147483647 w 40"/>
                <a:gd name="T9" fmla="*/ 0 h 48"/>
                <a:gd name="T10" fmla="*/ 0 w 40"/>
                <a:gd name="T11" fmla="*/ 2147483647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48"/>
                <a:gd name="T20" fmla="*/ 40 w 40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48">
                  <a:moveTo>
                    <a:pt x="0" y="48"/>
                  </a:moveTo>
                  <a:lnTo>
                    <a:pt x="16" y="48"/>
                  </a:lnTo>
                  <a:lnTo>
                    <a:pt x="40" y="40"/>
                  </a:lnTo>
                  <a:lnTo>
                    <a:pt x="40" y="32"/>
                  </a:lnTo>
                  <a:lnTo>
                    <a:pt x="40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5" name="Freeform 773"/>
            <p:cNvSpPr>
              <a:spLocks/>
            </p:cNvSpPr>
            <p:nvPr/>
          </p:nvSpPr>
          <p:spPr bwMode="auto">
            <a:xfrm>
              <a:off x="825500" y="1542579"/>
              <a:ext cx="576263" cy="858837"/>
            </a:xfrm>
            <a:custGeom>
              <a:avLst/>
              <a:gdLst>
                <a:gd name="T0" fmla="*/ 2147483647 w 344"/>
                <a:gd name="T1" fmla="*/ 2147483647 h 472"/>
                <a:gd name="T2" fmla="*/ 2147483647 w 344"/>
                <a:gd name="T3" fmla="*/ 2147483647 h 472"/>
                <a:gd name="T4" fmla="*/ 2147483647 w 344"/>
                <a:gd name="T5" fmla="*/ 2147483647 h 472"/>
                <a:gd name="T6" fmla="*/ 2147483647 w 344"/>
                <a:gd name="T7" fmla="*/ 2147483647 h 472"/>
                <a:gd name="T8" fmla="*/ 2147483647 w 344"/>
                <a:gd name="T9" fmla="*/ 2147483647 h 472"/>
                <a:gd name="T10" fmla="*/ 2147483647 w 344"/>
                <a:gd name="T11" fmla="*/ 2147483647 h 472"/>
                <a:gd name="T12" fmla="*/ 2147483647 w 344"/>
                <a:gd name="T13" fmla="*/ 2147483647 h 472"/>
                <a:gd name="T14" fmla="*/ 2147483647 w 344"/>
                <a:gd name="T15" fmla="*/ 0 h 472"/>
                <a:gd name="T16" fmla="*/ 2147483647 w 344"/>
                <a:gd name="T17" fmla="*/ 2147483647 h 472"/>
                <a:gd name="T18" fmla="*/ 2147483647 w 344"/>
                <a:gd name="T19" fmla="*/ 2147483647 h 472"/>
                <a:gd name="T20" fmla="*/ 2147483647 w 344"/>
                <a:gd name="T21" fmla="*/ 2147483647 h 472"/>
                <a:gd name="T22" fmla="*/ 2147483647 w 344"/>
                <a:gd name="T23" fmla="*/ 2147483647 h 472"/>
                <a:gd name="T24" fmla="*/ 2147483647 w 344"/>
                <a:gd name="T25" fmla="*/ 2147483647 h 472"/>
                <a:gd name="T26" fmla="*/ 2147483647 w 344"/>
                <a:gd name="T27" fmla="*/ 2147483647 h 472"/>
                <a:gd name="T28" fmla="*/ 2147483647 w 344"/>
                <a:gd name="T29" fmla="*/ 2147483647 h 472"/>
                <a:gd name="T30" fmla="*/ 2147483647 w 344"/>
                <a:gd name="T31" fmla="*/ 2147483647 h 472"/>
                <a:gd name="T32" fmla="*/ 2147483647 w 344"/>
                <a:gd name="T33" fmla="*/ 2147483647 h 472"/>
                <a:gd name="T34" fmla="*/ 2147483647 w 344"/>
                <a:gd name="T35" fmla="*/ 2147483647 h 472"/>
                <a:gd name="T36" fmla="*/ 2147483647 w 344"/>
                <a:gd name="T37" fmla="*/ 2147483647 h 472"/>
                <a:gd name="T38" fmla="*/ 0 w 344"/>
                <a:gd name="T39" fmla="*/ 2147483647 h 472"/>
                <a:gd name="T40" fmla="*/ 2147483647 w 344"/>
                <a:gd name="T41" fmla="*/ 2147483647 h 472"/>
                <a:gd name="T42" fmla="*/ 2147483647 w 344"/>
                <a:gd name="T43" fmla="*/ 2147483647 h 472"/>
                <a:gd name="T44" fmla="*/ 2147483647 w 344"/>
                <a:gd name="T45" fmla="*/ 2147483647 h 472"/>
                <a:gd name="T46" fmla="*/ 2147483647 w 344"/>
                <a:gd name="T47" fmla="*/ 2147483647 h 472"/>
                <a:gd name="T48" fmla="*/ 2147483647 w 344"/>
                <a:gd name="T49" fmla="*/ 2147483647 h 472"/>
                <a:gd name="T50" fmla="*/ 2147483647 w 344"/>
                <a:gd name="T51" fmla="*/ 2147483647 h 472"/>
                <a:gd name="T52" fmla="*/ 2147483647 w 344"/>
                <a:gd name="T53" fmla="*/ 2147483647 h 472"/>
                <a:gd name="T54" fmla="*/ 2147483647 w 344"/>
                <a:gd name="T55" fmla="*/ 2147483647 h 472"/>
                <a:gd name="T56" fmla="*/ 2147483647 w 344"/>
                <a:gd name="T57" fmla="*/ 2147483647 h 472"/>
                <a:gd name="T58" fmla="*/ 2147483647 w 344"/>
                <a:gd name="T59" fmla="*/ 2147483647 h 472"/>
                <a:gd name="T60" fmla="*/ 2147483647 w 344"/>
                <a:gd name="T61" fmla="*/ 2147483647 h 472"/>
                <a:gd name="T62" fmla="*/ 2147483647 w 344"/>
                <a:gd name="T63" fmla="*/ 2147483647 h 472"/>
                <a:gd name="T64" fmla="*/ 2147483647 w 344"/>
                <a:gd name="T65" fmla="*/ 2147483647 h 472"/>
                <a:gd name="T66" fmla="*/ 2147483647 w 344"/>
                <a:gd name="T67" fmla="*/ 2147483647 h 472"/>
                <a:gd name="T68" fmla="*/ 2147483647 w 344"/>
                <a:gd name="T69" fmla="*/ 2147483647 h 472"/>
                <a:gd name="T70" fmla="*/ 2147483647 w 344"/>
                <a:gd name="T71" fmla="*/ 2147483647 h 472"/>
                <a:gd name="T72" fmla="*/ 2147483647 w 344"/>
                <a:gd name="T73" fmla="*/ 2147483647 h 472"/>
                <a:gd name="T74" fmla="*/ 2147483647 w 344"/>
                <a:gd name="T75" fmla="*/ 2147483647 h 472"/>
                <a:gd name="T76" fmla="*/ 2147483647 w 344"/>
                <a:gd name="T77" fmla="*/ 2147483647 h 472"/>
                <a:gd name="T78" fmla="*/ 2147483647 w 344"/>
                <a:gd name="T79" fmla="*/ 2147483647 h 472"/>
                <a:gd name="T80" fmla="*/ 2147483647 w 344"/>
                <a:gd name="T81" fmla="*/ 2147483647 h 472"/>
                <a:gd name="T82" fmla="*/ 2147483647 w 344"/>
                <a:gd name="T83" fmla="*/ 2147483647 h 472"/>
                <a:gd name="T84" fmla="*/ 2147483647 w 344"/>
                <a:gd name="T85" fmla="*/ 2147483647 h 472"/>
                <a:gd name="T86" fmla="*/ 2147483647 w 344"/>
                <a:gd name="T87" fmla="*/ 2147483647 h 472"/>
                <a:gd name="T88" fmla="*/ 2147483647 w 344"/>
                <a:gd name="T89" fmla="*/ 2147483647 h 472"/>
                <a:gd name="T90" fmla="*/ 2147483647 w 344"/>
                <a:gd name="T91" fmla="*/ 2147483647 h 472"/>
                <a:gd name="T92" fmla="*/ 2147483647 w 344"/>
                <a:gd name="T93" fmla="*/ 2147483647 h 472"/>
                <a:gd name="T94" fmla="*/ 2147483647 w 344"/>
                <a:gd name="T95" fmla="*/ 2147483647 h 47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4"/>
                <a:gd name="T145" fmla="*/ 0 h 472"/>
                <a:gd name="T146" fmla="*/ 344 w 344"/>
                <a:gd name="T147" fmla="*/ 472 h 47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4" h="472">
                  <a:moveTo>
                    <a:pt x="336" y="64"/>
                  </a:moveTo>
                  <a:lnTo>
                    <a:pt x="328" y="48"/>
                  </a:lnTo>
                  <a:lnTo>
                    <a:pt x="288" y="56"/>
                  </a:lnTo>
                  <a:lnTo>
                    <a:pt x="240" y="32"/>
                  </a:lnTo>
                  <a:lnTo>
                    <a:pt x="216" y="32"/>
                  </a:lnTo>
                  <a:lnTo>
                    <a:pt x="192" y="24"/>
                  </a:lnTo>
                  <a:lnTo>
                    <a:pt x="192" y="8"/>
                  </a:lnTo>
                  <a:lnTo>
                    <a:pt x="152" y="0"/>
                  </a:lnTo>
                  <a:lnTo>
                    <a:pt x="136" y="16"/>
                  </a:lnTo>
                  <a:lnTo>
                    <a:pt x="104" y="24"/>
                  </a:lnTo>
                  <a:lnTo>
                    <a:pt x="80" y="40"/>
                  </a:lnTo>
                  <a:lnTo>
                    <a:pt x="64" y="80"/>
                  </a:lnTo>
                  <a:lnTo>
                    <a:pt x="32" y="88"/>
                  </a:lnTo>
                  <a:lnTo>
                    <a:pt x="32" y="112"/>
                  </a:lnTo>
                  <a:lnTo>
                    <a:pt x="56" y="144"/>
                  </a:lnTo>
                  <a:lnTo>
                    <a:pt x="80" y="160"/>
                  </a:lnTo>
                  <a:lnTo>
                    <a:pt x="80" y="176"/>
                  </a:lnTo>
                  <a:lnTo>
                    <a:pt x="64" y="184"/>
                  </a:lnTo>
                  <a:lnTo>
                    <a:pt x="40" y="176"/>
                  </a:lnTo>
                  <a:lnTo>
                    <a:pt x="0" y="200"/>
                  </a:lnTo>
                  <a:lnTo>
                    <a:pt x="16" y="216"/>
                  </a:lnTo>
                  <a:lnTo>
                    <a:pt x="32" y="232"/>
                  </a:lnTo>
                  <a:lnTo>
                    <a:pt x="64" y="232"/>
                  </a:lnTo>
                  <a:lnTo>
                    <a:pt x="96" y="232"/>
                  </a:lnTo>
                  <a:lnTo>
                    <a:pt x="80" y="264"/>
                  </a:lnTo>
                  <a:lnTo>
                    <a:pt x="48" y="272"/>
                  </a:lnTo>
                  <a:lnTo>
                    <a:pt x="24" y="288"/>
                  </a:lnTo>
                  <a:lnTo>
                    <a:pt x="24" y="312"/>
                  </a:lnTo>
                  <a:lnTo>
                    <a:pt x="48" y="328"/>
                  </a:lnTo>
                  <a:lnTo>
                    <a:pt x="56" y="352"/>
                  </a:lnTo>
                  <a:lnTo>
                    <a:pt x="72" y="360"/>
                  </a:lnTo>
                  <a:lnTo>
                    <a:pt x="80" y="384"/>
                  </a:lnTo>
                  <a:lnTo>
                    <a:pt x="104" y="384"/>
                  </a:lnTo>
                  <a:lnTo>
                    <a:pt x="144" y="384"/>
                  </a:lnTo>
                  <a:lnTo>
                    <a:pt x="120" y="416"/>
                  </a:lnTo>
                  <a:lnTo>
                    <a:pt x="64" y="472"/>
                  </a:lnTo>
                  <a:lnTo>
                    <a:pt x="128" y="432"/>
                  </a:lnTo>
                  <a:lnTo>
                    <a:pt x="184" y="376"/>
                  </a:lnTo>
                  <a:lnTo>
                    <a:pt x="176" y="368"/>
                  </a:lnTo>
                  <a:lnTo>
                    <a:pt x="208" y="328"/>
                  </a:lnTo>
                  <a:lnTo>
                    <a:pt x="216" y="344"/>
                  </a:lnTo>
                  <a:lnTo>
                    <a:pt x="224" y="360"/>
                  </a:lnTo>
                  <a:lnTo>
                    <a:pt x="248" y="344"/>
                  </a:lnTo>
                  <a:lnTo>
                    <a:pt x="272" y="328"/>
                  </a:lnTo>
                  <a:lnTo>
                    <a:pt x="288" y="336"/>
                  </a:lnTo>
                  <a:lnTo>
                    <a:pt x="344" y="344"/>
                  </a:lnTo>
                  <a:lnTo>
                    <a:pt x="344" y="64"/>
                  </a:lnTo>
                  <a:lnTo>
                    <a:pt x="336" y="64"/>
                  </a:lnTo>
                  <a:close/>
                </a:path>
              </a:pathLst>
            </a:custGeom>
            <a:solidFill>
              <a:srgbClr val="66CC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6" name="Freeform 774"/>
            <p:cNvSpPr>
              <a:spLocks/>
            </p:cNvSpPr>
            <p:nvPr/>
          </p:nvSpPr>
          <p:spPr bwMode="auto">
            <a:xfrm>
              <a:off x="4641850" y="4311179"/>
              <a:ext cx="280988" cy="304800"/>
            </a:xfrm>
            <a:custGeom>
              <a:avLst/>
              <a:gdLst>
                <a:gd name="T0" fmla="*/ 2147483647 w 168"/>
                <a:gd name="T1" fmla="*/ 2147483647 h 168"/>
                <a:gd name="T2" fmla="*/ 2147483647 w 168"/>
                <a:gd name="T3" fmla="*/ 2147483647 h 168"/>
                <a:gd name="T4" fmla="*/ 2147483647 w 168"/>
                <a:gd name="T5" fmla="*/ 2147483647 h 168"/>
                <a:gd name="T6" fmla="*/ 2147483647 w 168"/>
                <a:gd name="T7" fmla="*/ 2147483647 h 168"/>
                <a:gd name="T8" fmla="*/ 2147483647 w 168"/>
                <a:gd name="T9" fmla="*/ 2147483647 h 168"/>
                <a:gd name="T10" fmla="*/ 2147483647 w 168"/>
                <a:gd name="T11" fmla="*/ 2147483647 h 168"/>
                <a:gd name="T12" fmla="*/ 2147483647 w 168"/>
                <a:gd name="T13" fmla="*/ 2147483647 h 168"/>
                <a:gd name="T14" fmla="*/ 2147483647 w 168"/>
                <a:gd name="T15" fmla="*/ 2147483647 h 168"/>
                <a:gd name="T16" fmla="*/ 2147483647 w 168"/>
                <a:gd name="T17" fmla="*/ 2147483647 h 168"/>
                <a:gd name="T18" fmla="*/ 2147483647 w 168"/>
                <a:gd name="T19" fmla="*/ 2147483647 h 168"/>
                <a:gd name="T20" fmla="*/ 2147483647 w 168"/>
                <a:gd name="T21" fmla="*/ 2147483647 h 168"/>
                <a:gd name="T22" fmla="*/ 2147483647 w 168"/>
                <a:gd name="T23" fmla="*/ 2147483647 h 168"/>
                <a:gd name="T24" fmla="*/ 2147483647 w 168"/>
                <a:gd name="T25" fmla="*/ 2147483647 h 168"/>
                <a:gd name="T26" fmla="*/ 2147483647 w 168"/>
                <a:gd name="T27" fmla="*/ 2147483647 h 168"/>
                <a:gd name="T28" fmla="*/ 2147483647 w 168"/>
                <a:gd name="T29" fmla="*/ 2147483647 h 168"/>
                <a:gd name="T30" fmla="*/ 2147483647 w 168"/>
                <a:gd name="T31" fmla="*/ 2147483647 h 168"/>
                <a:gd name="T32" fmla="*/ 2147483647 w 168"/>
                <a:gd name="T33" fmla="*/ 2147483647 h 168"/>
                <a:gd name="T34" fmla="*/ 2147483647 w 168"/>
                <a:gd name="T35" fmla="*/ 2147483647 h 168"/>
                <a:gd name="T36" fmla="*/ 2147483647 w 168"/>
                <a:gd name="T37" fmla="*/ 2147483647 h 168"/>
                <a:gd name="T38" fmla="*/ 2147483647 w 168"/>
                <a:gd name="T39" fmla="*/ 0 h 168"/>
                <a:gd name="T40" fmla="*/ 2147483647 w 168"/>
                <a:gd name="T41" fmla="*/ 2147483647 h 168"/>
                <a:gd name="T42" fmla="*/ 0 w 168"/>
                <a:gd name="T43" fmla="*/ 2147483647 h 168"/>
                <a:gd name="T44" fmla="*/ 2147483647 w 168"/>
                <a:gd name="T45" fmla="*/ 2147483647 h 168"/>
                <a:gd name="T46" fmla="*/ 2147483647 w 168"/>
                <a:gd name="T47" fmla="*/ 2147483647 h 168"/>
                <a:gd name="T48" fmla="*/ 2147483647 w 168"/>
                <a:gd name="T49" fmla="*/ 2147483647 h 168"/>
                <a:gd name="T50" fmla="*/ 2147483647 w 168"/>
                <a:gd name="T51" fmla="*/ 2147483647 h 168"/>
                <a:gd name="T52" fmla="*/ 2147483647 w 168"/>
                <a:gd name="T53" fmla="*/ 2147483647 h 168"/>
                <a:gd name="T54" fmla="*/ 2147483647 w 168"/>
                <a:gd name="T55" fmla="*/ 2147483647 h 16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68"/>
                <a:gd name="T85" fmla="*/ 0 h 168"/>
                <a:gd name="T86" fmla="*/ 168 w 168"/>
                <a:gd name="T87" fmla="*/ 168 h 16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68" h="168">
                  <a:moveTo>
                    <a:pt x="88" y="168"/>
                  </a:moveTo>
                  <a:lnTo>
                    <a:pt x="96" y="168"/>
                  </a:lnTo>
                  <a:lnTo>
                    <a:pt x="104" y="112"/>
                  </a:lnTo>
                  <a:lnTo>
                    <a:pt x="104" y="72"/>
                  </a:lnTo>
                  <a:lnTo>
                    <a:pt x="112" y="72"/>
                  </a:lnTo>
                  <a:lnTo>
                    <a:pt x="120" y="24"/>
                  </a:lnTo>
                  <a:lnTo>
                    <a:pt x="152" y="16"/>
                  </a:lnTo>
                  <a:lnTo>
                    <a:pt x="160" y="16"/>
                  </a:lnTo>
                  <a:lnTo>
                    <a:pt x="168" y="16"/>
                  </a:lnTo>
                  <a:lnTo>
                    <a:pt x="160" y="8"/>
                  </a:lnTo>
                  <a:lnTo>
                    <a:pt x="144" y="8"/>
                  </a:lnTo>
                  <a:lnTo>
                    <a:pt x="144" y="16"/>
                  </a:lnTo>
                  <a:lnTo>
                    <a:pt x="144" y="8"/>
                  </a:lnTo>
                  <a:lnTo>
                    <a:pt x="120" y="16"/>
                  </a:lnTo>
                  <a:lnTo>
                    <a:pt x="88" y="16"/>
                  </a:lnTo>
                  <a:lnTo>
                    <a:pt x="80" y="8"/>
                  </a:lnTo>
                  <a:lnTo>
                    <a:pt x="24" y="8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32"/>
                  </a:lnTo>
                  <a:lnTo>
                    <a:pt x="32" y="88"/>
                  </a:lnTo>
                  <a:lnTo>
                    <a:pt x="32" y="96"/>
                  </a:lnTo>
                  <a:lnTo>
                    <a:pt x="40" y="152"/>
                  </a:lnTo>
                  <a:lnTo>
                    <a:pt x="64" y="168"/>
                  </a:lnTo>
                  <a:lnTo>
                    <a:pt x="64" y="160"/>
                  </a:lnTo>
                  <a:lnTo>
                    <a:pt x="88" y="168"/>
                  </a:lnTo>
                  <a:close/>
                </a:path>
              </a:pathLst>
            </a:custGeom>
            <a:solidFill>
              <a:srgbClr val="FF9966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7" name="Freeform 776"/>
            <p:cNvSpPr>
              <a:spLocks/>
            </p:cNvSpPr>
            <p:nvPr/>
          </p:nvSpPr>
          <p:spPr bwMode="auto">
            <a:xfrm>
              <a:off x="1401763" y="1496541"/>
              <a:ext cx="1806575" cy="1357313"/>
            </a:xfrm>
            <a:custGeom>
              <a:avLst/>
              <a:gdLst>
                <a:gd name="T0" fmla="*/ 2147483647 w 1080"/>
                <a:gd name="T1" fmla="*/ 2147483647 h 744"/>
                <a:gd name="T2" fmla="*/ 2147483647 w 1080"/>
                <a:gd name="T3" fmla="*/ 2147483647 h 744"/>
                <a:gd name="T4" fmla="*/ 2147483647 w 1080"/>
                <a:gd name="T5" fmla="*/ 2147483647 h 744"/>
                <a:gd name="T6" fmla="*/ 2147483647 w 1080"/>
                <a:gd name="T7" fmla="*/ 2147483647 h 744"/>
                <a:gd name="T8" fmla="*/ 2147483647 w 1080"/>
                <a:gd name="T9" fmla="*/ 2147483647 h 744"/>
                <a:gd name="T10" fmla="*/ 2147483647 w 1080"/>
                <a:gd name="T11" fmla="*/ 2147483647 h 744"/>
                <a:gd name="T12" fmla="*/ 2147483647 w 1080"/>
                <a:gd name="T13" fmla="*/ 2147483647 h 744"/>
                <a:gd name="T14" fmla="*/ 2147483647 w 1080"/>
                <a:gd name="T15" fmla="*/ 2147483647 h 744"/>
                <a:gd name="T16" fmla="*/ 2147483647 w 1080"/>
                <a:gd name="T17" fmla="*/ 2147483647 h 744"/>
                <a:gd name="T18" fmla="*/ 2147483647 w 1080"/>
                <a:gd name="T19" fmla="*/ 2147483647 h 744"/>
                <a:gd name="T20" fmla="*/ 2147483647 w 1080"/>
                <a:gd name="T21" fmla="*/ 2147483647 h 744"/>
                <a:gd name="T22" fmla="*/ 2147483647 w 1080"/>
                <a:gd name="T23" fmla="*/ 2147483647 h 744"/>
                <a:gd name="T24" fmla="*/ 2147483647 w 1080"/>
                <a:gd name="T25" fmla="*/ 2147483647 h 744"/>
                <a:gd name="T26" fmla="*/ 2147483647 w 1080"/>
                <a:gd name="T27" fmla="*/ 2147483647 h 744"/>
                <a:gd name="T28" fmla="*/ 2147483647 w 1080"/>
                <a:gd name="T29" fmla="*/ 2147483647 h 744"/>
                <a:gd name="T30" fmla="*/ 2147483647 w 1080"/>
                <a:gd name="T31" fmla="*/ 2147483647 h 744"/>
                <a:gd name="T32" fmla="*/ 2147483647 w 1080"/>
                <a:gd name="T33" fmla="*/ 2147483647 h 744"/>
                <a:gd name="T34" fmla="*/ 2147483647 w 1080"/>
                <a:gd name="T35" fmla="*/ 2147483647 h 744"/>
                <a:gd name="T36" fmla="*/ 2147483647 w 1080"/>
                <a:gd name="T37" fmla="*/ 2147483647 h 744"/>
                <a:gd name="T38" fmla="*/ 2147483647 w 1080"/>
                <a:gd name="T39" fmla="*/ 2147483647 h 744"/>
                <a:gd name="T40" fmla="*/ 2147483647 w 1080"/>
                <a:gd name="T41" fmla="*/ 2147483647 h 744"/>
                <a:gd name="T42" fmla="*/ 2147483647 w 1080"/>
                <a:gd name="T43" fmla="*/ 2147483647 h 744"/>
                <a:gd name="T44" fmla="*/ 2147483647 w 1080"/>
                <a:gd name="T45" fmla="*/ 2147483647 h 744"/>
                <a:gd name="T46" fmla="*/ 2147483647 w 1080"/>
                <a:gd name="T47" fmla="*/ 2147483647 h 744"/>
                <a:gd name="T48" fmla="*/ 2147483647 w 1080"/>
                <a:gd name="T49" fmla="*/ 2147483647 h 744"/>
                <a:gd name="T50" fmla="*/ 2147483647 w 1080"/>
                <a:gd name="T51" fmla="*/ 2147483647 h 744"/>
                <a:gd name="T52" fmla="*/ 2147483647 w 1080"/>
                <a:gd name="T53" fmla="*/ 2147483647 h 744"/>
                <a:gd name="T54" fmla="*/ 2147483647 w 1080"/>
                <a:gd name="T55" fmla="*/ 2147483647 h 744"/>
                <a:gd name="T56" fmla="*/ 2147483647 w 1080"/>
                <a:gd name="T57" fmla="*/ 2147483647 h 744"/>
                <a:gd name="T58" fmla="*/ 2147483647 w 1080"/>
                <a:gd name="T59" fmla="*/ 2147483647 h 744"/>
                <a:gd name="T60" fmla="*/ 2147483647 w 1080"/>
                <a:gd name="T61" fmla="*/ 2147483647 h 744"/>
                <a:gd name="T62" fmla="*/ 2147483647 w 1080"/>
                <a:gd name="T63" fmla="*/ 2147483647 h 744"/>
                <a:gd name="T64" fmla="*/ 2147483647 w 1080"/>
                <a:gd name="T65" fmla="*/ 2147483647 h 744"/>
                <a:gd name="T66" fmla="*/ 2147483647 w 1080"/>
                <a:gd name="T67" fmla="*/ 2147483647 h 744"/>
                <a:gd name="T68" fmla="*/ 2147483647 w 1080"/>
                <a:gd name="T69" fmla="*/ 2147483647 h 744"/>
                <a:gd name="T70" fmla="*/ 2147483647 w 1080"/>
                <a:gd name="T71" fmla="*/ 2147483647 h 744"/>
                <a:gd name="T72" fmla="*/ 2147483647 w 1080"/>
                <a:gd name="T73" fmla="*/ 2147483647 h 744"/>
                <a:gd name="T74" fmla="*/ 2147483647 w 1080"/>
                <a:gd name="T75" fmla="*/ 2147483647 h 744"/>
                <a:gd name="T76" fmla="*/ 2147483647 w 1080"/>
                <a:gd name="T77" fmla="*/ 2147483647 h 744"/>
                <a:gd name="T78" fmla="*/ 2147483647 w 1080"/>
                <a:gd name="T79" fmla="*/ 2147483647 h 744"/>
                <a:gd name="T80" fmla="*/ 2147483647 w 1080"/>
                <a:gd name="T81" fmla="*/ 0 h 744"/>
                <a:gd name="T82" fmla="*/ 2147483647 w 1080"/>
                <a:gd name="T83" fmla="*/ 2147483647 h 744"/>
                <a:gd name="T84" fmla="*/ 2147483647 w 1080"/>
                <a:gd name="T85" fmla="*/ 2147483647 h 744"/>
                <a:gd name="T86" fmla="*/ 2147483647 w 1080"/>
                <a:gd name="T87" fmla="*/ 2147483647 h 744"/>
                <a:gd name="T88" fmla="*/ 2147483647 w 1080"/>
                <a:gd name="T89" fmla="*/ 2147483647 h 744"/>
                <a:gd name="T90" fmla="*/ 2147483647 w 1080"/>
                <a:gd name="T91" fmla="*/ 2147483647 h 744"/>
                <a:gd name="T92" fmla="*/ 2147483647 w 1080"/>
                <a:gd name="T93" fmla="*/ 2147483647 h 744"/>
                <a:gd name="T94" fmla="*/ 2147483647 w 1080"/>
                <a:gd name="T95" fmla="*/ 2147483647 h 744"/>
                <a:gd name="T96" fmla="*/ 2147483647 w 1080"/>
                <a:gd name="T97" fmla="*/ 2147483647 h 744"/>
                <a:gd name="T98" fmla="*/ 2147483647 w 1080"/>
                <a:gd name="T99" fmla="*/ 2147483647 h 744"/>
                <a:gd name="T100" fmla="*/ 2147483647 w 1080"/>
                <a:gd name="T101" fmla="*/ 2147483647 h 744"/>
                <a:gd name="T102" fmla="*/ 2147483647 w 1080"/>
                <a:gd name="T103" fmla="*/ 2147483647 h 744"/>
                <a:gd name="T104" fmla="*/ 2147483647 w 1080"/>
                <a:gd name="T105" fmla="*/ 2147483647 h 744"/>
                <a:gd name="T106" fmla="*/ 2147483647 w 1080"/>
                <a:gd name="T107" fmla="*/ 2147483647 h 744"/>
                <a:gd name="T108" fmla="*/ 2147483647 w 1080"/>
                <a:gd name="T109" fmla="*/ 2147483647 h 744"/>
                <a:gd name="T110" fmla="*/ 0 w 1080"/>
                <a:gd name="T111" fmla="*/ 2147483647 h 744"/>
                <a:gd name="T112" fmla="*/ 2147483647 w 1080"/>
                <a:gd name="T113" fmla="*/ 2147483647 h 744"/>
                <a:gd name="T114" fmla="*/ 2147483647 w 1080"/>
                <a:gd name="T115" fmla="*/ 2147483647 h 744"/>
                <a:gd name="T116" fmla="*/ 2147483647 w 1080"/>
                <a:gd name="T117" fmla="*/ 2147483647 h 744"/>
                <a:gd name="T118" fmla="*/ 2147483647 w 1080"/>
                <a:gd name="T119" fmla="*/ 2147483647 h 744"/>
                <a:gd name="T120" fmla="*/ 2147483647 w 1080"/>
                <a:gd name="T121" fmla="*/ 2147483647 h 74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80"/>
                <a:gd name="T184" fmla="*/ 0 h 744"/>
                <a:gd name="T185" fmla="*/ 1080 w 1080"/>
                <a:gd name="T186" fmla="*/ 744 h 74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80" h="744">
                  <a:moveTo>
                    <a:pt x="624" y="632"/>
                  </a:moveTo>
                  <a:lnTo>
                    <a:pt x="648" y="640"/>
                  </a:lnTo>
                  <a:lnTo>
                    <a:pt x="720" y="672"/>
                  </a:lnTo>
                  <a:lnTo>
                    <a:pt x="744" y="720"/>
                  </a:lnTo>
                  <a:lnTo>
                    <a:pt x="744" y="744"/>
                  </a:lnTo>
                  <a:lnTo>
                    <a:pt x="792" y="728"/>
                  </a:lnTo>
                  <a:lnTo>
                    <a:pt x="824" y="704"/>
                  </a:lnTo>
                  <a:lnTo>
                    <a:pt x="840" y="704"/>
                  </a:lnTo>
                  <a:lnTo>
                    <a:pt x="880" y="696"/>
                  </a:lnTo>
                  <a:lnTo>
                    <a:pt x="912" y="656"/>
                  </a:lnTo>
                  <a:lnTo>
                    <a:pt x="928" y="656"/>
                  </a:lnTo>
                  <a:lnTo>
                    <a:pt x="936" y="696"/>
                  </a:lnTo>
                  <a:lnTo>
                    <a:pt x="952" y="688"/>
                  </a:lnTo>
                  <a:lnTo>
                    <a:pt x="968" y="688"/>
                  </a:lnTo>
                  <a:lnTo>
                    <a:pt x="960" y="704"/>
                  </a:lnTo>
                  <a:lnTo>
                    <a:pt x="968" y="720"/>
                  </a:lnTo>
                  <a:lnTo>
                    <a:pt x="1000" y="688"/>
                  </a:lnTo>
                  <a:lnTo>
                    <a:pt x="1016" y="672"/>
                  </a:lnTo>
                  <a:lnTo>
                    <a:pt x="976" y="672"/>
                  </a:lnTo>
                  <a:lnTo>
                    <a:pt x="960" y="648"/>
                  </a:lnTo>
                  <a:lnTo>
                    <a:pt x="976" y="632"/>
                  </a:lnTo>
                  <a:lnTo>
                    <a:pt x="976" y="616"/>
                  </a:lnTo>
                  <a:lnTo>
                    <a:pt x="920" y="632"/>
                  </a:lnTo>
                  <a:lnTo>
                    <a:pt x="896" y="656"/>
                  </a:lnTo>
                  <a:lnTo>
                    <a:pt x="904" y="624"/>
                  </a:lnTo>
                  <a:lnTo>
                    <a:pt x="936" y="608"/>
                  </a:lnTo>
                  <a:lnTo>
                    <a:pt x="952" y="592"/>
                  </a:lnTo>
                  <a:lnTo>
                    <a:pt x="1000" y="600"/>
                  </a:lnTo>
                  <a:lnTo>
                    <a:pt x="1032" y="592"/>
                  </a:lnTo>
                  <a:lnTo>
                    <a:pt x="1064" y="576"/>
                  </a:lnTo>
                  <a:lnTo>
                    <a:pt x="1080" y="560"/>
                  </a:lnTo>
                  <a:lnTo>
                    <a:pt x="1064" y="520"/>
                  </a:lnTo>
                  <a:lnTo>
                    <a:pt x="1064" y="496"/>
                  </a:lnTo>
                  <a:lnTo>
                    <a:pt x="1008" y="472"/>
                  </a:lnTo>
                  <a:lnTo>
                    <a:pt x="1008" y="456"/>
                  </a:lnTo>
                  <a:lnTo>
                    <a:pt x="968" y="368"/>
                  </a:lnTo>
                  <a:lnTo>
                    <a:pt x="952" y="408"/>
                  </a:lnTo>
                  <a:lnTo>
                    <a:pt x="928" y="416"/>
                  </a:lnTo>
                  <a:lnTo>
                    <a:pt x="920" y="408"/>
                  </a:lnTo>
                  <a:lnTo>
                    <a:pt x="904" y="408"/>
                  </a:lnTo>
                  <a:lnTo>
                    <a:pt x="904" y="352"/>
                  </a:lnTo>
                  <a:lnTo>
                    <a:pt x="880" y="344"/>
                  </a:lnTo>
                  <a:lnTo>
                    <a:pt x="864" y="320"/>
                  </a:lnTo>
                  <a:lnTo>
                    <a:pt x="840" y="320"/>
                  </a:lnTo>
                  <a:lnTo>
                    <a:pt x="816" y="312"/>
                  </a:lnTo>
                  <a:lnTo>
                    <a:pt x="800" y="320"/>
                  </a:lnTo>
                  <a:lnTo>
                    <a:pt x="800" y="336"/>
                  </a:lnTo>
                  <a:lnTo>
                    <a:pt x="800" y="360"/>
                  </a:lnTo>
                  <a:lnTo>
                    <a:pt x="800" y="400"/>
                  </a:lnTo>
                  <a:lnTo>
                    <a:pt x="792" y="416"/>
                  </a:lnTo>
                  <a:lnTo>
                    <a:pt x="816" y="464"/>
                  </a:lnTo>
                  <a:lnTo>
                    <a:pt x="776" y="504"/>
                  </a:lnTo>
                  <a:lnTo>
                    <a:pt x="784" y="560"/>
                  </a:lnTo>
                  <a:lnTo>
                    <a:pt x="768" y="576"/>
                  </a:lnTo>
                  <a:lnTo>
                    <a:pt x="752" y="568"/>
                  </a:lnTo>
                  <a:lnTo>
                    <a:pt x="744" y="496"/>
                  </a:lnTo>
                  <a:lnTo>
                    <a:pt x="704" y="488"/>
                  </a:lnTo>
                  <a:lnTo>
                    <a:pt x="632" y="448"/>
                  </a:lnTo>
                  <a:lnTo>
                    <a:pt x="616" y="448"/>
                  </a:lnTo>
                  <a:lnTo>
                    <a:pt x="600" y="408"/>
                  </a:lnTo>
                  <a:lnTo>
                    <a:pt x="592" y="400"/>
                  </a:lnTo>
                  <a:lnTo>
                    <a:pt x="624" y="304"/>
                  </a:lnTo>
                  <a:lnTo>
                    <a:pt x="640" y="280"/>
                  </a:lnTo>
                  <a:lnTo>
                    <a:pt x="664" y="272"/>
                  </a:lnTo>
                  <a:lnTo>
                    <a:pt x="672" y="272"/>
                  </a:lnTo>
                  <a:lnTo>
                    <a:pt x="688" y="232"/>
                  </a:lnTo>
                  <a:lnTo>
                    <a:pt x="696" y="200"/>
                  </a:lnTo>
                  <a:lnTo>
                    <a:pt x="736" y="192"/>
                  </a:lnTo>
                  <a:lnTo>
                    <a:pt x="752" y="176"/>
                  </a:lnTo>
                  <a:lnTo>
                    <a:pt x="744" y="136"/>
                  </a:lnTo>
                  <a:lnTo>
                    <a:pt x="752" y="112"/>
                  </a:lnTo>
                  <a:lnTo>
                    <a:pt x="736" y="96"/>
                  </a:lnTo>
                  <a:lnTo>
                    <a:pt x="712" y="88"/>
                  </a:lnTo>
                  <a:lnTo>
                    <a:pt x="704" y="128"/>
                  </a:lnTo>
                  <a:lnTo>
                    <a:pt x="680" y="168"/>
                  </a:lnTo>
                  <a:lnTo>
                    <a:pt x="672" y="120"/>
                  </a:lnTo>
                  <a:lnTo>
                    <a:pt x="656" y="104"/>
                  </a:lnTo>
                  <a:lnTo>
                    <a:pt x="640" y="128"/>
                  </a:lnTo>
                  <a:lnTo>
                    <a:pt x="632" y="104"/>
                  </a:lnTo>
                  <a:lnTo>
                    <a:pt x="616" y="80"/>
                  </a:lnTo>
                  <a:lnTo>
                    <a:pt x="608" y="40"/>
                  </a:lnTo>
                  <a:lnTo>
                    <a:pt x="584" y="0"/>
                  </a:lnTo>
                  <a:lnTo>
                    <a:pt x="568" y="56"/>
                  </a:lnTo>
                  <a:lnTo>
                    <a:pt x="568" y="80"/>
                  </a:lnTo>
                  <a:lnTo>
                    <a:pt x="592" y="104"/>
                  </a:lnTo>
                  <a:lnTo>
                    <a:pt x="600" y="128"/>
                  </a:lnTo>
                  <a:lnTo>
                    <a:pt x="576" y="144"/>
                  </a:lnTo>
                  <a:lnTo>
                    <a:pt x="568" y="136"/>
                  </a:lnTo>
                  <a:lnTo>
                    <a:pt x="552" y="136"/>
                  </a:lnTo>
                  <a:lnTo>
                    <a:pt x="544" y="160"/>
                  </a:lnTo>
                  <a:lnTo>
                    <a:pt x="512" y="152"/>
                  </a:lnTo>
                  <a:lnTo>
                    <a:pt x="472" y="152"/>
                  </a:lnTo>
                  <a:lnTo>
                    <a:pt x="448" y="136"/>
                  </a:lnTo>
                  <a:lnTo>
                    <a:pt x="416" y="144"/>
                  </a:lnTo>
                  <a:lnTo>
                    <a:pt x="416" y="152"/>
                  </a:lnTo>
                  <a:lnTo>
                    <a:pt x="424" y="176"/>
                  </a:lnTo>
                  <a:lnTo>
                    <a:pt x="408" y="176"/>
                  </a:lnTo>
                  <a:lnTo>
                    <a:pt x="392" y="152"/>
                  </a:lnTo>
                  <a:lnTo>
                    <a:pt x="344" y="160"/>
                  </a:lnTo>
                  <a:lnTo>
                    <a:pt x="328" y="144"/>
                  </a:lnTo>
                  <a:lnTo>
                    <a:pt x="336" y="128"/>
                  </a:lnTo>
                  <a:lnTo>
                    <a:pt x="304" y="120"/>
                  </a:lnTo>
                  <a:lnTo>
                    <a:pt x="272" y="104"/>
                  </a:lnTo>
                  <a:lnTo>
                    <a:pt x="232" y="88"/>
                  </a:lnTo>
                  <a:lnTo>
                    <a:pt x="200" y="96"/>
                  </a:lnTo>
                  <a:lnTo>
                    <a:pt x="176" y="64"/>
                  </a:lnTo>
                  <a:lnTo>
                    <a:pt x="96" y="104"/>
                  </a:lnTo>
                  <a:lnTo>
                    <a:pt x="80" y="120"/>
                  </a:lnTo>
                  <a:lnTo>
                    <a:pt x="48" y="112"/>
                  </a:lnTo>
                  <a:lnTo>
                    <a:pt x="24" y="96"/>
                  </a:lnTo>
                  <a:lnTo>
                    <a:pt x="0" y="88"/>
                  </a:lnTo>
                  <a:lnTo>
                    <a:pt x="0" y="368"/>
                  </a:lnTo>
                  <a:lnTo>
                    <a:pt x="40" y="392"/>
                  </a:lnTo>
                  <a:lnTo>
                    <a:pt x="72" y="376"/>
                  </a:lnTo>
                  <a:lnTo>
                    <a:pt x="120" y="456"/>
                  </a:lnTo>
                  <a:lnTo>
                    <a:pt x="144" y="472"/>
                  </a:lnTo>
                  <a:lnTo>
                    <a:pt x="144" y="504"/>
                  </a:lnTo>
                  <a:lnTo>
                    <a:pt x="152" y="528"/>
                  </a:lnTo>
                  <a:lnTo>
                    <a:pt x="184" y="576"/>
                  </a:lnTo>
                  <a:lnTo>
                    <a:pt x="232" y="600"/>
                  </a:lnTo>
                  <a:lnTo>
                    <a:pt x="232" y="624"/>
                  </a:lnTo>
                  <a:lnTo>
                    <a:pt x="584" y="624"/>
                  </a:lnTo>
                  <a:lnTo>
                    <a:pt x="624" y="632"/>
                  </a:lnTo>
                  <a:close/>
                </a:path>
              </a:pathLst>
            </a:custGeom>
            <a:solidFill>
              <a:srgbClr val="66CC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28" name="Gruppo 264"/>
            <p:cNvGrpSpPr/>
            <p:nvPr/>
          </p:nvGrpSpPr>
          <p:grpSpPr>
            <a:xfrm>
              <a:off x="1749425" y="2634779"/>
              <a:ext cx="1900238" cy="2738437"/>
              <a:chOff x="1749425" y="2634779"/>
              <a:chExt cx="1900238" cy="2738437"/>
            </a:xfrm>
          </p:grpSpPr>
          <p:sp>
            <p:nvSpPr>
              <p:cNvPr id="230" name="Freeform 595"/>
              <p:cNvSpPr>
                <a:spLocks/>
              </p:cNvSpPr>
              <p:nvPr/>
            </p:nvSpPr>
            <p:spPr bwMode="auto">
              <a:xfrm>
                <a:off x="2579688" y="3377729"/>
                <a:ext cx="241300" cy="73025"/>
              </a:xfrm>
              <a:custGeom>
                <a:avLst/>
                <a:gdLst>
                  <a:gd name="T0" fmla="*/ 2147483647 w 144"/>
                  <a:gd name="T1" fmla="*/ 2147483647 h 40"/>
                  <a:gd name="T2" fmla="*/ 2147483647 w 144"/>
                  <a:gd name="T3" fmla="*/ 0 h 40"/>
                  <a:gd name="T4" fmla="*/ 2147483647 w 144"/>
                  <a:gd name="T5" fmla="*/ 0 h 40"/>
                  <a:gd name="T6" fmla="*/ 2147483647 w 144"/>
                  <a:gd name="T7" fmla="*/ 2147483647 h 40"/>
                  <a:gd name="T8" fmla="*/ 2147483647 w 144"/>
                  <a:gd name="T9" fmla="*/ 2147483647 h 40"/>
                  <a:gd name="T10" fmla="*/ 2147483647 w 144"/>
                  <a:gd name="T11" fmla="*/ 2147483647 h 40"/>
                  <a:gd name="T12" fmla="*/ 2147483647 w 144"/>
                  <a:gd name="T13" fmla="*/ 2147483647 h 40"/>
                  <a:gd name="T14" fmla="*/ 2147483647 w 144"/>
                  <a:gd name="T15" fmla="*/ 2147483647 h 40"/>
                  <a:gd name="T16" fmla="*/ 2147483647 w 144"/>
                  <a:gd name="T17" fmla="*/ 2147483647 h 40"/>
                  <a:gd name="T18" fmla="*/ 2147483647 w 144"/>
                  <a:gd name="T19" fmla="*/ 2147483647 h 40"/>
                  <a:gd name="T20" fmla="*/ 2147483647 w 144"/>
                  <a:gd name="T21" fmla="*/ 2147483647 h 40"/>
                  <a:gd name="T22" fmla="*/ 2147483647 w 144"/>
                  <a:gd name="T23" fmla="*/ 2147483647 h 40"/>
                  <a:gd name="T24" fmla="*/ 2147483647 w 144"/>
                  <a:gd name="T25" fmla="*/ 2147483647 h 40"/>
                  <a:gd name="T26" fmla="*/ 2147483647 w 144"/>
                  <a:gd name="T27" fmla="*/ 2147483647 h 40"/>
                  <a:gd name="T28" fmla="*/ 0 w 144"/>
                  <a:gd name="T29" fmla="*/ 2147483647 h 40"/>
                  <a:gd name="T30" fmla="*/ 2147483647 w 144"/>
                  <a:gd name="T31" fmla="*/ 2147483647 h 4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4"/>
                  <a:gd name="T49" fmla="*/ 0 h 40"/>
                  <a:gd name="T50" fmla="*/ 144 w 144"/>
                  <a:gd name="T51" fmla="*/ 40 h 4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4" h="40">
                    <a:moveTo>
                      <a:pt x="8" y="8"/>
                    </a:moveTo>
                    <a:lnTo>
                      <a:pt x="32" y="0"/>
                    </a:lnTo>
                    <a:lnTo>
                      <a:pt x="80" y="0"/>
                    </a:lnTo>
                    <a:lnTo>
                      <a:pt x="104" y="16"/>
                    </a:lnTo>
                    <a:lnTo>
                      <a:pt x="112" y="24"/>
                    </a:lnTo>
                    <a:lnTo>
                      <a:pt x="136" y="32"/>
                    </a:lnTo>
                    <a:lnTo>
                      <a:pt x="144" y="40"/>
                    </a:lnTo>
                    <a:lnTo>
                      <a:pt x="136" y="40"/>
                    </a:lnTo>
                    <a:lnTo>
                      <a:pt x="104" y="40"/>
                    </a:lnTo>
                    <a:lnTo>
                      <a:pt x="96" y="32"/>
                    </a:lnTo>
                    <a:lnTo>
                      <a:pt x="88" y="24"/>
                    </a:lnTo>
                    <a:lnTo>
                      <a:pt x="64" y="16"/>
                    </a:lnTo>
                    <a:lnTo>
                      <a:pt x="40" y="16"/>
                    </a:lnTo>
                    <a:lnTo>
                      <a:pt x="24" y="16"/>
                    </a:lnTo>
                    <a:lnTo>
                      <a:pt x="0" y="16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1" name="Freeform 596"/>
              <p:cNvSpPr>
                <a:spLocks/>
              </p:cNvSpPr>
              <p:nvPr/>
            </p:nvSpPr>
            <p:spPr bwMode="auto">
              <a:xfrm>
                <a:off x="2820988" y="3465041"/>
                <a:ext cx="146050" cy="42863"/>
              </a:xfrm>
              <a:custGeom>
                <a:avLst/>
                <a:gdLst>
                  <a:gd name="T0" fmla="*/ 2147483647 w 88"/>
                  <a:gd name="T1" fmla="*/ 0 h 24"/>
                  <a:gd name="T2" fmla="*/ 2147483647 w 88"/>
                  <a:gd name="T3" fmla="*/ 2147483647 h 24"/>
                  <a:gd name="T4" fmla="*/ 0 w 88"/>
                  <a:gd name="T5" fmla="*/ 2147483647 h 24"/>
                  <a:gd name="T6" fmla="*/ 2147483647 w 88"/>
                  <a:gd name="T7" fmla="*/ 2147483647 h 24"/>
                  <a:gd name="T8" fmla="*/ 2147483647 w 88"/>
                  <a:gd name="T9" fmla="*/ 2147483647 h 24"/>
                  <a:gd name="T10" fmla="*/ 2147483647 w 88"/>
                  <a:gd name="T11" fmla="*/ 2147483647 h 24"/>
                  <a:gd name="T12" fmla="*/ 2147483647 w 88"/>
                  <a:gd name="T13" fmla="*/ 2147483647 h 24"/>
                  <a:gd name="T14" fmla="*/ 2147483647 w 88"/>
                  <a:gd name="T15" fmla="*/ 2147483647 h 24"/>
                  <a:gd name="T16" fmla="*/ 2147483647 w 88"/>
                  <a:gd name="T17" fmla="*/ 2147483647 h 24"/>
                  <a:gd name="T18" fmla="*/ 2147483647 w 88"/>
                  <a:gd name="T19" fmla="*/ 0 h 24"/>
                  <a:gd name="T20" fmla="*/ 2147483647 w 88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8"/>
                  <a:gd name="T34" fmla="*/ 0 h 24"/>
                  <a:gd name="T35" fmla="*/ 88 w 88"/>
                  <a:gd name="T36" fmla="*/ 24 h 2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8" h="24">
                    <a:moveTo>
                      <a:pt x="16" y="0"/>
                    </a:moveTo>
                    <a:lnTo>
                      <a:pt x="16" y="8"/>
                    </a:lnTo>
                    <a:lnTo>
                      <a:pt x="0" y="8"/>
                    </a:lnTo>
                    <a:lnTo>
                      <a:pt x="16" y="16"/>
                    </a:lnTo>
                    <a:lnTo>
                      <a:pt x="24" y="24"/>
                    </a:lnTo>
                    <a:lnTo>
                      <a:pt x="40" y="24"/>
                    </a:lnTo>
                    <a:lnTo>
                      <a:pt x="56" y="16"/>
                    </a:lnTo>
                    <a:lnTo>
                      <a:pt x="88" y="16"/>
                    </a:lnTo>
                    <a:lnTo>
                      <a:pt x="72" y="8"/>
                    </a:lnTo>
                    <a:lnTo>
                      <a:pt x="48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2" name="Freeform 598"/>
              <p:cNvSpPr>
                <a:spLocks/>
              </p:cNvSpPr>
              <p:nvPr/>
            </p:nvSpPr>
            <p:spPr bwMode="auto">
              <a:xfrm>
                <a:off x="2820988" y="3465041"/>
                <a:ext cx="146050" cy="42863"/>
              </a:xfrm>
              <a:custGeom>
                <a:avLst/>
                <a:gdLst>
                  <a:gd name="T0" fmla="*/ 2147483647 w 88"/>
                  <a:gd name="T1" fmla="*/ 0 h 24"/>
                  <a:gd name="T2" fmla="*/ 2147483647 w 88"/>
                  <a:gd name="T3" fmla="*/ 2147483647 h 24"/>
                  <a:gd name="T4" fmla="*/ 0 w 88"/>
                  <a:gd name="T5" fmla="*/ 2147483647 h 24"/>
                  <a:gd name="T6" fmla="*/ 2147483647 w 88"/>
                  <a:gd name="T7" fmla="*/ 2147483647 h 24"/>
                  <a:gd name="T8" fmla="*/ 2147483647 w 88"/>
                  <a:gd name="T9" fmla="*/ 2147483647 h 24"/>
                  <a:gd name="T10" fmla="*/ 2147483647 w 88"/>
                  <a:gd name="T11" fmla="*/ 2147483647 h 24"/>
                  <a:gd name="T12" fmla="*/ 2147483647 w 88"/>
                  <a:gd name="T13" fmla="*/ 2147483647 h 24"/>
                  <a:gd name="T14" fmla="*/ 2147483647 w 88"/>
                  <a:gd name="T15" fmla="*/ 2147483647 h 24"/>
                  <a:gd name="T16" fmla="*/ 2147483647 w 88"/>
                  <a:gd name="T17" fmla="*/ 2147483647 h 24"/>
                  <a:gd name="T18" fmla="*/ 2147483647 w 88"/>
                  <a:gd name="T19" fmla="*/ 0 h 24"/>
                  <a:gd name="T20" fmla="*/ 2147483647 w 88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8"/>
                  <a:gd name="T34" fmla="*/ 0 h 24"/>
                  <a:gd name="T35" fmla="*/ 88 w 88"/>
                  <a:gd name="T36" fmla="*/ 24 h 2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8" h="24">
                    <a:moveTo>
                      <a:pt x="16" y="0"/>
                    </a:moveTo>
                    <a:lnTo>
                      <a:pt x="16" y="8"/>
                    </a:lnTo>
                    <a:lnTo>
                      <a:pt x="0" y="8"/>
                    </a:lnTo>
                    <a:lnTo>
                      <a:pt x="16" y="16"/>
                    </a:lnTo>
                    <a:lnTo>
                      <a:pt x="24" y="24"/>
                    </a:lnTo>
                    <a:lnTo>
                      <a:pt x="40" y="24"/>
                    </a:lnTo>
                    <a:lnTo>
                      <a:pt x="56" y="16"/>
                    </a:lnTo>
                    <a:lnTo>
                      <a:pt x="88" y="16"/>
                    </a:lnTo>
                    <a:lnTo>
                      <a:pt x="72" y="8"/>
                    </a:lnTo>
                    <a:lnTo>
                      <a:pt x="48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3" name="Freeform 777"/>
              <p:cNvSpPr>
                <a:spLocks/>
              </p:cNvSpPr>
              <p:nvPr/>
            </p:nvSpPr>
            <p:spPr bwMode="auto">
              <a:xfrm>
                <a:off x="1749425" y="2634779"/>
                <a:ext cx="1217613" cy="684212"/>
              </a:xfrm>
              <a:custGeom>
                <a:avLst/>
                <a:gdLst>
                  <a:gd name="T0" fmla="*/ 2147483647 w 728"/>
                  <a:gd name="T1" fmla="*/ 2147483647 h 376"/>
                  <a:gd name="T2" fmla="*/ 2147483647 w 728"/>
                  <a:gd name="T3" fmla="*/ 2147483647 h 376"/>
                  <a:gd name="T4" fmla="*/ 2147483647 w 728"/>
                  <a:gd name="T5" fmla="*/ 2147483647 h 376"/>
                  <a:gd name="T6" fmla="*/ 2147483647 w 728"/>
                  <a:gd name="T7" fmla="*/ 2147483647 h 376"/>
                  <a:gd name="T8" fmla="*/ 2147483647 w 728"/>
                  <a:gd name="T9" fmla="*/ 2147483647 h 376"/>
                  <a:gd name="T10" fmla="*/ 2147483647 w 728"/>
                  <a:gd name="T11" fmla="*/ 2147483647 h 376"/>
                  <a:gd name="T12" fmla="*/ 2147483647 w 728"/>
                  <a:gd name="T13" fmla="*/ 2147483647 h 376"/>
                  <a:gd name="T14" fmla="*/ 2147483647 w 728"/>
                  <a:gd name="T15" fmla="*/ 2147483647 h 376"/>
                  <a:gd name="T16" fmla="*/ 2147483647 w 728"/>
                  <a:gd name="T17" fmla="*/ 2147483647 h 376"/>
                  <a:gd name="T18" fmla="*/ 2147483647 w 728"/>
                  <a:gd name="T19" fmla="*/ 2147483647 h 376"/>
                  <a:gd name="T20" fmla="*/ 2147483647 w 728"/>
                  <a:gd name="T21" fmla="*/ 2147483647 h 376"/>
                  <a:gd name="T22" fmla="*/ 2147483647 w 728"/>
                  <a:gd name="T23" fmla="*/ 2147483647 h 376"/>
                  <a:gd name="T24" fmla="*/ 2147483647 w 728"/>
                  <a:gd name="T25" fmla="*/ 2147483647 h 376"/>
                  <a:gd name="T26" fmla="*/ 2147483647 w 728"/>
                  <a:gd name="T27" fmla="*/ 2147483647 h 376"/>
                  <a:gd name="T28" fmla="*/ 2147483647 w 728"/>
                  <a:gd name="T29" fmla="*/ 2147483647 h 376"/>
                  <a:gd name="T30" fmla="*/ 2147483647 w 728"/>
                  <a:gd name="T31" fmla="*/ 2147483647 h 376"/>
                  <a:gd name="T32" fmla="*/ 2147483647 w 728"/>
                  <a:gd name="T33" fmla="*/ 2147483647 h 376"/>
                  <a:gd name="T34" fmla="*/ 2147483647 w 728"/>
                  <a:gd name="T35" fmla="*/ 2147483647 h 376"/>
                  <a:gd name="T36" fmla="*/ 2147483647 w 728"/>
                  <a:gd name="T37" fmla="*/ 2147483647 h 376"/>
                  <a:gd name="T38" fmla="*/ 2147483647 w 728"/>
                  <a:gd name="T39" fmla="*/ 2147483647 h 376"/>
                  <a:gd name="T40" fmla="*/ 2147483647 w 728"/>
                  <a:gd name="T41" fmla="*/ 2147483647 h 376"/>
                  <a:gd name="T42" fmla="*/ 2147483647 w 728"/>
                  <a:gd name="T43" fmla="*/ 2147483647 h 376"/>
                  <a:gd name="T44" fmla="*/ 2147483647 w 728"/>
                  <a:gd name="T45" fmla="*/ 2147483647 h 376"/>
                  <a:gd name="T46" fmla="*/ 2147483647 w 728"/>
                  <a:gd name="T47" fmla="*/ 2147483647 h 376"/>
                  <a:gd name="T48" fmla="*/ 2147483647 w 728"/>
                  <a:gd name="T49" fmla="*/ 0 h 376"/>
                  <a:gd name="T50" fmla="*/ 2147483647 w 728"/>
                  <a:gd name="T51" fmla="*/ 2147483647 h 376"/>
                  <a:gd name="T52" fmla="*/ 2147483647 w 728"/>
                  <a:gd name="T53" fmla="*/ 2147483647 h 376"/>
                  <a:gd name="T54" fmla="*/ 2147483647 w 728"/>
                  <a:gd name="T55" fmla="*/ 2147483647 h 376"/>
                  <a:gd name="T56" fmla="*/ 0 w 728"/>
                  <a:gd name="T57" fmla="*/ 2147483647 h 376"/>
                  <a:gd name="T58" fmla="*/ 2147483647 w 728"/>
                  <a:gd name="T59" fmla="*/ 2147483647 h 376"/>
                  <a:gd name="T60" fmla="*/ 2147483647 w 728"/>
                  <a:gd name="T61" fmla="*/ 2147483647 h 376"/>
                  <a:gd name="T62" fmla="*/ 2147483647 w 728"/>
                  <a:gd name="T63" fmla="*/ 2147483647 h 376"/>
                  <a:gd name="T64" fmla="*/ 2147483647 w 728"/>
                  <a:gd name="T65" fmla="*/ 2147483647 h 37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28"/>
                  <a:gd name="T100" fmla="*/ 0 h 376"/>
                  <a:gd name="T101" fmla="*/ 728 w 728"/>
                  <a:gd name="T102" fmla="*/ 376 h 37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28" h="376">
                    <a:moveTo>
                      <a:pt x="168" y="288"/>
                    </a:moveTo>
                    <a:lnTo>
                      <a:pt x="200" y="288"/>
                    </a:lnTo>
                    <a:lnTo>
                      <a:pt x="208" y="280"/>
                    </a:lnTo>
                    <a:lnTo>
                      <a:pt x="232" y="288"/>
                    </a:lnTo>
                    <a:lnTo>
                      <a:pt x="264" y="320"/>
                    </a:lnTo>
                    <a:lnTo>
                      <a:pt x="288" y="312"/>
                    </a:lnTo>
                    <a:lnTo>
                      <a:pt x="304" y="328"/>
                    </a:lnTo>
                    <a:lnTo>
                      <a:pt x="312" y="344"/>
                    </a:lnTo>
                    <a:lnTo>
                      <a:pt x="328" y="360"/>
                    </a:lnTo>
                    <a:lnTo>
                      <a:pt x="352" y="368"/>
                    </a:lnTo>
                    <a:lnTo>
                      <a:pt x="352" y="336"/>
                    </a:lnTo>
                    <a:lnTo>
                      <a:pt x="368" y="320"/>
                    </a:lnTo>
                    <a:lnTo>
                      <a:pt x="376" y="312"/>
                    </a:lnTo>
                    <a:lnTo>
                      <a:pt x="416" y="312"/>
                    </a:lnTo>
                    <a:lnTo>
                      <a:pt x="440" y="312"/>
                    </a:lnTo>
                    <a:lnTo>
                      <a:pt x="472" y="304"/>
                    </a:lnTo>
                    <a:lnTo>
                      <a:pt x="496" y="304"/>
                    </a:lnTo>
                    <a:lnTo>
                      <a:pt x="512" y="304"/>
                    </a:lnTo>
                    <a:lnTo>
                      <a:pt x="520" y="320"/>
                    </a:lnTo>
                    <a:lnTo>
                      <a:pt x="528" y="352"/>
                    </a:lnTo>
                    <a:lnTo>
                      <a:pt x="552" y="376"/>
                    </a:lnTo>
                    <a:lnTo>
                      <a:pt x="560" y="376"/>
                    </a:lnTo>
                    <a:lnTo>
                      <a:pt x="560" y="336"/>
                    </a:lnTo>
                    <a:lnTo>
                      <a:pt x="544" y="296"/>
                    </a:lnTo>
                    <a:lnTo>
                      <a:pt x="560" y="272"/>
                    </a:lnTo>
                    <a:lnTo>
                      <a:pt x="584" y="264"/>
                    </a:lnTo>
                    <a:lnTo>
                      <a:pt x="616" y="224"/>
                    </a:lnTo>
                    <a:lnTo>
                      <a:pt x="616" y="200"/>
                    </a:lnTo>
                    <a:lnTo>
                      <a:pt x="608" y="176"/>
                    </a:lnTo>
                    <a:lnTo>
                      <a:pt x="624" y="184"/>
                    </a:lnTo>
                    <a:lnTo>
                      <a:pt x="624" y="168"/>
                    </a:lnTo>
                    <a:lnTo>
                      <a:pt x="632" y="168"/>
                    </a:lnTo>
                    <a:lnTo>
                      <a:pt x="640" y="160"/>
                    </a:lnTo>
                    <a:lnTo>
                      <a:pt x="648" y="144"/>
                    </a:lnTo>
                    <a:lnTo>
                      <a:pt x="664" y="136"/>
                    </a:lnTo>
                    <a:lnTo>
                      <a:pt x="688" y="128"/>
                    </a:lnTo>
                    <a:lnTo>
                      <a:pt x="688" y="96"/>
                    </a:lnTo>
                    <a:lnTo>
                      <a:pt x="728" y="72"/>
                    </a:lnTo>
                    <a:lnTo>
                      <a:pt x="720" y="32"/>
                    </a:lnTo>
                    <a:lnTo>
                      <a:pt x="704" y="32"/>
                    </a:lnTo>
                    <a:lnTo>
                      <a:pt x="672" y="72"/>
                    </a:lnTo>
                    <a:lnTo>
                      <a:pt x="632" y="80"/>
                    </a:lnTo>
                    <a:lnTo>
                      <a:pt x="616" y="80"/>
                    </a:lnTo>
                    <a:lnTo>
                      <a:pt x="584" y="104"/>
                    </a:lnTo>
                    <a:lnTo>
                      <a:pt x="536" y="120"/>
                    </a:lnTo>
                    <a:lnTo>
                      <a:pt x="536" y="96"/>
                    </a:lnTo>
                    <a:lnTo>
                      <a:pt x="512" y="48"/>
                    </a:lnTo>
                    <a:lnTo>
                      <a:pt x="440" y="16"/>
                    </a:lnTo>
                    <a:lnTo>
                      <a:pt x="416" y="8"/>
                    </a:lnTo>
                    <a:lnTo>
                      <a:pt x="376" y="0"/>
                    </a:lnTo>
                    <a:lnTo>
                      <a:pt x="24" y="0"/>
                    </a:lnTo>
                    <a:lnTo>
                      <a:pt x="32" y="24"/>
                    </a:lnTo>
                    <a:lnTo>
                      <a:pt x="16" y="32"/>
                    </a:lnTo>
                    <a:lnTo>
                      <a:pt x="24" y="16"/>
                    </a:lnTo>
                    <a:lnTo>
                      <a:pt x="0" y="8"/>
                    </a:lnTo>
                    <a:lnTo>
                      <a:pt x="8" y="48"/>
                    </a:lnTo>
                    <a:lnTo>
                      <a:pt x="8" y="80"/>
                    </a:lnTo>
                    <a:lnTo>
                      <a:pt x="0" y="112"/>
                    </a:lnTo>
                    <a:lnTo>
                      <a:pt x="8" y="136"/>
                    </a:lnTo>
                    <a:lnTo>
                      <a:pt x="8" y="152"/>
                    </a:lnTo>
                    <a:lnTo>
                      <a:pt x="24" y="192"/>
                    </a:lnTo>
                    <a:lnTo>
                      <a:pt x="40" y="224"/>
                    </a:lnTo>
                    <a:lnTo>
                      <a:pt x="56" y="240"/>
                    </a:lnTo>
                    <a:lnTo>
                      <a:pt x="88" y="264"/>
                    </a:lnTo>
                    <a:lnTo>
                      <a:pt x="96" y="272"/>
                    </a:lnTo>
                    <a:lnTo>
                      <a:pt x="128" y="272"/>
                    </a:lnTo>
                    <a:lnTo>
                      <a:pt x="168" y="288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4" name="Freeform 780"/>
              <p:cNvSpPr>
                <a:spLocks/>
              </p:cNvSpPr>
              <p:nvPr/>
            </p:nvSpPr>
            <p:spPr bwMode="auto">
              <a:xfrm>
                <a:off x="2525713" y="3568229"/>
                <a:ext cx="93662" cy="100012"/>
              </a:xfrm>
              <a:custGeom>
                <a:avLst/>
                <a:gdLst>
                  <a:gd name="T0" fmla="*/ 2147483647 w 56"/>
                  <a:gd name="T1" fmla="*/ 2147483647 h 56"/>
                  <a:gd name="T2" fmla="*/ 2147483647 w 56"/>
                  <a:gd name="T3" fmla="*/ 2147483647 h 56"/>
                  <a:gd name="T4" fmla="*/ 2147483647 w 56"/>
                  <a:gd name="T5" fmla="*/ 0 h 56"/>
                  <a:gd name="T6" fmla="*/ 2147483647 w 56"/>
                  <a:gd name="T7" fmla="*/ 2147483647 h 56"/>
                  <a:gd name="T8" fmla="*/ 0 w 56"/>
                  <a:gd name="T9" fmla="*/ 2147483647 h 56"/>
                  <a:gd name="T10" fmla="*/ 2147483647 w 56"/>
                  <a:gd name="T11" fmla="*/ 2147483647 h 56"/>
                  <a:gd name="T12" fmla="*/ 2147483647 w 56"/>
                  <a:gd name="T13" fmla="*/ 2147483647 h 56"/>
                  <a:gd name="T14" fmla="*/ 2147483647 w 56"/>
                  <a:gd name="T15" fmla="*/ 2147483647 h 5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"/>
                  <a:gd name="T25" fmla="*/ 0 h 56"/>
                  <a:gd name="T26" fmla="*/ 56 w 56"/>
                  <a:gd name="T27" fmla="*/ 56 h 5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" h="56">
                    <a:moveTo>
                      <a:pt x="56" y="56"/>
                    </a:moveTo>
                    <a:lnTo>
                      <a:pt x="56" y="48"/>
                    </a:lnTo>
                    <a:lnTo>
                      <a:pt x="56" y="0"/>
                    </a:lnTo>
                    <a:lnTo>
                      <a:pt x="32" y="16"/>
                    </a:lnTo>
                    <a:lnTo>
                      <a:pt x="0" y="24"/>
                    </a:lnTo>
                    <a:lnTo>
                      <a:pt x="24" y="56"/>
                    </a:lnTo>
                    <a:lnTo>
                      <a:pt x="40" y="56"/>
                    </a:lnTo>
                    <a:lnTo>
                      <a:pt x="56" y="56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5" name="Freeform 781"/>
              <p:cNvSpPr>
                <a:spLocks/>
              </p:cNvSpPr>
              <p:nvPr/>
            </p:nvSpPr>
            <p:spPr bwMode="auto">
              <a:xfrm>
                <a:off x="2565400" y="3668241"/>
                <a:ext cx="79375" cy="58738"/>
              </a:xfrm>
              <a:custGeom>
                <a:avLst/>
                <a:gdLst>
                  <a:gd name="T0" fmla="*/ 2147483647 w 48"/>
                  <a:gd name="T1" fmla="*/ 0 h 32"/>
                  <a:gd name="T2" fmla="*/ 2147483647 w 48"/>
                  <a:gd name="T3" fmla="*/ 0 h 32"/>
                  <a:gd name="T4" fmla="*/ 0 w 48"/>
                  <a:gd name="T5" fmla="*/ 0 h 32"/>
                  <a:gd name="T6" fmla="*/ 2147483647 w 48"/>
                  <a:gd name="T7" fmla="*/ 2147483647 h 32"/>
                  <a:gd name="T8" fmla="*/ 2147483647 w 48"/>
                  <a:gd name="T9" fmla="*/ 2147483647 h 32"/>
                  <a:gd name="T10" fmla="*/ 2147483647 w 48"/>
                  <a:gd name="T11" fmla="*/ 2147483647 h 32"/>
                  <a:gd name="T12" fmla="*/ 2147483647 w 48"/>
                  <a:gd name="T13" fmla="*/ 0 h 3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"/>
                  <a:gd name="T22" fmla="*/ 0 h 32"/>
                  <a:gd name="T23" fmla="*/ 48 w 48"/>
                  <a:gd name="T24" fmla="*/ 32 h 3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" h="32">
                    <a:moveTo>
                      <a:pt x="32" y="0"/>
                    </a:moveTo>
                    <a:lnTo>
                      <a:pt x="16" y="0"/>
                    </a:lnTo>
                    <a:lnTo>
                      <a:pt x="0" y="0"/>
                    </a:lnTo>
                    <a:lnTo>
                      <a:pt x="8" y="8"/>
                    </a:lnTo>
                    <a:lnTo>
                      <a:pt x="40" y="32"/>
                    </a:lnTo>
                    <a:lnTo>
                      <a:pt x="48" y="16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6" name="Freeform 782"/>
              <p:cNvSpPr>
                <a:spLocks/>
              </p:cNvSpPr>
              <p:nvPr/>
            </p:nvSpPr>
            <p:spPr bwMode="auto">
              <a:xfrm>
                <a:off x="2633663" y="3698404"/>
                <a:ext cx="119062" cy="58737"/>
              </a:xfrm>
              <a:custGeom>
                <a:avLst/>
                <a:gdLst>
                  <a:gd name="T0" fmla="*/ 2147483647 w 72"/>
                  <a:gd name="T1" fmla="*/ 2147483647 h 32"/>
                  <a:gd name="T2" fmla="*/ 2147483647 w 72"/>
                  <a:gd name="T3" fmla="*/ 2147483647 h 32"/>
                  <a:gd name="T4" fmla="*/ 2147483647 w 72"/>
                  <a:gd name="T5" fmla="*/ 2147483647 h 32"/>
                  <a:gd name="T6" fmla="*/ 2147483647 w 72"/>
                  <a:gd name="T7" fmla="*/ 0 h 32"/>
                  <a:gd name="T8" fmla="*/ 0 w 72"/>
                  <a:gd name="T9" fmla="*/ 2147483647 h 32"/>
                  <a:gd name="T10" fmla="*/ 2147483647 w 72"/>
                  <a:gd name="T11" fmla="*/ 2147483647 h 32"/>
                  <a:gd name="T12" fmla="*/ 2147483647 w 72"/>
                  <a:gd name="T13" fmla="*/ 2147483647 h 32"/>
                  <a:gd name="T14" fmla="*/ 2147483647 w 72"/>
                  <a:gd name="T15" fmla="*/ 2147483647 h 32"/>
                  <a:gd name="T16" fmla="*/ 2147483647 w 72"/>
                  <a:gd name="T17" fmla="*/ 2147483647 h 32"/>
                  <a:gd name="T18" fmla="*/ 2147483647 w 72"/>
                  <a:gd name="T19" fmla="*/ 2147483647 h 32"/>
                  <a:gd name="T20" fmla="*/ 2147483647 w 72"/>
                  <a:gd name="T21" fmla="*/ 2147483647 h 32"/>
                  <a:gd name="T22" fmla="*/ 2147483647 w 72"/>
                  <a:gd name="T23" fmla="*/ 2147483647 h 32"/>
                  <a:gd name="T24" fmla="*/ 2147483647 w 72"/>
                  <a:gd name="T25" fmla="*/ 2147483647 h 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2"/>
                  <a:gd name="T40" fmla="*/ 0 h 32"/>
                  <a:gd name="T41" fmla="*/ 72 w 72"/>
                  <a:gd name="T42" fmla="*/ 32 h 3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2" h="32">
                    <a:moveTo>
                      <a:pt x="56" y="8"/>
                    </a:moveTo>
                    <a:lnTo>
                      <a:pt x="40" y="8"/>
                    </a:lnTo>
                    <a:lnTo>
                      <a:pt x="8" y="8"/>
                    </a:lnTo>
                    <a:lnTo>
                      <a:pt x="8" y="0"/>
                    </a:lnTo>
                    <a:lnTo>
                      <a:pt x="0" y="16"/>
                    </a:lnTo>
                    <a:lnTo>
                      <a:pt x="16" y="32"/>
                    </a:lnTo>
                    <a:lnTo>
                      <a:pt x="24" y="32"/>
                    </a:lnTo>
                    <a:lnTo>
                      <a:pt x="32" y="24"/>
                    </a:lnTo>
                    <a:lnTo>
                      <a:pt x="40" y="16"/>
                    </a:lnTo>
                    <a:lnTo>
                      <a:pt x="56" y="16"/>
                    </a:lnTo>
                    <a:lnTo>
                      <a:pt x="64" y="32"/>
                    </a:lnTo>
                    <a:lnTo>
                      <a:pt x="72" y="16"/>
                    </a:lnTo>
                    <a:lnTo>
                      <a:pt x="56" y="8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7" name="Freeform 783"/>
              <p:cNvSpPr>
                <a:spLocks/>
              </p:cNvSpPr>
              <p:nvPr/>
            </p:nvSpPr>
            <p:spPr bwMode="auto">
              <a:xfrm>
                <a:off x="2713038" y="3639666"/>
                <a:ext cx="254000" cy="290513"/>
              </a:xfrm>
              <a:custGeom>
                <a:avLst/>
                <a:gdLst>
                  <a:gd name="T0" fmla="*/ 2147483647 w 152"/>
                  <a:gd name="T1" fmla="*/ 2147483647 h 160"/>
                  <a:gd name="T2" fmla="*/ 2147483647 w 152"/>
                  <a:gd name="T3" fmla="*/ 2147483647 h 160"/>
                  <a:gd name="T4" fmla="*/ 2147483647 w 152"/>
                  <a:gd name="T5" fmla="*/ 2147483647 h 160"/>
                  <a:gd name="T6" fmla="*/ 2147483647 w 152"/>
                  <a:gd name="T7" fmla="*/ 2147483647 h 160"/>
                  <a:gd name="T8" fmla="*/ 2147483647 w 152"/>
                  <a:gd name="T9" fmla="*/ 2147483647 h 160"/>
                  <a:gd name="T10" fmla="*/ 2147483647 w 152"/>
                  <a:gd name="T11" fmla="*/ 2147483647 h 160"/>
                  <a:gd name="T12" fmla="*/ 2147483647 w 152"/>
                  <a:gd name="T13" fmla="*/ 2147483647 h 160"/>
                  <a:gd name="T14" fmla="*/ 2147483647 w 152"/>
                  <a:gd name="T15" fmla="*/ 2147483647 h 160"/>
                  <a:gd name="T16" fmla="*/ 2147483647 w 152"/>
                  <a:gd name="T17" fmla="*/ 0 h 160"/>
                  <a:gd name="T18" fmla="*/ 2147483647 w 152"/>
                  <a:gd name="T19" fmla="*/ 2147483647 h 160"/>
                  <a:gd name="T20" fmla="*/ 2147483647 w 152"/>
                  <a:gd name="T21" fmla="*/ 2147483647 h 160"/>
                  <a:gd name="T22" fmla="*/ 2147483647 w 152"/>
                  <a:gd name="T23" fmla="*/ 2147483647 h 160"/>
                  <a:gd name="T24" fmla="*/ 2147483647 w 152"/>
                  <a:gd name="T25" fmla="*/ 2147483647 h 160"/>
                  <a:gd name="T26" fmla="*/ 2147483647 w 152"/>
                  <a:gd name="T27" fmla="*/ 2147483647 h 160"/>
                  <a:gd name="T28" fmla="*/ 2147483647 w 152"/>
                  <a:gd name="T29" fmla="*/ 2147483647 h 160"/>
                  <a:gd name="T30" fmla="*/ 2147483647 w 152"/>
                  <a:gd name="T31" fmla="*/ 2147483647 h 160"/>
                  <a:gd name="T32" fmla="*/ 2147483647 w 152"/>
                  <a:gd name="T33" fmla="*/ 2147483647 h 160"/>
                  <a:gd name="T34" fmla="*/ 2147483647 w 152"/>
                  <a:gd name="T35" fmla="*/ 2147483647 h 160"/>
                  <a:gd name="T36" fmla="*/ 2147483647 w 152"/>
                  <a:gd name="T37" fmla="*/ 2147483647 h 160"/>
                  <a:gd name="T38" fmla="*/ 2147483647 w 152"/>
                  <a:gd name="T39" fmla="*/ 2147483647 h 160"/>
                  <a:gd name="T40" fmla="*/ 0 w 152"/>
                  <a:gd name="T41" fmla="*/ 2147483647 h 160"/>
                  <a:gd name="T42" fmla="*/ 2147483647 w 152"/>
                  <a:gd name="T43" fmla="*/ 2147483647 h 160"/>
                  <a:gd name="T44" fmla="*/ 2147483647 w 152"/>
                  <a:gd name="T45" fmla="*/ 2147483647 h 160"/>
                  <a:gd name="T46" fmla="*/ 2147483647 w 152"/>
                  <a:gd name="T47" fmla="*/ 2147483647 h 16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52"/>
                  <a:gd name="T73" fmla="*/ 0 h 160"/>
                  <a:gd name="T74" fmla="*/ 152 w 152"/>
                  <a:gd name="T75" fmla="*/ 160 h 16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52" h="160">
                    <a:moveTo>
                      <a:pt x="152" y="136"/>
                    </a:moveTo>
                    <a:lnTo>
                      <a:pt x="152" y="104"/>
                    </a:lnTo>
                    <a:lnTo>
                      <a:pt x="144" y="88"/>
                    </a:lnTo>
                    <a:lnTo>
                      <a:pt x="144" y="80"/>
                    </a:lnTo>
                    <a:lnTo>
                      <a:pt x="128" y="80"/>
                    </a:lnTo>
                    <a:lnTo>
                      <a:pt x="88" y="64"/>
                    </a:lnTo>
                    <a:lnTo>
                      <a:pt x="80" y="40"/>
                    </a:lnTo>
                    <a:lnTo>
                      <a:pt x="80" y="8"/>
                    </a:lnTo>
                    <a:lnTo>
                      <a:pt x="96" y="0"/>
                    </a:lnTo>
                    <a:lnTo>
                      <a:pt x="72" y="8"/>
                    </a:lnTo>
                    <a:lnTo>
                      <a:pt x="56" y="16"/>
                    </a:lnTo>
                    <a:lnTo>
                      <a:pt x="48" y="32"/>
                    </a:lnTo>
                    <a:lnTo>
                      <a:pt x="40" y="40"/>
                    </a:lnTo>
                    <a:lnTo>
                      <a:pt x="24" y="48"/>
                    </a:lnTo>
                    <a:lnTo>
                      <a:pt x="16" y="64"/>
                    </a:lnTo>
                    <a:lnTo>
                      <a:pt x="16" y="72"/>
                    </a:lnTo>
                    <a:lnTo>
                      <a:pt x="24" y="88"/>
                    </a:lnTo>
                    <a:lnTo>
                      <a:pt x="24" y="104"/>
                    </a:lnTo>
                    <a:lnTo>
                      <a:pt x="24" y="120"/>
                    </a:lnTo>
                    <a:lnTo>
                      <a:pt x="8" y="128"/>
                    </a:lnTo>
                    <a:lnTo>
                      <a:pt x="0" y="136"/>
                    </a:lnTo>
                    <a:lnTo>
                      <a:pt x="32" y="152"/>
                    </a:lnTo>
                    <a:lnTo>
                      <a:pt x="48" y="160"/>
                    </a:lnTo>
                    <a:lnTo>
                      <a:pt x="152" y="136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8" name="Freeform 784"/>
              <p:cNvSpPr>
                <a:spLocks/>
              </p:cNvSpPr>
              <p:nvPr/>
            </p:nvSpPr>
            <p:spPr bwMode="auto">
              <a:xfrm>
                <a:off x="2792413" y="3887316"/>
                <a:ext cx="174625" cy="131763"/>
              </a:xfrm>
              <a:custGeom>
                <a:avLst/>
                <a:gdLst>
                  <a:gd name="T0" fmla="*/ 0 w 104"/>
                  <a:gd name="T1" fmla="*/ 2147483647 h 72"/>
                  <a:gd name="T2" fmla="*/ 2147483647 w 104"/>
                  <a:gd name="T3" fmla="*/ 2147483647 h 72"/>
                  <a:gd name="T4" fmla="*/ 2147483647 w 104"/>
                  <a:gd name="T5" fmla="*/ 2147483647 h 72"/>
                  <a:gd name="T6" fmla="*/ 2147483647 w 104"/>
                  <a:gd name="T7" fmla="*/ 2147483647 h 72"/>
                  <a:gd name="T8" fmla="*/ 2147483647 w 104"/>
                  <a:gd name="T9" fmla="*/ 2147483647 h 72"/>
                  <a:gd name="T10" fmla="*/ 2147483647 w 104"/>
                  <a:gd name="T11" fmla="*/ 2147483647 h 72"/>
                  <a:gd name="T12" fmla="*/ 2147483647 w 104"/>
                  <a:gd name="T13" fmla="*/ 2147483647 h 72"/>
                  <a:gd name="T14" fmla="*/ 2147483647 w 104"/>
                  <a:gd name="T15" fmla="*/ 2147483647 h 72"/>
                  <a:gd name="T16" fmla="*/ 2147483647 w 104"/>
                  <a:gd name="T17" fmla="*/ 2147483647 h 72"/>
                  <a:gd name="T18" fmla="*/ 2147483647 w 104"/>
                  <a:gd name="T19" fmla="*/ 2147483647 h 72"/>
                  <a:gd name="T20" fmla="*/ 2147483647 w 104"/>
                  <a:gd name="T21" fmla="*/ 0 h 72"/>
                  <a:gd name="T22" fmla="*/ 0 w 104"/>
                  <a:gd name="T23" fmla="*/ 2147483647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72"/>
                  <a:gd name="T38" fmla="*/ 104 w 104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72">
                    <a:moveTo>
                      <a:pt x="0" y="24"/>
                    </a:moveTo>
                    <a:lnTo>
                      <a:pt x="24" y="40"/>
                    </a:lnTo>
                    <a:lnTo>
                      <a:pt x="32" y="48"/>
                    </a:lnTo>
                    <a:lnTo>
                      <a:pt x="48" y="48"/>
                    </a:lnTo>
                    <a:lnTo>
                      <a:pt x="56" y="64"/>
                    </a:lnTo>
                    <a:lnTo>
                      <a:pt x="64" y="56"/>
                    </a:lnTo>
                    <a:lnTo>
                      <a:pt x="56" y="64"/>
                    </a:lnTo>
                    <a:lnTo>
                      <a:pt x="64" y="72"/>
                    </a:lnTo>
                    <a:lnTo>
                      <a:pt x="72" y="24"/>
                    </a:lnTo>
                    <a:lnTo>
                      <a:pt x="72" y="8"/>
                    </a:lnTo>
                    <a:lnTo>
                      <a:pt x="104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9" name="Freeform 785"/>
              <p:cNvSpPr>
                <a:spLocks/>
              </p:cNvSpPr>
              <p:nvPr/>
            </p:nvSpPr>
            <p:spPr bwMode="auto">
              <a:xfrm>
                <a:off x="2792413" y="3887316"/>
                <a:ext cx="174625" cy="131763"/>
              </a:xfrm>
              <a:custGeom>
                <a:avLst/>
                <a:gdLst>
                  <a:gd name="T0" fmla="*/ 0 w 104"/>
                  <a:gd name="T1" fmla="*/ 2147483647 h 72"/>
                  <a:gd name="T2" fmla="*/ 0 w 104"/>
                  <a:gd name="T3" fmla="*/ 2147483647 h 72"/>
                  <a:gd name="T4" fmla="*/ 2147483647 w 104"/>
                  <a:gd name="T5" fmla="*/ 2147483647 h 72"/>
                  <a:gd name="T6" fmla="*/ 2147483647 w 104"/>
                  <a:gd name="T7" fmla="*/ 2147483647 h 72"/>
                  <a:gd name="T8" fmla="*/ 2147483647 w 104"/>
                  <a:gd name="T9" fmla="*/ 2147483647 h 72"/>
                  <a:gd name="T10" fmla="*/ 2147483647 w 104"/>
                  <a:gd name="T11" fmla="*/ 2147483647 h 72"/>
                  <a:gd name="T12" fmla="*/ 2147483647 w 104"/>
                  <a:gd name="T13" fmla="*/ 2147483647 h 72"/>
                  <a:gd name="T14" fmla="*/ 2147483647 w 104"/>
                  <a:gd name="T15" fmla="*/ 2147483647 h 72"/>
                  <a:gd name="T16" fmla="*/ 2147483647 w 104"/>
                  <a:gd name="T17" fmla="*/ 2147483647 h 72"/>
                  <a:gd name="T18" fmla="*/ 2147483647 w 104"/>
                  <a:gd name="T19" fmla="*/ 2147483647 h 72"/>
                  <a:gd name="T20" fmla="*/ 2147483647 w 104"/>
                  <a:gd name="T21" fmla="*/ 2147483647 h 72"/>
                  <a:gd name="T22" fmla="*/ 2147483647 w 104"/>
                  <a:gd name="T23" fmla="*/ 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72"/>
                  <a:gd name="T38" fmla="*/ 104 w 104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72">
                    <a:moveTo>
                      <a:pt x="0" y="24"/>
                    </a:moveTo>
                    <a:lnTo>
                      <a:pt x="0" y="24"/>
                    </a:lnTo>
                    <a:lnTo>
                      <a:pt x="24" y="40"/>
                    </a:lnTo>
                    <a:lnTo>
                      <a:pt x="32" y="48"/>
                    </a:lnTo>
                    <a:lnTo>
                      <a:pt x="48" y="48"/>
                    </a:lnTo>
                    <a:lnTo>
                      <a:pt x="56" y="64"/>
                    </a:lnTo>
                    <a:lnTo>
                      <a:pt x="64" y="56"/>
                    </a:lnTo>
                    <a:lnTo>
                      <a:pt x="56" y="64"/>
                    </a:lnTo>
                    <a:lnTo>
                      <a:pt x="64" y="72"/>
                    </a:lnTo>
                    <a:lnTo>
                      <a:pt x="72" y="24"/>
                    </a:lnTo>
                    <a:lnTo>
                      <a:pt x="72" y="8"/>
                    </a:lnTo>
                    <a:lnTo>
                      <a:pt x="104" y="0"/>
                    </a:lnTo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0" name="Freeform 786"/>
              <p:cNvSpPr>
                <a:spLocks/>
              </p:cNvSpPr>
              <p:nvPr/>
            </p:nvSpPr>
            <p:spPr bwMode="auto">
              <a:xfrm>
                <a:off x="2792413" y="3887316"/>
                <a:ext cx="174625" cy="131763"/>
              </a:xfrm>
              <a:custGeom>
                <a:avLst/>
                <a:gdLst>
                  <a:gd name="T0" fmla="*/ 0 w 104"/>
                  <a:gd name="T1" fmla="*/ 2147483647 h 72"/>
                  <a:gd name="T2" fmla="*/ 0 w 104"/>
                  <a:gd name="T3" fmla="*/ 2147483647 h 72"/>
                  <a:gd name="T4" fmla="*/ 2147483647 w 104"/>
                  <a:gd name="T5" fmla="*/ 2147483647 h 72"/>
                  <a:gd name="T6" fmla="*/ 2147483647 w 104"/>
                  <a:gd name="T7" fmla="*/ 2147483647 h 72"/>
                  <a:gd name="T8" fmla="*/ 2147483647 w 104"/>
                  <a:gd name="T9" fmla="*/ 2147483647 h 72"/>
                  <a:gd name="T10" fmla="*/ 2147483647 w 104"/>
                  <a:gd name="T11" fmla="*/ 2147483647 h 72"/>
                  <a:gd name="T12" fmla="*/ 2147483647 w 104"/>
                  <a:gd name="T13" fmla="*/ 2147483647 h 72"/>
                  <a:gd name="T14" fmla="*/ 2147483647 w 104"/>
                  <a:gd name="T15" fmla="*/ 2147483647 h 72"/>
                  <a:gd name="T16" fmla="*/ 2147483647 w 104"/>
                  <a:gd name="T17" fmla="*/ 2147483647 h 72"/>
                  <a:gd name="T18" fmla="*/ 2147483647 w 104"/>
                  <a:gd name="T19" fmla="*/ 2147483647 h 72"/>
                  <a:gd name="T20" fmla="*/ 2147483647 w 104"/>
                  <a:gd name="T21" fmla="*/ 2147483647 h 72"/>
                  <a:gd name="T22" fmla="*/ 2147483647 w 104"/>
                  <a:gd name="T23" fmla="*/ 0 h 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4"/>
                  <a:gd name="T37" fmla="*/ 0 h 72"/>
                  <a:gd name="T38" fmla="*/ 104 w 104"/>
                  <a:gd name="T39" fmla="*/ 72 h 7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4" h="72">
                    <a:moveTo>
                      <a:pt x="0" y="24"/>
                    </a:moveTo>
                    <a:lnTo>
                      <a:pt x="0" y="24"/>
                    </a:lnTo>
                    <a:lnTo>
                      <a:pt x="24" y="40"/>
                    </a:lnTo>
                    <a:lnTo>
                      <a:pt x="32" y="48"/>
                    </a:lnTo>
                    <a:lnTo>
                      <a:pt x="48" y="48"/>
                    </a:lnTo>
                    <a:lnTo>
                      <a:pt x="56" y="64"/>
                    </a:lnTo>
                    <a:lnTo>
                      <a:pt x="64" y="56"/>
                    </a:lnTo>
                    <a:lnTo>
                      <a:pt x="56" y="64"/>
                    </a:lnTo>
                    <a:lnTo>
                      <a:pt x="64" y="72"/>
                    </a:lnTo>
                    <a:lnTo>
                      <a:pt x="72" y="24"/>
                    </a:lnTo>
                    <a:lnTo>
                      <a:pt x="72" y="8"/>
                    </a:lnTo>
                    <a:lnTo>
                      <a:pt x="104" y="0"/>
                    </a:lnTo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1" name="Freeform 787"/>
              <p:cNvSpPr>
                <a:spLocks/>
              </p:cNvSpPr>
              <p:nvPr/>
            </p:nvSpPr>
            <p:spPr bwMode="auto">
              <a:xfrm>
                <a:off x="3087688" y="3726979"/>
                <a:ext cx="107950" cy="160337"/>
              </a:xfrm>
              <a:custGeom>
                <a:avLst/>
                <a:gdLst>
                  <a:gd name="T0" fmla="*/ 2147483647 w 64"/>
                  <a:gd name="T1" fmla="*/ 2147483647 h 88"/>
                  <a:gd name="T2" fmla="*/ 2147483647 w 64"/>
                  <a:gd name="T3" fmla="*/ 2147483647 h 88"/>
                  <a:gd name="T4" fmla="*/ 2147483647 w 64"/>
                  <a:gd name="T5" fmla="*/ 2147483647 h 88"/>
                  <a:gd name="T6" fmla="*/ 2147483647 w 64"/>
                  <a:gd name="T7" fmla="*/ 2147483647 h 88"/>
                  <a:gd name="T8" fmla="*/ 2147483647 w 64"/>
                  <a:gd name="T9" fmla="*/ 2147483647 h 88"/>
                  <a:gd name="T10" fmla="*/ 2147483647 w 64"/>
                  <a:gd name="T11" fmla="*/ 2147483647 h 88"/>
                  <a:gd name="T12" fmla="*/ 2147483647 w 64"/>
                  <a:gd name="T13" fmla="*/ 2147483647 h 88"/>
                  <a:gd name="T14" fmla="*/ 2147483647 w 64"/>
                  <a:gd name="T15" fmla="*/ 0 h 88"/>
                  <a:gd name="T16" fmla="*/ 2147483647 w 64"/>
                  <a:gd name="T17" fmla="*/ 2147483647 h 88"/>
                  <a:gd name="T18" fmla="*/ 0 w 64"/>
                  <a:gd name="T19" fmla="*/ 2147483647 h 88"/>
                  <a:gd name="T20" fmla="*/ 2147483647 w 64"/>
                  <a:gd name="T21" fmla="*/ 2147483647 h 88"/>
                  <a:gd name="T22" fmla="*/ 2147483647 w 64"/>
                  <a:gd name="T23" fmla="*/ 2147483647 h 88"/>
                  <a:gd name="T24" fmla="*/ 2147483647 w 64"/>
                  <a:gd name="T25" fmla="*/ 2147483647 h 88"/>
                  <a:gd name="T26" fmla="*/ 2147483647 w 64"/>
                  <a:gd name="T27" fmla="*/ 2147483647 h 88"/>
                  <a:gd name="T28" fmla="*/ 2147483647 w 64"/>
                  <a:gd name="T29" fmla="*/ 2147483647 h 88"/>
                  <a:gd name="T30" fmla="*/ 2147483647 w 64"/>
                  <a:gd name="T31" fmla="*/ 2147483647 h 88"/>
                  <a:gd name="T32" fmla="*/ 2147483647 w 64"/>
                  <a:gd name="T33" fmla="*/ 2147483647 h 8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4"/>
                  <a:gd name="T52" fmla="*/ 0 h 88"/>
                  <a:gd name="T53" fmla="*/ 64 w 64"/>
                  <a:gd name="T54" fmla="*/ 88 h 8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4" h="88">
                    <a:moveTo>
                      <a:pt x="64" y="80"/>
                    </a:moveTo>
                    <a:lnTo>
                      <a:pt x="56" y="64"/>
                    </a:lnTo>
                    <a:lnTo>
                      <a:pt x="48" y="48"/>
                    </a:lnTo>
                    <a:lnTo>
                      <a:pt x="56" y="40"/>
                    </a:lnTo>
                    <a:lnTo>
                      <a:pt x="64" y="24"/>
                    </a:lnTo>
                    <a:lnTo>
                      <a:pt x="48" y="24"/>
                    </a:lnTo>
                    <a:lnTo>
                      <a:pt x="40" y="8"/>
                    </a:lnTo>
                    <a:lnTo>
                      <a:pt x="24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16" y="80"/>
                    </a:lnTo>
                    <a:lnTo>
                      <a:pt x="32" y="88"/>
                    </a:lnTo>
                    <a:lnTo>
                      <a:pt x="40" y="88"/>
                    </a:lnTo>
                    <a:lnTo>
                      <a:pt x="64" y="80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2" name="Freeform 788"/>
              <p:cNvSpPr>
                <a:spLocks/>
              </p:cNvSpPr>
              <p:nvPr/>
            </p:nvSpPr>
            <p:spPr bwMode="auto">
              <a:xfrm>
                <a:off x="3233738" y="3785716"/>
                <a:ext cx="68262" cy="87313"/>
              </a:xfrm>
              <a:custGeom>
                <a:avLst/>
                <a:gdLst>
                  <a:gd name="T0" fmla="*/ 2147483647 w 40"/>
                  <a:gd name="T1" fmla="*/ 2147483647 h 48"/>
                  <a:gd name="T2" fmla="*/ 2147483647 w 40"/>
                  <a:gd name="T3" fmla="*/ 2147483647 h 48"/>
                  <a:gd name="T4" fmla="*/ 2147483647 w 40"/>
                  <a:gd name="T5" fmla="*/ 2147483647 h 48"/>
                  <a:gd name="T6" fmla="*/ 2147483647 w 40"/>
                  <a:gd name="T7" fmla="*/ 2147483647 h 48"/>
                  <a:gd name="T8" fmla="*/ 2147483647 w 40"/>
                  <a:gd name="T9" fmla="*/ 0 h 48"/>
                  <a:gd name="T10" fmla="*/ 2147483647 w 40"/>
                  <a:gd name="T11" fmla="*/ 0 h 48"/>
                  <a:gd name="T12" fmla="*/ 0 w 40"/>
                  <a:gd name="T13" fmla="*/ 2147483647 h 48"/>
                  <a:gd name="T14" fmla="*/ 2147483647 w 40"/>
                  <a:gd name="T15" fmla="*/ 2147483647 h 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0"/>
                  <a:gd name="T25" fmla="*/ 0 h 48"/>
                  <a:gd name="T26" fmla="*/ 40 w 40"/>
                  <a:gd name="T27" fmla="*/ 48 h 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0" h="48">
                    <a:moveTo>
                      <a:pt x="8" y="32"/>
                    </a:moveTo>
                    <a:lnTo>
                      <a:pt x="8" y="48"/>
                    </a:lnTo>
                    <a:lnTo>
                      <a:pt x="24" y="40"/>
                    </a:lnTo>
                    <a:lnTo>
                      <a:pt x="40" y="16"/>
                    </a:lnTo>
                    <a:lnTo>
                      <a:pt x="16" y="0"/>
                    </a:lnTo>
                    <a:lnTo>
                      <a:pt x="8" y="0"/>
                    </a:lnTo>
                    <a:lnTo>
                      <a:pt x="0" y="16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3" name="Freeform 789"/>
              <p:cNvSpPr>
                <a:spLocks/>
              </p:cNvSpPr>
              <p:nvPr/>
            </p:nvSpPr>
            <p:spPr bwMode="auto">
              <a:xfrm>
                <a:off x="3087688" y="3726979"/>
                <a:ext cx="107950" cy="160337"/>
              </a:xfrm>
              <a:custGeom>
                <a:avLst/>
                <a:gdLst>
                  <a:gd name="T0" fmla="*/ 2147483647 w 64"/>
                  <a:gd name="T1" fmla="*/ 2147483647 h 88"/>
                  <a:gd name="T2" fmla="*/ 2147483647 w 64"/>
                  <a:gd name="T3" fmla="*/ 2147483647 h 88"/>
                  <a:gd name="T4" fmla="*/ 2147483647 w 64"/>
                  <a:gd name="T5" fmla="*/ 2147483647 h 88"/>
                  <a:gd name="T6" fmla="*/ 2147483647 w 64"/>
                  <a:gd name="T7" fmla="*/ 2147483647 h 88"/>
                  <a:gd name="T8" fmla="*/ 2147483647 w 64"/>
                  <a:gd name="T9" fmla="*/ 2147483647 h 88"/>
                  <a:gd name="T10" fmla="*/ 2147483647 w 64"/>
                  <a:gd name="T11" fmla="*/ 2147483647 h 88"/>
                  <a:gd name="T12" fmla="*/ 2147483647 w 64"/>
                  <a:gd name="T13" fmla="*/ 2147483647 h 88"/>
                  <a:gd name="T14" fmla="*/ 2147483647 w 64"/>
                  <a:gd name="T15" fmla="*/ 0 h 88"/>
                  <a:gd name="T16" fmla="*/ 2147483647 w 64"/>
                  <a:gd name="T17" fmla="*/ 2147483647 h 88"/>
                  <a:gd name="T18" fmla="*/ 0 w 64"/>
                  <a:gd name="T19" fmla="*/ 2147483647 h 88"/>
                  <a:gd name="T20" fmla="*/ 2147483647 w 64"/>
                  <a:gd name="T21" fmla="*/ 2147483647 h 88"/>
                  <a:gd name="T22" fmla="*/ 2147483647 w 64"/>
                  <a:gd name="T23" fmla="*/ 2147483647 h 88"/>
                  <a:gd name="T24" fmla="*/ 2147483647 w 64"/>
                  <a:gd name="T25" fmla="*/ 2147483647 h 88"/>
                  <a:gd name="T26" fmla="*/ 2147483647 w 64"/>
                  <a:gd name="T27" fmla="*/ 2147483647 h 88"/>
                  <a:gd name="T28" fmla="*/ 2147483647 w 64"/>
                  <a:gd name="T29" fmla="*/ 2147483647 h 88"/>
                  <a:gd name="T30" fmla="*/ 2147483647 w 64"/>
                  <a:gd name="T31" fmla="*/ 2147483647 h 88"/>
                  <a:gd name="T32" fmla="*/ 2147483647 w 64"/>
                  <a:gd name="T33" fmla="*/ 2147483647 h 88"/>
                  <a:gd name="T34" fmla="*/ 2147483647 w 64"/>
                  <a:gd name="T35" fmla="*/ 2147483647 h 88"/>
                  <a:gd name="T36" fmla="*/ 2147483647 w 64"/>
                  <a:gd name="T37" fmla="*/ 2147483647 h 88"/>
                  <a:gd name="T38" fmla="*/ 2147483647 w 64"/>
                  <a:gd name="T39" fmla="*/ 2147483647 h 88"/>
                  <a:gd name="T40" fmla="*/ 2147483647 w 64"/>
                  <a:gd name="T41" fmla="*/ 2147483647 h 88"/>
                  <a:gd name="T42" fmla="*/ 2147483647 w 64"/>
                  <a:gd name="T43" fmla="*/ 2147483647 h 88"/>
                  <a:gd name="T44" fmla="*/ 2147483647 w 64"/>
                  <a:gd name="T45" fmla="*/ 2147483647 h 88"/>
                  <a:gd name="T46" fmla="*/ 2147483647 w 64"/>
                  <a:gd name="T47" fmla="*/ 2147483647 h 88"/>
                  <a:gd name="T48" fmla="*/ 2147483647 w 64"/>
                  <a:gd name="T49" fmla="*/ 0 h 88"/>
                  <a:gd name="T50" fmla="*/ 2147483647 w 64"/>
                  <a:gd name="T51" fmla="*/ 2147483647 h 88"/>
                  <a:gd name="T52" fmla="*/ 0 w 64"/>
                  <a:gd name="T53" fmla="*/ 2147483647 h 88"/>
                  <a:gd name="T54" fmla="*/ 2147483647 w 64"/>
                  <a:gd name="T55" fmla="*/ 2147483647 h 88"/>
                  <a:gd name="T56" fmla="*/ 2147483647 w 64"/>
                  <a:gd name="T57" fmla="*/ 2147483647 h 88"/>
                  <a:gd name="T58" fmla="*/ 2147483647 w 64"/>
                  <a:gd name="T59" fmla="*/ 2147483647 h 88"/>
                  <a:gd name="T60" fmla="*/ 2147483647 w 64"/>
                  <a:gd name="T61" fmla="*/ 2147483647 h 88"/>
                  <a:gd name="T62" fmla="*/ 2147483647 w 64"/>
                  <a:gd name="T63" fmla="*/ 2147483647 h 88"/>
                  <a:gd name="T64" fmla="*/ 2147483647 w 64"/>
                  <a:gd name="T65" fmla="*/ 2147483647 h 88"/>
                  <a:gd name="T66" fmla="*/ 2147483647 w 64"/>
                  <a:gd name="T67" fmla="*/ 2147483647 h 88"/>
                  <a:gd name="T68" fmla="*/ 2147483647 w 64"/>
                  <a:gd name="T69" fmla="*/ 2147483647 h 8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4"/>
                  <a:gd name="T106" fmla="*/ 0 h 88"/>
                  <a:gd name="T107" fmla="*/ 64 w 64"/>
                  <a:gd name="T108" fmla="*/ 88 h 8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4" h="88">
                    <a:moveTo>
                      <a:pt x="64" y="80"/>
                    </a:moveTo>
                    <a:lnTo>
                      <a:pt x="56" y="64"/>
                    </a:lnTo>
                    <a:lnTo>
                      <a:pt x="48" y="48"/>
                    </a:lnTo>
                    <a:lnTo>
                      <a:pt x="56" y="40"/>
                    </a:lnTo>
                    <a:lnTo>
                      <a:pt x="64" y="24"/>
                    </a:lnTo>
                    <a:lnTo>
                      <a:pt x="48" y="24"/>
                    </a:lnTo>
                    <a:lnTo>
                      <a:pt x="40" y="8"/>
                    </a:lnTo>
                    <a:lnTo>
                      <a:pt x="24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16" y="80"/>
                    </a:lnTo>
                    <a:lnTo>
                      <a:pt x="32" y="88"/>
                    </a:lnTo>
                    <a:lnTo>
                      <a:pt x="40" y="88"/>
                    </a:lnTo>
                    <a:lnTo>
                      <a:pt x="64" y="80"/>
                    </a:lnTo>
                    <a:lnTo>
                      <a:pt x="56" y="64"/>
                    </a:lnTo>
                    <a:lnTo>
                      <a:pt x="48" y="48"/>
                    </a:lnTo>
                    <a:lnTo>
                      <a:pt x="56" y="40"/>
                    </a:lnTo>
                    <a:lnTo>
                      <a:pt x="64" y="24"/>
                    </a:lnTo>
                    <a:lnTo>
                      <a:pt x="48" y="24"/>
                    </a:lnTo>
                    <a:lnTo>
                      <a:pt x="40" y="8"/>
                    </a:lnTo>
                    <a:lnTo>
                      <a:pt x="24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40"/>
                    </a:lnTo>
                    <a:lnTo>
                      <a:pt x="24" y="56"/>
                    </a:lnTo>
                    <a:lnTo>
                      <a:pt x="16" y="80"/>
                    </a:lnTo>
                    <a:lnTo>
                      <a:pt x="32" y="88"/>
                    </a:lnTo>
                    <a:lnTo>
                      <a:pt x="40" y="88"/>
                    </a:lnTo>
                    <a:lnTo>
                      <a:pt x="64" y="8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4" name="Freeform 790"/>
              <p:cNvSpPr>
                <a:spLocks/>
              </p:cNvSpPr>
              <p:nvPr/>
            </p:nvSpPr>
            <p:spPr bwMode="auto">
              <a:xfrm>
                <a:off x="3233738" y="3785716"/>
                <a:ext cx="68262" cy="87313"/>
              </a:xfrm>
              <a:custGeom>
                <a:avLst/>
                <a:gdLst>
                  <a:gd name="T0" fmla="*/ 2147483647 w 40"/>
                  <a:gd name="T1" fmla="*/ 2147483647 h 48"/>
                  <a:gd name="T2" fmla="*/ 2147483647 w 40"/>
                  <a:gd name="T3" fmla="*/ 2147483647 h 48"/>
                  <a:gd name="T4" fmla="*/ 2147483647 w 40"/>
                  <a:gd name="T5" fmla="*/ 2147483647 h 48"/>
                  <a:gd name="T6" fmla="*/ 2147483647 w 40"/>
                  <a:gd name="T7" fmla="*/ 2147483647 h 48"/>
                  <a:gd name="T8" fmla="*/ 2147483647 w 40"/>
                  <a:gd name="T9" fmla="*/ 2147483647 h 48"/>
                  <a:gd name="T10" fmla="*/ 2147483647 w 40"/>
                  <a:gd name="T11" fmla="*/ 0 h 48"/>
                  <a:gd name="T12" fmla="*/ 2147483647 w 40"/>
                  <a:gd name="T13" fmla="*/ 0 h 48"/>
                  <a:gd name="T14" fmla="*/ 0 w 40"/>
                  <a:gd name="T15" fmla="*/ 2147483647 h 48"/>
                  <a:gd name="T16" fmla="*/ 2147483647 w 40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"/>
                  <a:gd name="T28" fmla="*/ 0 h 48"/>
                  <a:gd name="T29" fmla="*/ 40 w 40"/>
                  <a:gd name="T30" fmla="*/ 48 h 4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" h="48">
                    <a:moveTo>
                      <a:pt x="8" y="32"/>
                    </a:moveTo>
                    <a:lnTo>
                      <a:pt x="8" y="48"/>
                    </a:lnTo>
                    <a:lnTo>
                      <a:pt x="24" y="40"/>
                    </a:lnTo>
                    <a:lnTo>
                      <a:pt x="40" y="16"/>
                    </a:lnTo>
                    <a:lnTo>
                      <a:pt x="16" y="0"/>
                    </a:lnTo>
                    <a:lnTo>
                      <a:pt x="8" y="0"/>
                    </a:lnTo>
                    <a:lnTo>
                      <a:pt x="0" y="16"/>
                    </a:lnTo>
                    <a:lnTo>
                      <a:pt x="8" y="32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5" name="Freeform 791"/>
              <p:cNvSpPr>
                <a:spLocks/>
              </p:cNvSpPr>
              <p:nvPr/>
            </p:nvSpPr>
            <p:spPr bwMode="auto">
              <a:xfrm>
                <a:off x="2833688" y="4441354"/>
                <a:ext cx="414337" cy="931862"/>
              </a:xfrm>
              <a:custGeom>
                <a:avLst/>
                <a:gdLst>
                  <a:gd name="T0" fmla="*/ 2147483647 w 248"/>
                  <a:gd name="T1" fmla="*/ 2147483647 h 512"/>
                  <a:gd name="T2" fmla="*/ 2147483647 w 248"/>
                  <a:gd name="T3" fmla="*/ 2147483647 h 512"/>
                  <a:gd name="T4" fmla="*/ 2147483647 w 248"/>
                  <a:gd name="T5" fmla="*/ 2147483647 h 512"/>
                  <a:gd name="T6" fmla="*/ 2147483647 w 248"/>
                  <a:gd name="T7" fmla="*/ 2147483647 h 512"/>
                  <a:gd name="T8" fmla="*/ 2147483647 w 248"/>
                  <a:gd name="T9" fmla="*/ 2147483647 h 512"/>
                  <a:gd name="T10" fmla="*/ 2147483647 w 248"/>
                  <a:gd name="T11" fmla="*/ 2147483647 h 512"/>
                  <a:gd name="T12" fmla="*/ 2147483647 w 248"/>
                  <a:gd name="T13" fmla="*/ 2147483647 h 512"/>
                  <a:gd name="T14" fmla="*/ 2147483647 w 248"/>
                  <a:gd name="T15" fmla="*/ 2147483647 h 512"/>
                  <a:gd name="T16" fmla="*/ 2147483647 w 248"/>
                  <a:gd name="T17" fmla="*/ 2147483647 h 512"/>
                  <a:gd name="T18" fmla="*/ 2147483647 w 248"/>
                  <a:gd name="T19" fmla="*/ 2147483647 h 512"/>
                  <a:gd name="T20" fmla="*/ 2147483647 w 248"/>
                  <a:gd name="T21" fmla="*/ 2147483647 h 512"/>
                  <a:gd name="T22" fmla="*/ 2147483647 w 248"/>
                  <a:gd name="T23" fmla="*/ 2147483647 h 512"/>
                  <a:gd name="T24" fmla="*/ 2147483647 w 248"/>
                  <a:gd name="T25" fmla="*/ 2147483647 h 512"/>
                  <a:gd name="T26" fmla="*/ 2147483647 w 248"/>
                  <a:gd name="T27" fmla="*/ 2147483647 h 512"/>
                  <a:gd name="T28" fmla="*/ 2147483647 w 248"/>
                  <a:gd name="T29" fmla="*/ 0 h 512"/>
                  <a:gd name="T30" fmla="*/ 2147483647 w 248"/>
                  <a:gd name="T31" fmla="*/ 0 h 512"/>
                  <a:gd name="T32" fmla="*/ 2147483647 w 248"/>
                  <a:gd name="T33" fmla="*/ 2147483647 h 512"/>
                  <a:gd name="T34" fmla="*/ 2147483647 w 248"/>
                  <a:gd name="T35" fmla="*/ 0 h 512"/>
                  <a:gd name="T36" fmla="*/ 2147483647 w 248"/>
                  <a:gd name="T37" fmla="*/ 0 h 512"/>
                  <a:gd name="T38" fmla="*/ 2147483647 w 248"/>
                  <a:gd name="T39" fmla="*/ 2147483647 h 512"/>
                  <a:gd name="T40" fmla="*/ 2147483647 w 248"/>
                  <a:gd name="T41" fmla="*/ 2147483647 h 512"/>
                  <a:gd name="T42" fmla="*/ 2147483647 w 248"/>
                  <a:gd name="T43" fmla="*/ 2147483647 h 512"/>
                  <a:gd name="T44" fmla="*/ 2147483647 w 248"/>
                  <a:gd name="T45" fmla="*/ 2147483647 h 512"/>
                  <a:gd name="T46" fmla="*/ 2147483647 w 248"/>
                  <a:gd name="T47" fmla="*/ 2147483647 h 512"/>
                  <a:gd name="T48" fmla="*/ 2147483647 w 248"/>
                  <a:gd name="T49" fmla="*/ 2147483647 h 512"/>
                  <a:gd name="T50" fmla="*/ 2147483647 w 248"/>
                  <a:gd name="T51" fmla="*/ 2147483647 h 512"/>
                  <a:gd name="T52" fmla="*/ 2147483647 w 248"/>
                  <a:gd name="T53" fmla="*/ 2147483647 h 512"/>
                  <a:gd name="T54" fmla="*/ 2147483647 w 248"/>
                  <a:gd name="T55" fmla="*/ 2147483647 h 512"/>
                  <a:gd name="T56" fmla="*/ 2147483647 w 248"/>
                  <a:gd name="T57" fmla="*/ 2147483647 h 512"/>
                  <a:gd name="T58" fmla="*/ 2147483647 w 248"/>
                  <a:gd name="T59" fmla="*/ 2147483647 h 512"/>
                  <a:gd name="T60" fmla="*/ 2147483647 w 248"/>
                  <a:gd name="T61" fmla="*/ 2147483647 h 512"/>
                  <a:gd name="T62" fmla="*/ 2147483647 w 248"/>
                  <a:gd name="T63" fmla="*/ 2147483647 h 512"/>
                  <a:gd name="T64" fmla="*/ 0 w 248"/>
                  <a:gd name="T65" fmla="*/ 2147483647 h 512"/>
                  <a:gd name="T66" fmla="*/ 2147483647 w 248"/>
                  <a:gd name="T67" fmla="*/ 2147483647 h 512"/>
                  <a:gd name="T68" fmla="*/ 2147483647 w 248"/>
                  <a:gd name="T69" fmla="*/ 2147483647 h 512"/>
                  <a:gd name="T70" fmla="*/ 2147483647 w 248"/>
                  <a:gd name="T71" fmla="*/ 2147483647 h 512"/>
                  <a:gd name="T72" fmla="*/ 2147483647 w 248"/>
                  <a:gd name="T73" fmla="*/ 2147483647 h 512"/>
                  <a:gd name="T74" fmla="*/ 2147483647 w 248"/>
                  <a:gd name="T75" fmla="*/ 2147483647 h 512"/>
                  <a:gd name="T76" fmla="*/ 2147483647 w 248"/>
                  <a:gd name="T77" fmla="*/ 2147483647 h 512"/>
                  <a:gd name="T78" fmla="*/ 2147483647 w 248"/>
                  <a:gd name="T79" fmla="*/ 2147483647 h 512"/>
                  <a:gd name="T80" fmla="*/ 2147483647 w 248"/>
                  <a:gd name="T81" fmla="*/ 2147483647 h 512"/>
                  <a:gd name="T82" fmla="*/ 2147483647 w 248"/>
                  <a:gd name="T83" fmla="*/ 2147483647 h 512"/>
                  <a:gd name="T84" fmla="*/ 2147483647 w 248"/>
                  <a:gd name="T85" fmla="*/ 2147483647 h 512"/>
                  <a:gd name="T86" fmla="*/ 2147483647 w 248"/>
                  <a:gd name="T87" fmla="*/ 2147483647 h 512"/>
                  <a:gd name="T88" fmla="*/ 2147483647 w 248"/>
                  <a:gd name="T89" fmla="*/ 2147483647 h 512"/>
                  <a:gd name="T90" fmla="*/ 2147483647 w 248"/>
                  <a:gd name="T91" fmla="*/ 2147483647 h 512"/>
                  <a:gd name="T92" fmla="*/ 2147483647 w 248"/>
                  <a:gd name="T93" fmla="*/ 2147483647 h 512"/>
                  <a:gd name="T94" fmla="*/ 2147483647 w 248"/>
                  <a:gd name="T95" fmla="*/ 2147483647 h 512"/>
                  <a:gd name="T96" fmla="*/ 2147483647 w 248"/>
                  <a:gd name="T97" fmla="*/ 2147483647 h 512"/>
                  <a:gd name="T98" fmla="*/ 2147483647 w 248"/>
                  <a:gd name="T99" fmla="*/ 2147483647 h 512"/>
                  <a:gd name="T100" fmla="*/ 2147483647 w 248"/>
                  <a:gd name="T101" fmla="*/ 2147483647 h 512"/>
                  <a:gd name="T102" fmla="*/ 2147483647 w 248"/>
                  <a:gd name="T103" fmla="*/ 2147483647 h 512"/>
                  <a:gd name="T104" fmla="*/ 2147483647 w 248"/>
                  <a:gd name="T105" fmla="*/ 2147483647 h 512"/>
                  <a:gd name="T106" fmla="*/ 2147483647 w 248"/>
                  <a:gd name="T107" fmla="*/ 2147483647 h 512"/>
                  <a:gd name="T108" fmla="*/ 2147483647 w 248"/>
                  <a:gd name="T109" fmla="*/ 2147483647 h 512"/>
                  <a:gd name="T110" fmla="*/ 2147483647 w 248"/>
                  <a:gd name="T111" fmla="*/ 2147483647 h 512"/>
                  <a:gd name="T112" fmla="*/ 2147483647 w 248"/>
                  <a:gd name="T113" fmla="*/ 2147483647 h 512"/>
                  <a:gd name="T114" fmla="*/ 2147483647 w 248"/>
                  <a:gd name="T115" fmla="*/ 2147483647 h 512"/>
                  <a:gd name="T116" fmla="*/ 2147483647 w 248"/>
                  <a:gd name="T117" fmla="*/ 2147483647 h 512"/>
                  <a:gd name="T118" fmla="*/ 2147483647 w 248"/>
                  <a:gd name="T119" fmla="*/ 2147483647 h 512"/>
                  <a:gd name="T120" fmla="*/ 2147483647 w 248"/>
                  <a:gd name="T121" fmla="*/ 2147483647 h 512"/>
                  <a:gd name="T122" fmla="*/ 2147483647 w 248"/>
                  <a:gd name="T123" fmla="*/ 2147483647 h 51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48"/>
                  <a:gd name="T187" fmla="*/ 0 h 512"/>
                  <a:gd name="T188" fmla="*/ 248 w 248"/>
                  <a:gd name="T189" fmla="*/ 512 h 512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48" h="512">
                    <a:moveTo>
                      <a:pt x="192" y="144"/>
                    </a:moveTo>
                    <a:lnTo>
                      <a:pt x="192" y="128"/>
                    </a:lnTo>
                    <a:lnTo>
                      <a:pt x="200" y="112"/>
                    </a:lnTo>
                    <a:lnTo>
                      <a:pt x="232" y="88"/>
                    </a:lnTo>
                    <a:lnTo>
                      <a:pt x="240" y="80"/>
                    </a:lnTo>
                    <a:lnTo>
                      <a:pt x="248" y="56"/>
                    </a:lnTo>
                    <a:lnTo>
                      <a:pt x="248" y="48"/>
                    </a:lnTo>
                    <a:lnTo>
                      <a:pt x="232" y="56"/>
                    </a:lnTo>
                    <a:lnTo>
                      <a:pt x="208" y="72"/>
                    </a:lnTo>
                    <a:lnTo>
                      <a:pt x="192" y="64"/>
                    </a:lnTo>
                    <a:lnTo>
                      <a:pt x="192" y="40"/>
                    </a:lnTo>
                    <a:lnTo>
                      <a:pt x="184" y="32"/>
                    </a:lnTo>
                    <a:lnTo>
                      <a:pt x="160" y="24"/>
                    </a:lnTo>
                    <a:lnTo>
                      <a:pt x="144" y="16"/>
                    </a:lnTo>
                    <a:lnTo>
                      <a:pt x="136" y="0"/>
                    </a:lnTo>
                    <a:lnTo>
                      <a:pt x="120" y="0"/>
                    </a:lnTo>
                    <a:lnTo>
                      <a:pt x="112" y="8"/>
                    </a:lnTo>
                    <a:lnTo>
                      <a:pt x="96" y="0"/>
                    </a:lnTo>
                    <a:lnTo>
                      <a:pt x="88" y="0"/>
                    </a:lnTo>
                    <a:lnTo>
                      <a:pt x="80" y="8"/>
                    </a:lnTo>
                    <a:lnTo>
                      <a:pt x="80" y="24"/>
                    </a:lnTo>
                    <a:lnTo>
                      <a:pt x="64" y="40"/>
                    </a:lnTo>
                    <a:lnTo>
                      <a:pt x="64" y="64"/>
                    </a:lnTo>
                    <a:lnTo>
                      <a:pt x="56" y="80"/>
                    </a:lnTo>
                    <a:lnTo>
                      <a:pt x="48" y="128"/>
                    </a:lnTo>
                    <a:lnTo>
                      <a:pt x="48" y="168"/>
                    </a:lnTo>
                    <a:lnTo>
                      <a:pt x="24" y="224"/>
                    </a:lnTo>
                    <a:lnTo>
                      <a:pt x="24" y="280"/>
                    </a:lnTo>
                    <a:lnTo>
                      <a:pt x="24" y="304"/>
                    </a:lnTo>
                    <a:lnTo>
                      <a:pt x="16" y="336"/>
                    </a:lnTo>
                    <a:lnTo>
                      <a:pt x="24" y="352"/>
                    </a:lnTo>
                    <a:lnTo>
                      <a:pt x="16" y="416"/>
                    </a:lnTo>
                    <a:lnTo>
                      <a:pt x="0" y="440"/>
                    </a:lnTo>
                    <a:lnTo>
                      <a:pt x="8" y="464"/>
                    </a:lnTo>
                    <a:lnTo>
                      <a:pt x="16" y="488"/>
                    </a:lnTo>
                    <a:lnTo>
                      <a:pt x="80" y="512"/>
                    </a:lnTo>
                    <a:lnTo>
                      <a:pt x="64" y="496"/>
                    </a:lnTo>
                    <a:lnTo>
                      <a:pt x="56" y="472"/>
                    </a:lnTo>
                    <a:lnTo>
                      <a:pt x="64" y="448"/>
                    </a:lnTo>
                    <a:lnTo>
                      <a:pt x="80" y="424"/>
                    </a:lnTo>
                    <a:lnTo>
                      <a:pt x="88" y="416"/>
                    </a:lnTo>
                    <a:lnTo>
                      <a:pt x="96" y="392"/>
                    </a:lnTo>
                    <a:lnTo>
                      <a:pt x="88" y="384"/>
                    </a:lnTo>
                    <a:lnTo>
                      <a:pt x="80" y="368"/>
                    </a:lnTo>
                    <a:lnTo>
                      <a:pt x="96" y="344"/>
                    </a:lnTo>
                    <a:lnTo>
                      <a:pt x="112" y="328"/>
                    </a:lnTo>
                    <a:lnTo>
                      <a:pt x="120" y="304"/>
                    </a:lnTo>
                    <a:lnTo>
                      <a:pt x="120" y="296"/>
                    </a:lnTo>
                    <a:lnTo>
                      <a:pt x="112" y="296"/>
                    </a:lnTo>
                    <a:lnTo>
                      <a:pt x="112" y="288"/>
                    </a:lnTo>
                    <a:lnTo>
                      <a:pt x="136" y="280"/>
                    </a:lnTo>
                    <a:lnTo>
                      <a:pt x="144" y="264"/>
                    </a:lnTo>
                    <a:lnTo>
                      <a:pt x="152" y="248"/>
                    </a:lnTo>
                    <a:lnTo>
                      <a:pt x="192" y="232"/>
                    </a:lnTo>
                    <a:lnTo>
                      <a:pt x="200" y="224"/>
                    </a:lnTo>
                    <a:lnTo>
                      <a:pt x="208" y="224"/>
                    </a:lnTo>
                    <a:lnTo>
                      <a:pt x="216" y="200"/>
                    </a:lnTo>
                    <a:lnTo>
                      <a:pt x="208" y="184"/>
                    </a:lnTo>
                    <a:lnTo>
                      <a:pt x="192" y="176"/>
                    </a:lnTo>
                    <a:lnTo>
                      <a:pt x="208" y="176"/>
                    </a:lnTo>
                    <a:lnTo>
                      <a:pt x="192" y="168"/>
                    </a:lnTo>
                    <a:lnTo>
                      <a:pt x="192" y="144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6" name="Freeform 792"/>
              <p:cNvSpPr>
                <a:spLocks/>
              </p:cNvSpPr>
              <p:nvPr/>
            </p:nvSpPr>
            <p:spPr bwMode="auto">
              <a:xfrm>
                <a:off x="3060700" y="4382616"/>
                <a:ext cx="187325" cy="190500"/>
              </a:xfrm>
              <a:custGeom>
                <a:avLst/>
                <a:gdLst>
                  <a:gd name="T0" fmla="*/ 2147483647 w 112"/>
                  <a:gd name="T1" fmla="*/ 0 h 104"/>
                  <a:gd name="T2" fmla="*/ 0 w 112"/>
                  <a:gd name="T3" fmla="*/ 2147483647 h 104"/>
                  <a:gd name="T4" fmla="*/ 0 w 112"/>
                  <a:gd name="T5" fmla="*/ 2147483647 h 104"/>
                  <a:gd name="T6" fmla="*/ 2147483647 w 112"/>
                  <a:gd name="T7" fmla="*/ 2147483647 h 104"/>
                  <a:gd name="T8" fmla="*/ 2147483647 w 112"/>
                  <a:gd name="T9" fmla="*/ 2147483647 h 104"/>
                  <a:gd name="T10" fmla="*/ 2147483647 w 112"/>
                  <a:gd name="T11" fmla="*/ 2147483647 h 104"/>
                  <a:gd name="T12" fmla="*/ 2147483647 w 112"/>
                  <a:gd name="T13" fmla="*/ 2147483647 h 104"/>
                  <a:gd name="T14" fmla="*/ 2147483647 w 112"/>
                  <a:gd name="T15" fmla="*/ 2147483647 h 104"/>
                  <a:gd name="T16" fmla="*/ 2147483647 w 112"/>
                  <a:gd name="T17" fmla="*/ 2147483647 h 104"/>
                  <a:gd name="T18" fmla="*/ 2147483647 w 112"/>
                  <a:gd name="T19" fmla="*/ 2147483647 h 104"/>
                  <a:gd name="T20" fmla="*/ 2147483647 w 112"/>
                  <a:gd name="T21" fmla="*/ 2147483647 h 104"/>
                  <a:gd name="T22" fmla="*/ 2147483647 w 112"/>
                  <a:gd name="T23" fmla="*/ 2147483647 h 104"/>
                  <a:gd name="T24" fmla="*/ 2147483647 w 112"/>
                  <a:gd name="T25" fmla="*/ 2147483647 h 104"/>
                  <a:gd name="T26" fmla="*/ 2147483647 w 112"/>
                  <a:gd name="T27" fmla="*/ 2147483647 h 104"/>
                  <a:gd name="T28" fmla="*/ 2147483647 w 112"/>
                  <a:gd name="T29" fmla="*/ 2147483647 h 104"/>
                  <a:gd name="T30" fmla="*/ 2147483647 w 112"/>
                  <a:gd name="T31" fmla="*/ 2147483647 h 104"/>
                  <a:gd name="T32" fmla="*/ 2147483647 w 112"/>
                  <a:gd name="T33" fmla="*/ 2147483647 h 104"/>
                  <a:gd name="T34" fmla="*/ 2147483647 w 112"/>
                  <a:gd name="T35" fmla="*/ 0 h 104"/>
                  <a:gd name="T36" fmla="*/ 2147483647 w 112"/>
                  <a:gd name="T37" fmla="*/ 0 h 104"/>
                  <a:gd name="T38" fmla="*/ 2147483647 w 112"/>
                  <a:gd name="T39" fmla="*/ 0 h 10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12"/>
                  <a:gd name="T61" fmla="*/ 0 h 104"/>
                  <a:gd name="T62" fmla="*/ 112 w 112"/>
                  <a:gd name="T63" fmla="*/ 104 h 10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12" h="104">
                    <a:moveTo>
                      <a:pt x="32" y="0"/>
                    </a:moveTo>
                    <a:lnTo>
                      <a:pt x="0" y="24"/>
                    </a:lnTo>
                    <a:lnTo>
                      <a:pt x="0" y="32"/>
                    </a:lnTo>
                    <a:lnTo>
                      <a:pt x="8" y="48"/>
                    </a:lnTo>
                    <a:lnTo>
                      <a:pt x="24" y="56"/>
                    </a:lnTo>
                    <a:lnTo>
                      <a:pt x="48" y="64"/>
                    </a:lnTo>
                    <a:lnTo>
                      <a:pt x="56" y="72"/>
                    </a:lnTo>
                    <a:lnTo>
                      <a:pt x="56" y="96"/>
                    </a:lnTo>
                    <a:lnTo>
                      <a:pt x="72" y="104"/>
                    </a:lnTo>
                    <a:lnTo>
                      <a:pt x="96" y="88"/>
                    </a:lnTo>
                    <a:lnTo>
                      <a:pt x="112" y="80"/>
                    </a:lnTo>
                    <a:lnTo>
                      <a:pt x="104" y="72"/>
                    </a:lnTo>
                    <a:lnTo>
                      <a:pt x="104" y="56"/>
                    </a:lnTo>
                    <a:lnTo>
                      <a:pt x="96" y="56"/>
                    </a:lnTo>
                    <a:lnTo>
                      <a:pt x="80" y="32"/>
                    </a:lnTo>
                    <a:lnTo>
                      <a:pt x="72" y="24"/>
                    </a:lnTo>
                    <a:lnTo>
                      <a:pt x="56" y="8"/>
                    </a:lnTo>
                    <a:lnTo>
                      <a:pt x="56" y="0"/>
                    </a:lnTo>
                    <a:lnTo>
                      <a:pt x="48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7" name="Freeform 793"/>
              <p:cNvSpPr>
                <a:spLocks/>
              </p:cNvSpPr>
              <p:nvPr/>
            </p:nvSpPr>
            <p:spPr bwMode="auto">
              <a:xfrm>
                <a:off x="3154363" y="4644554"/>
                <a:ext cx="107950" cy="146050"/>
              </a:xfrm>
              <a:custGeom>
                <a:avLst/>
                <a:gdLst>
                  <a:gd name="T0" fmla="*/ 2147483647 w 64"/>
                  <a:gd name="T1" fmla="*/ 2147483647 h 80"/>
                  <a:gd name="T2" fmla="*/ 2147483647 w 64"/>
                  <a:gd name="T3" fmla="*/ 2147483647 h 80"/>
                  <a:gd name="T4" fmla="*/ 2147483647 w 64"/>
                  <a:gd name="T5" fmla="*/ 0 h 80"/>
                  <a:gd name="T6" fmla="*/ 0 w 64"/>
                  <a:gd name="T7" fmla="*/ 2147483647 h 80"/>
                  <a:gd name="T8" fmla="*/ 0 w 64"/>
                  <a:gd name="T9" fmla="*/ 2147483647 h 80"/>
                  <a:gd name="T10" fmla="*/ 0 w 64"/>
                  <a:gd name="T11" fmla="*/ 2147483647 h 80"/>
                  <a:gd name="T12" fmla="*/ 2147483647 w 64"/>
                  <a:gd name="T13" fmla="*/ 2147483647 h 80"/>
                  <a:gd name="T14" fmla="*/ 2147483647 w 64"/>
                  <a:gd name="T15" fmla="*/ 2147483647 h 80"/>
                  <a:gd name="T16" fmla="*/ 2147483647 w 64"/>
                  <a:gd name="T17" fmla="*/ 2147483647 h 80"/>
                  <a:gd name="T18" fmla="*/ 2147483647 w 64"/>
                  <a:gd name="T19" fmla="*/ 2147483647 h 80"/>
                  <a:gd name="T20" fmla="*/ 2147483647 w 64"/>
                  <a:gd name="T21" fmla="*/ 2147483647 h 80"/>
                  <a:gd name="T22" fmla="*/ 2147483647 w 64"/>
                  <a:gd name="T23" fmla="*/ 2147483647 h 80"/>
                  <a:gd name="T24" fmla="*/ 2147483647 w 64"/>
                  <a:gd name="T25" fmla="*/ 2147483647 h 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4"/>
                  <a:gd name="T40" fmla="*/ 0 h 80"/>
                  <a:gd name="T41" fmla="*/ 64 w 64"/>
                  <a:gd name="T42" fmla="*/ 80 h 8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4" h="80">
                    <a:moveTo>
                      <a:pt x="40" y="16"/>
                    </a:moveTo>
                    <a:lnTo>
                      <a:pt x="24" y="8"/>
                    </a:lnTo>
                    <a:lnTo>
                      <a:pt x="8" y="0"/>
                    </a:lnTo>
                    <a:lnTo>
                      <a:pt x="0" y="16"/>
                    </a:lnTo>
                    <a:lnTo>
                      <a:pt x="0" y="32"/>
                    </a:lnTo>
                    <a:lnTo>
                      <a:pt x="0" y="56"/>
                    </a:lnTo>
                    <a:lnTo>
                      <a:pt x="16" y="64"/>
                    </a:lnTo>
                    <a:lnTo>
                      <a:pt x="24" y="72"/>
                    </a:lnTo>
                    <a:lnTo>
                      <a:pt x="40" y="80"/>
                    </a:lnTo>
                    <a:lnTo>
                      <a:pt x="64" y="64"/>
                    </a:lnTo>
                    <a:lnTo>
                      <a:pt x="64" y="56"/>
                    </a:lnTo>
                    <a:lnTo>
                      <a:pt x="56" y="32"/>
                    </a:lnTo>
                    <a:lnTo>
                      <a:pt x="40" y="16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8" name="Freeform 794"/>
              <p:cNvSpPr>
                <a:spLocks/>
              </p:cNvSpPr>
              <p:nvPr/>
            </p:nvSpPr>
            <p:spPr bwMode="auto">
              <a:xfrm>
                <a:off x="2913063" y="4149254"/>
                <a:ext cx="241300" cy="306387"/>
              </a:xfrm>
              <a:custGeom>
                <a:avLst/>
                <a:gdLst>
                  <a:gd name="T0" fmla="*/ 2147483647 w 144"/>
                  <a:gd name="T1" fmla="*/ 2147483647 h 168"/>
                  <a:gd name="T2" fmla="*/ 2147483647 w 144"/>
                  <a:gd name="T3" fmla="*/ 2147483647 h 168"/>
                  <a:gd name="T4" fmla="*/ 2147483647 w 144"/>
                  <a:gd name="T5" fmla="*/ 2147483647 h 168"/>
                  <a:gd name="T6" fmla="*/ 2147483647 w 144"/>
                  <a:gd name="T7" fmla="*/ 2147483647 h 168"/>
                  <a:gd name="T8" fmla="*/ 2147483647 w 144"/>
                  <a:gd name="T9" fmla="*/ 2147483647 h 168"/>
                  <a:gd name="T10" fmla="*/ 2147483647 w 144"/>
                  <a:gd name="T11" fmla="*/ 2147483647 h 168"/>
                  <a:gd name="T12" fmla="*/ 2147483647 w 144"/>
                  <a:gd name="T13" fmla="*/ 2147483647 h 168"/>
                  <a:gd name="T14" fmla="*/ 2147483647 w 144"/>
                  <a:gd name="T15" fmla="*/ 2147483647 h 168"/>
                  <a:gd name="T16" fmla="*/ 2147483647 w 144"/>
                  <a:gd name="T17" fmla="*/ 2147483647 h 168"/>
                  <a:gd name="T18" fmla="*/ 2147483647 w 144"/>
                  <a:gd name="T19" fmla="*/ 2147483647 h 168"/>
                  <a:gd name="T20" fmla="*/ 2147483647 w 144"/>
                  <a:gd name="T21" fmla="*/ 2147483647 h 168"/>
                  <a:gd name="T22" fmla="*/ 2147483647 w 144"/>
                  <a:gd name="T23" fmla="*/ 2147483647 h 168"/>
                  <a:gd name="T24" fmla="*/ 2147483647 w 144"/>
                  <a:gd name="T25" fmla="*/ 2147483647 h 168"/>
                  <a:gd name="T26" fmla="*/ 2147483647 w 144"/>
                  <a:gd name="T27" fmla="*/ 0 h 168"/>
                  <a:gd name="T28" fmla="*/ 2147483647 w 144"/>
                  <a:gd name="T29" fmla="*/ 2147483647 h 168"/>
                  <a:gd name="T30" fmla="*/ 0 w 144"/>
                  <a:gd name="T31" fmla="*/ 2147483647 h 168"/>
                  <a:gd name="T32" fmla="*/ 2147483647 w 144"/>
                  <a:gd name="T33" fmla="*/ 2147483647 h 168"/>
                  <a:gd name="T34" fmla="*/ 2147483647 w 144"/>
                  <a:gd name="T35" fmla="*/ 2147483647 h 168"/>
                  <a:gd name="T36" fmla="*/ 0 w 144"/>
                  <a:gd name="T37" fmla="*/ 2147483647 h 168"/>
                  <a:gd name="T38" fmla="*/ 0 w 144"/>
                  <a:gd name="T39" fmla="*/ 2147483647 h 168"/>
                  <a:gd name="T40" fmla="*/ 2147483647 w 144"/>
                  <a:gd name="T41" fmla="*/ 2147483647 h 168"/>
                  <a:gd name="T42" fmla="*/ 2147483647 w 144"/>
                  <a:gd name="T43" fmla="*/ 2147483647 h 168"/>
                  <a:gd name="T44" fmla="*/ 2147483647 w 144"/>
                  <a:gd name="T45" fmla="*/ 2147483647 h 168"/>
                  <a:gd name="T46" fmla="*/ 2147483647 w 144"/>
                  <a:gd name="T47" fmla="*/ 2147483647 h 168"/>
                  <a:gd name="T48" fmla="*/ 2147483647 w 144"/>
                  <a:gd name="T49" fmla="*/ 2147483647 h 168"/>
                  <a:gd name="T50" fmla="*/ 2147483647 w 144"/>
                  <a:gd name="T51" fmla="*/ 2147483647 h 168"/>
                  <a:gd name="T52" fmla="*/ 2147483647 w 144"/>
                  <a:gd name="T53" fmla="*/ 2147483647 h 168"/>
                  <a:gd name="T54" fmla="*/ 2147483647 w 144"/>
                  <a:gd name="T55" fmla="*/ 2147483647 h 168"/>
                  <a:gd name="T56" fmla="*/ 2147483647 w 144"/>
                  <a:gd name="T57" fmla="*/ 2147483647 h 168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44"/>
                  <a:gd name="T88" fmla="*/ 0 h 168"/>
                  <a:gd name="T89" fmla="*/ 144 w 144"/>
                  <a:gd name="T90" fmla="*/ 168 h 168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44" h="168">
                    <a:moveTo>
                      <a:pt x="88" y="160"/>
                    </a:moveTo>
                    <a:lnTo>
                      <a:pt x="88" y="152"/>
                    </a:lnTo>
                    <a:lnTo>
                      <a:pt x="120" y="128"/>
                    </a:lnTo>
                    <a:lnTo>
                      <a:pt x="136" y="128"/>
                    </a:lnTo>
                    <a:lnTo>
                      <a:pt x="144" y="128"/>
                    </a:lnTo>
                    <a:lnTo>
                      <a:pt x="144" y="104"/>
                    </a:lnTo>
                    <a:lnTo>
                      <a:pt x="144" y="88"/>
                    </a:lnTo>
                    <a:lnTo>
                      <a:pt x="120" y="80"/>
                    </a:lnTo>
                    <a:lnTo>
                      <a:pt x="112" y="72"/>
                    </a:lnTo>
                    <a:lnTo>
                      <a:pt x="112" y="56"/>
                    </a:lnTo>
                    <a:lnTo>
                      <a:pt x="88" y="40"/>
                    </a:lnTo>
                    <a:lnTo>
                      <a:pt x="64" y="32"/>
                    </a:lnTo>
                    <a:lnTo>
                      <a:pt x="56" y="8"/>
                    </a:lnTo>
                    <a:lnTo>
                      <a:pt x="32" y="0"/>
                    </a:lnTo>
                    <a:lnTo>
                      <a:pt x="16" y="16"/>
                    </a:lnTo>
                    <a:lnTo>
                      <a:pt x="0" y="16"/>
                    </a:lnTo>
                    <a:lnTo>
                      <a:pt x="8" y="32"/>
                    </a:lnTo>
                    <a:lnTo>
                      <a:pt x="8" y="64"/>
                    </a:lnTo>
                    <a:lnTo>
                      <a:pt x="0" y="88"/>
                    </a:lnTo>
                    <a:lnTo>
                      <a:pt x="0" y="104"/>
                    </a:lnTo>
                    <a:lnTo>
                      <a:pt x="16" y="112"/>
                    </a:lnTo>
                    <a:lnTo>
                      <a:pt x="8" y="128"/>
                    </a:lnTo>
                    <a:lnTo>
                      <a:pt x="24" y="160"/>
                    </a:lnTo>
                    <a:lnTo>
                      <a:pt x="32" y="168"/>
                    </a:lnTo>
                    <a:lnTo>
                      <a:pt x="40" y="160"/>
                    </a:lnTo>
                    <a:lnTo>
                      <a:pt x="48" y="160"/>
                    </a:lnTo>
                    <a:lnTo>
                      <a:pt x="64" y="168"/>
                    </a:lnTo>
                    <a:lnTo>
                      <a:pt x="72" y="160"/>
                    </a:lnTo>
                    <a:lnTo>
                      <a:pt x="88" y="16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9" name="Freeform 795"/>
              <p:cNvSpPr>
                <a:spLocks/>
              </p:cNvSpPr>
              <p:nvPr/>
            </p:nvSpPr>
            <p:spPr bwMode="auto">
              <a:xfrm>
                <a:off x="2833688" y="3800004"/>
                <a:ext cx="815975" cy="946150"/>
              </a:xfrm>
              <a:custGeom>
                <a:avLst/>
                <a:gdLst>
                  <a:gd name="T0" fmla="*/ 2147483647 w 488"/>
                  <a:gd name="T1" fmla="*/ 2147483647 h 520"/>
                  <a:gd name="T2" fmla="*/ 2147483647 w 488"/>
                  <a:gd name="T3" fmla="*/ 2147483647 h 520"/>
                  <a:gd name="T4" fmla="*/ 2147483647 w 488"/>
                  <a:gd name="T5" fmla="*/ 2147483647 h 520"/>
                  <a:gd name="T6" fmla="*/ 2147483647 w 488"/>
                  <a:gd name="T7" fmla="*/ 2147483647 h 520"/>
                  <a:gd name="T8" fmla="*/ 2147483647 w 488"/>
                  <a:gd name="T9" fmla="*/ 2147483647 h 520"/>
                  <a:gd name="T10" fmla="*/ 2147483647 w 488"/>
                  <a:gd name="T11" fmla="*/ 2147483647 h 520"/>
                  <a:gd name="T12" fmla="*/ 2147483647 w 488"/>
                  <a:gd name="T13" fmla="*/ 2147483647 h 520"/>
                  <a:gd name="T14" fmla="*/ 2147483647 w 488"/>
                  <a:gd name="T15" fmla="*/ 2147483647 h 520"/>
                  <a:gd name="T16" fmla="*/ 2147483647 w 488"/>
                  <a:gd name="T17" fmla="*/ 2147483647 h 520"/>
                  <a:gd name="T18" fmla="*/ 2147483647 w 488"/>
                  <a:gd name="T19" fmla="*/ 2147483647 h 520"/>
                  <a:gd name="T20" fmla="*/ 2147483647 w 488"/>
                  <a:gd name="T21" fmla="*/ 2147483647 h 520"/>
                  <a:gd name="T22" fmla="*/ 2147483647 w 488"/>
                  <a:gd name="T23" fmla="*/ 2147483647 h 520"/>
                  <a:gd name="T24" fmla="*/ 2147483647 w 488"/>
                  <a:gd name="T25" fmla="*/ 2147483647 h 520"/>
                  <a:gd name="T26" fmla="*/ 2147483647 w 488"/>
                  <a:gd name="T27" fmla="*/ 2147483647 h 520"/>
                  <a:gd name="T28" fmla="*/ 2147483647 w 488"/>
                  <a:gd name="T29" fmla="*/ 2147483647 h 520"/>
                  <a:gd name="T30" fmla="*/ 2147483647 w 488"/>
                  <a:gd name="T31" fmla="*/ 2147483647 h 520"/>
                  <a:gd name="T32" fmla="*/ 2147483647 w 488"/>
                  <a:gd name="T33" fmla="*/ 2147483647 h 520"/>
                  <a:gd name="T34" fmla="*/ 2147483647 w 488"/>
                  <a:gd name="T35" fmla="*/ 2147483647 h 520"/>
                  <a:gd name="T36" fmla="*/ 2147483647 w 488"/>
                  <a:gd name="T37" fmla="*/ 2147483647 h 520"/>
                  <a:gd name="T38" fmla="*/ 2147483647 w 488"/>
                  <a:gd name="T39" fmla="*/ 2147483647 h 520"/>
                  <a:gd name="T40" fmla="*/ 2147483647 w 488"/>
                  <a:gd name="T41" fmla="*/ 2147483647 h 520"/>
                  <a:gd name="T42" fmla="*/ 2147483647 w 488"/>
                  <a:gd name="T43" fmla="*/ 2147483647 h 520"/>
                  <a:gd name="T44" fmla="*/ 2147483647 w 488"/>
                  <a:gd name="T45" fmla="*/ 2147483647 h 520"/>
                  <a:gd name="T46" fmla="*/ 2147483647 w 488"/>
                  <a:gd name="T47" fmla="*/ 0 h 520"/>
                  <a:gd name="T48" fmla="*/ 2147483647 w 488"/>
                  <a:gd name="T49" fmla="*/ 2147483647 h 520"/>
                  <a:gd name="T50" fmla="*/ 2147483647 w 488"/>
                  <a:gd name="T51" fmla="*/ 2147483647 h 520"/>
                  <a:gd name="T52" fmla="*/ 2147483647 w 488"/>
                  <a:gd name="T53" fmla="*/ 2147483647 h 520"/>
                  <a:gd name="T54" fmla="*/ 2147483647 w 488"/>
                  <a:gd name="T55" fmla="*/ 2147483647 h 520"/>
                  <a:gd name="T56" fmla="*/ 2147483647 w 488"/>
                  <a:gd name="T57" fmla="*/ 2147483647 h 520"/>
                  <a:gd name="T58" fmla="*/ 2147483647 w 488"/>
                  <a:gd name="T59" fmla="*/ 2147483647 h 520"/>
                  <a:gd name="T60" fmla="*/ 0 w 488"/>
                  <a:gd name="T61" fmla="*/ 2147483647 h 520"/>
                  <a:gd name="T62" fmla="*/ 2147483647 w 488"/>
                  <a:gd name="T63" fmla="*/ 2147483647 h 520"/>
                  <a:gd name="T64" fmla="*/ 2147483647 w 488"/>
                  <a:gd name="T65" fmla="*/ 2147483647 h 520"/>
                  <a:gd name="T66" fmla="*/ 2147483647 w 488"/>
                  <a:gd name="T67" fmla="*/ 2147483647 h 520"/>
                  <a:gd name="T68" fmla="*/ 2147483647 w 488"/>
                  <a:gd name="T69" fmla="*/ 2147483647 h 520"/>
                  <a:gd name="T70" fmla="*/ 2147483647 w 488"/>
                  <a:gd name="T71" fmla="*/ 2147483647 h 520"/>
                  <a:gd name="T72" fmla="*/ 2147483647 w 488"/>
                  <a:gd name="T73" fmla="*/ 2147483647 h 520"/>
                  <a:gd name="T74" fmla="*/ 2147483647 w 488"/>
                  <a:gd name="T75" fmla="*/ 2147483647 h 520"/>
                  <a:gd name="T76" fmla="*/ 2147483647 w 488"/>
                  <a:gd name="T77" fmla="*/ 2147483647 h 52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88"/>
                  <a:gd name="T118" fmla="*/ 0 h 520"/>
                  <a:gd name="T119" fmla="*/ 488 w 488"/>
                  <a:gd name="T120" fmla="*/ 520 h 520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88" h="520">
                    <a:moveTo>
                      <a:pt x="248" y="400"/>
                    </a:moveTo>
                    <a:lnTo>
                      <a:pt x="248" y="408"/>
                    </a:lnTo>
                    <a:lnTo>
                      <a:pt x="240" y="432"/>
                    </a:lnTo>
                    <a:lnTo>
                      <a:pt x="232" y="440"/>
                    </a:lnTo>
                    <a:lnTo>
                      <a:pt x="200" y="464"/>
                    </a:lnTo>
                    <a:lnTo>
                      <a:pt x="208" y="464"/>
                    </a:lnTo>
                    <a:lnTo>
                      <a:pt x="200" y="464"/>
                    </a:lnTo>
                    <a:lnTo>
                      <a:pt x="216" y="472"/>
                    </a:lnTo>
                    <a:lnTo>
                      <a:pt x="232" y="480"/>
                    </a:lnTo>
                    <a:lnTo>
                      <a:pt x="248" y="496"/>
                    </a:lnTo>
                    <a:lnTo>
                      <a:pt x="256" y="520"/>
                    </a:lnTo>
                    <a:lnTo>
                      <a:pt x="264" y="504"/>
                    </a:lnTo>
                    <a:lnTo>
                      <a:pt x="280" y="488"/>
                    </a:lnTo>
                    <a:lnTo>
                      <a:pt x="296" y="472"/>
                    </a:lnTo>
                    <a:lnTo>
                      <a:pt x="312" y="416"/>
                    </a:lnTo>
                    <a:lnTo>
                      <a:pt x="328" y="392"/>
                    </a:lnTo>
                    <a:lnTo>
                      <a:pt x="368" y="368"/>
                    </a:lnTo>
                    <a:lnTo>
                      <a:pt x="400" y="360"/>
                    </a:lnTo>
                    <a:lnTo>
                      <a:pt x="408" y="360"/>
                    </a:lnTo>
                    <a:lnTo>
                      <a:pt x="416" y="344"/>
                    </a:lnTo>
                    <a:lnTo>
                      <a:pt x="416" y="328"/>
                    </a:lnTo>
                    <a:lnTo>
                      <a:pt x="432" y="304"/>
                    </a:lnTo>
                    <a:lnTo>
                      <a:pt x="432" y="296"/>
                    </a:lnTo>
                    <a:lnTo>
                      <a:pt x="440" y="232"/>
                    </a:lnTo>
                    <a:lnTo>
                      <a:pt x="448" y="224"/>
                    </a:lnTo>
                    <a:lnTo>
                      <a:pt x="488" y="176"/>
                    </a:lnTo>
                    <a:lnTo>
                      <a:pt x="488" y="160"/>
                    </a:lnTo>
                    <a:lnTo>
                      <a:pt x="480" y="136"/>
                    </a:lnTo>
                    <a:lnTo>
                      <a:pt x="456" y="128"/>
                    </a:lnTo>
                    <a:lnTo>
                      <a:pt x="424" y="104"/>
                    </a:lnTo>
                    <a:lnTo>
                      <a:pt x="384" y="104"/>
                    </a:lnTo>
                    <a:lnTo>
                      <a:pt x="368" y="96"/>
                    </a:lnTo>
                    <a:lnTo>
                      <a:pt x="360" y="88"/>
                    </a:lnTo>
                    <a:lnTo>
                      <a:pt x="328" y="72"/>
                    </a:lnTo>
                    <a:lnTo>
                      <a:pt x="304" y="56"/>
                    </a:lnTo>
                    <a:lnTo>
                      <a:pt x="296" y="40"/>
                    </a:lnTo>
                    <a:lnTo>
                      <a:pt x="288" y="8"/>
                    </a:lnTo>
                    <a:lnTo>
                      <a:pt x="280" y="8"/>
                    </a:lnTo>
                    <a:lnTo>
                      <a:pt x="264" y="32"/>
                    </a:lnTo>
                    <a:lnTo>
                      <a:pt x="248" y="40"/>
                    </a:lnTo>
                    <a:lnTo>
                      <a:pt x="224" y="40"/>
                    </a:lnTo>
                    <a:lnTo>
                      <a:pt x="216" y="40"/>
                    </a:lnTo>
                    <a:lnTo>
                      <a:pt x="192" y="48"/>
                    </a:lnTo>
                    <a:lnTo>
                      <a:pt x="184" y="48"/>
                    </a:lnTo>
                    <a:lnTo>
                      <a:pt x="168" y="40"/>
                    </a:lnTo>
                    <a:lnTo>
                      <a:pt x="176" y="16"/>
                    </a:lnTo>
                    <a:lnTo>
                      <a:pt x="168" y="0"/>
                    </a:lnTo>
                    <a:lnTo>
                      <a:pt x="160" y="0"/>
                    </a:lnTo>
                    <a:lnTo>
                      <a:pt x="160" y="8"/>
                    </a:lnTo>
                    <a:lnTo>
                      <a:pt x="144" y="16"/>
                    </a:lnTo>
                    <a:lnTo>
                      <a:pt x="112" y="16"/>
                    </a:lnTo>
                    <a:lnTo>
                      <a:pt x="120" y="32"/>
                    </a:lnTo>
                    <a:lnTo>
                      <a:pt x="128" y="48"/>
                    </a:lnTo>
                    <a:lnTo>
                      <a:pt x="88" y="56"/>
                    </a:lnTo>
                    <a:lnTo>
                      <a:pt x="80" y="48"/>
                    </a:lnTo>
                    <a:lnTo>
                      <a:pt x="48" y="56"/>
                    </a:lnTo>
                    <a:lnTo>
                      <a:pt x="48" y="72"/>
                    </a:lnTo>
                    <a:lnTo>
                      <a:pt x="40" y="120"/>
                    </a:lnTo>
                    <a:lnTo>
                      <a:pt x="32" y="112"/>
                    </a:lnTo>
                    <a:lnTo>
                      <a:pt x="32" y="120"/>
                    </a:lnTo>
                    <a:lnTo>
                      <a:pt x="16" y="128"/>
                    </a:lnTo>
                    <a:lnTo>
                      <a:pt x="0" y="152"/>
                    </a:lnTo>
                    <a:lnTo>
                      <a:pt x="0" y="176"/>
                    </a:lnTo>
                    <a:lnTo>
                      <a:pt x="16" y="192"/>
                    </a:lnTo>
                    <a:lnTo>
                      <a:pt x="40" y="184"/>
                    </a:lnTo>
                    <a:lnTo>
                      <a:pt x="40" y="208"/>
                    </a:lnTo>
                    <a:lnTo>
                      <a:pt x="48" y="208"/>
                    </a:lnTo>
                    <a:lnTo>
                      <a:pt x="64" y="208"/>
                    </a:lnTo>
                    <a:lnTo>
                      <a:pt x="80" y="192"/>
                    </a:lnTo>
                    <a:lnTo>
                      <a:pt x="104" y="200"/>
                    </a:lnTo>
                    <a:lnTo>
                      <a:pt x="112" y="224"/>
                    </a:lnTo>
                    <a:lnTo>
                      <a:pt x="136" y="232"/>
                    </a:lnTo>
                    <a:lnTo>
                      <a:pt x="160" y="248"/>
                    </a:lnTo>
                    <a:lnTo>
                      <a:pt x="160" y="264"/>
                    </a:lnTo>
                    <a:lnTo>
                      <a:pt x="168" y="272"/>
                    </a:lnTo>
                    <a:lnTo>
                      <a:pt x="192" y="280"/>
                    </a:lnTo>
                    <a:lnTo>
                      <a:pt x="192" y="296"/>
                    </a:lnTo>
                    <a:lnTo>
                      <a:pt x="192" y="320"/>
                    </a:lnTo>
                    <a:lnTo>
                      <a:pt x="248" y="40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0" name="Freeform 796"/>
              <p:cNvSpPr>
                <a:spLocks/>
              </p:cNvSpPr>
              <p:nvPr/>
            </p:nvSpPr>
            <p:spPr bwMode="auto">
              <a:xfrm>
                <a:off x="3154363" y="4382616"/>
                <a:ext cx="93662" cy="146050"/>
              </a:xfrm>
              <a:custGeom>
                <a:avLst/>
                <a:gdLst>
                  <a:gd name="T0" fmla="*/ 0 w 56"/>
                  <a:gd name="T1" fmla="*/ 0 h 80"/>
                  <a:gd name="T2" fmla="*/ 0 w 56"/>
                  <a:gd name="T3" fmla="*/ 2147483647 h 80"/>
                  <a:gd name="T4" fmla="*/ 2147483647 w 56"/>
                  <a:gd name="T5" fmla="*/ 2147483647 h 80"/>
                  <a:gd name="T6" fmla="*/ 2147483647 w 56"/>
                  <a:gd name="T7" fmla="*/ 2147483647 h 80"/>
                  <a:gd name="T8" fmla="*/ 2147483647 w 56"/>
                  <a:gd name="T9" fmla="*/ 2147483647 h 80"/>
                  <a:gd name="T10" fmla="*/ 2147483647 w 56"/>
                  <a:gd name="T11" fmla="*/ 2147483647 h 80"/>
                  <a:gd name="T12" fmla="*/ 2147483647 w 56"/>
                  <a:gd name="T13" fmla="*/ 2147483647 h 80"/>
                  <a:gd name="T14" fmla="*/ 2147483647 w 56"/>
                  <a:gd name="T15" fmla="*/ 2147483647 h 80"/>
                  <a:gd name="T16" fmla="*/ 0 w 56"/>
                  <a:gd name="T17" fmla="*/ 0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"/>
                  <a:gd name="T28" fmla="*/ 0 h 80"/>
                  <a:gd name="T29" fmla="*/ 56 w 56"/>
                  <a:gd name="T30" fmla="*/ 80 h 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" h="80">
                    <a:moveTo>
                      <a:pt x="0" y="0"/>
                    </a:moveTo>
                    <a:lnTo>
                      <a:pt x="0" y="8"/>
                    </a:lnTo>
                    <a:lnTo>
                      <a:pt x="16" y="24"/>
                    </a:lnTo>
                    <a:lnTo>
                      <a:pt x="24" y="32"/>
                    </a:lnTo>
                    <a:lnTo>
                      <a:pt x="40" y="56"/>
                    </a:lnTo>
                    <a:lnTo>
                      <a:pt x="48" y="64"/>
                    </a:lnTo>
                    <a:lnTo>
                      <a:pt x="48" y="72"/>
                    </a:lnTo>
                    <a:lnTo>
                      <a:pt x="56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1" name="Freeform 797"/>
              <p:cNvSpPr>
                <a:spLocks/>
              </p:cNvSpPr>
              <p:nvPr/>
            </p:nvSpPr>
            <p:spPr bwMode="auto">
              <a:xfrm>
                <a:off x="3154363" y="4644554"/>
                <a:ext cx="107950" cy="146050"/>
              </a:xfrm>
              <a:custGeom>
                <a:avLst/>
                <a:gdLst>
                  <a:gd name="T0" fmla="*/ 2147483647 w 64"/>
                  <a:gd name="T1" fmla="*/ 2147483647 h 80"/>
                  <a:gd name="T2" fmla="*/ 2147483647 w 64"/>
                  <a:gd name="T3" fmla="*/ 2147483647 h 80"/>
                  <a:gd name="T4" fmla="*/ 2147483647 w 64"/>
                  <a:gd name="T5" fmla="*/ 0 h 80"/>
                  <a:gd name="T6" fmla="*/ 0 w 64"/>
                  <a:gd name="T7" fmla="*/ 2147483647 h 80"/>
                  <a:gd name="T8" fmla="*/ 0 w 64"/>
                  <a:gd name="T9" fmla="*/ 2147483647 h 80"/>
                  <a:gd name="T10" fmla="*/ 0 w 64"/>
                  <a:gd name="T11" fmla="*/ 2147483647 h 80"/>
                  <a:gd name="T12" fmla="*/ 2147483647 w 64"/>
                  <a:gd name="T13" fmla="*/ 2147483647 h 80"/>
                  <a:gd name="T14" fmla="*/ 2147483647 w 64"/>
                  <a:gd name="T15" fmla="*/ 2147483647 h 80"/>
                  <a:gd name="T16" fmla="*/ 2147483647 w 64"/>
                  <a:gd name="T17" fmla="*/ 2147483647 h 80"/>
                  <a:gd name="T18" fmla="*/ 2147483647 w 64"/>
                  <a:gd name="T19" fmla="*/ 2147483647 h 80"/>
                  <a:gd name="T20" fmla="*/ 2147483647 w 64"/>
                  <a:gd name="T21" fmla="*/ 2147483647 h 80"/>
                  <a:gd name="T22" fmla="*/ 2147483647 w 64"/>
                  <a:gd name="T23" fmla="*/ 2147483647 h 80"/>
                  <a:gd name="T24" fmla="*/ 2147483647 w 64"/>
                  <a:gd name="T25" fmla="*/ 2147483647 h 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4"/>
                  <a:gd name="T40" fmla="*/ 0 h 80"/>
                  <a:gd name="T41" fmla="*/ 64 w 64"/>
                  <a:gd name="T42" fmla="*/ 80 h 8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4" h="80">
                    <a:moveTo>
                      <a:pt x="40" y="16"/>
                    </a:moveTo>
                    <a:lnTo>
                      <a:pt x="24" y="8"/>
                    </a:lnTo>
                    <a:lnTo>
                      <a:pt x="8" y="0"/>
                    </a:lnTo>
                    <a:lnTo>
                      <a:pt x="0" y="16"/>
                    </a:lnTo>
                    <a:lnTo>
                      <a:pt x="0" y="32"/>
                    </a:lnTo>
                    <a:lnTo>
                      <a:pt x="0" y="56"/>
                    </a:lnTo>
                    <a:lnTo>
                      <a:pt x="16" y="64"/>
                    </a:lnTo>
                    <a:lnTo>
                      <a:pt x="24" y="72"/>
                    </a:lnTo>
                    <a:lnTo>
                      <a:pt x="40" y="80"/>
                    </a:lnTo>
                    <a:lnTo>
                      <a:pt x="64" y="64"/>
                    </a:lnTo>
                    <a:lnTo>
                      <a:pt x="64" y="56"/>
                    </a:lnTo>
                    <a:lnTo>
                      <a:pt x="56" y="32"/>
                    </a:lnTo>
                    <a:lnTo>
                      <a:pt x="40" y="16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2" name="Freeform 798"/>
              <p:cNvSpPr>
                <a:spLocks/>
              </p:cNvSpPr>
              <p:nvPr/>
            </p:nvSpPr>
            <p:spPr bwMode="auto">
              <a:xfrm>
                <a:off x="3154363" y="4382616"/>
                <a:ext cx="93662" cy="146050"/>
              </a:xfrm>
              <a:custGeom>
                <a:avLst/>
                <a:gdLst>
                  <a:gd name="T0" fmla="*/ 0 w 56"/>
                  <a:gd name="T1" fmla="*/ 0 h 80"/>
                  <a:gd name="T2" fmla="*/ 0 w 56"/>
                  <a:gd name="T3" fmla="*/ 2147483647 h 80"/>
                  <a:gd name="T4" fmla="*/ 2147483647 w 56"/>
                  <a:gd name="T5" fmla="*/ 2147483647 h 80"/>
                  <a:gd name="T6" fmla="*/ 2147483647 w 56"/>
                  <a:gd name="T7" fmla="*/ 2147483647 h 80"/>
                  <a:gd name="T8" fmla="*/ 2147483647 w 56"/>
                  <a:gd name="T9" fmla="*/ 2147483647 h 80"/>
                  <a:gd name="T10" fmla="*/ 2147483647 w 56"/>
                  <a:gd name="T11" fmla="*/ 2147483647 h 80"/>
                  <a:gd name="T12" fmla="*/ 2147483647 w 56"/>
                  <a:gd name="T13" fmla="*/ 2147483647 h 80"/>
                  <a:gd name="T14" fmla="*/ 2147483647 w 56"/>
                  <a:gd name="T15" fmla="*/ 2147483647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"/>
                  <a:gd name="T25" fmla="*/ 0 h 80"/>
                  <a:gd name="T26" fmla="*/ 56 w 56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" h="80">
                    <a:moveTo>
                      <a:pt x="0" y="0"/>
                    </a:moveTo>
                    <a:lnTo>
                      <a:pt x="0" y="8"/>
                    </a:lnTo>
                    <a:lnTo>
                      <a:pt x="16" y="24"/>
                    </a:lnTo>
                    <a:lnTo>
                      <a:pt x="24" y="32"/>
                    </a:lnTo>
                    <a:lnTo>
                      <a:pt x="40" y="56"/>
                    </a:lnTo>
                    <a:lnTo>
                      <a:pt x="48" y="64"/>
                    </a:lnTo>
                    <a:lnTo>
                      <a:pt x="48" y="72"/>
                    </a:lnTo>
                    <a:lnTo>
                      <a:pt x="56" y="80"/>
                    </a:lnTo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3" name="Freeform 799"/>
              <p:cNvSpPr>
                <a:spLocks/>
              </p:cNvSpPr>
              <p:nvPr/>
            </p:nvSpPr>
            <p:spPr bwMode="auto">
              <a:xfrm>
                <a:off x="3154363" y="4382616"/>
                <a:ext cx="93662" cy="146050"/>
              </a:xfrm>
              <a:custGeom>
                <a:avLst/>
                <a:gdLst>
                  <a:gd name="T0" fmla="*/ 0 w 56"/>
                  <a:gd name="T1" fmla="*/ 0 h 80"/>
                  <a:gd name="T2" fmla="*/ 0 w 56"/>
                  <a:gd name="T3" fmla="*/ 2147483647 h 80"/>
                  <a:gd name="T4" fmla="*/ 2147483647 w 56"/>
                  <a:gd name="T5" fmla="*/ 2147483647 h 80"/>
                  <a:gd name="T6" fmla="*/ 2147483647 w 56"/>
                  <a:gd name="T7" fmla="*/ 2147483647 h 80"/>
                  <a:gd name="T8" fmla="*/ 2147483647 w 56"/>
                  <a:gd name="T9" fmla="*/ 2147483647 h 80"/>
                  <a:gd name="T10" fmla="*/ 2147483647 w 56"/>
                  <a:gd name="T11" fmla="*/ 2147483647 h 80"/>
                  <a:gd name="T12" fmla="*/ 2147483647 w 56"/>
                  <a:gd name="T13" fmla="*/ 2147483647 h 80"/>
                  <a:gd name="T14" fmla="*/ 2147483647 w 56"/>
                  <a:gd name="T15" fmla="*/ 2147483647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"/>
                  <a:gd name="T25" fmla="*/ 0 h 80"/>
                  <a:gd name="T26" fmla="*/ 56 w 56"/>
                  <a:gd name="T27" fmla="*/ 80 h 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" h="80">
                    <a:moveTo>
                      <a:pt x="0" y="0"/>
                    </a:moveTo>
                    <a:lnTo>
                      <a:pt x="0" y="8"/>
                    </a:lnTo>
                    <a:lnTo>
                      <a:pt x="16" y="24"/>
                    </a:lnTo>
                    <a:lnTo>
                      <a:pt x="24" y="32"/>
                    </a:lnTo>
                    <a:lnTo>
                      <a:pt x="40" y="56"/>
                    </a:lnTo>
                    <a:lnTo>
                      <a:pt x="48" y="64"/>
                    </a:lnTo>
                    <a:lnTo>
                      <a:pt x="48" y="72"/>
                    </a:lnTo>
                    <a:lnTo>
                      <a:pt x="56" y="80"/>
                    </a:lnTo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4" name="Freeform 800"/>
              <p:cNvSpPr>
                <a:spLocks/>
              </p:cNvSpPr>
              <p:nvPr/>
            </p:nvSpPr>
            <p:spPr bwMode="auto">
              <a:xfrm>
                <a:off x="3167063" y="3771429"/>
                <a:ext cx="80962" cy="101600"/>
              </a:xfrm>
              <a:custGeom>
                <a:avLst/>
                <a:gdLst>
                  <a:gd name="T0" fmla="*/ 2147483647 w 48"/>
                  <a:gd name="T1" fmla="*/ 2147483647 h 56"/>
                  <a:gd name="T2" fmla="*/ 2147483647 w 48"/>
                  <a:gd name="T3" fmla="*/ 2147483647 h 56"/>
                  <a:gd name="T4" fmla="*/ 2147483647 w 48"/>
                  <a:gd name="T5" fmla="*/ 2147483647 h 56"/>
                  <a:gd name="T6" fmla="*/ 2147483647 w 48"/>
                  <a:gd name="T7" fmla="*/ 2147483647 h 56"/>
                  <a:gd name="T8" fmla="*/ 2147483647 w 48"/>
                  <a:gd name="T9" fmla="*/ 2147483647 h 56"/>
                  <a:gd name="T10" fmla="*/ 2147483647 w 48"/>
                  <a:gd name="T11" fmla="*/ 0 h 56"/>
                  <a:gd name="T12" fmla="*/ 2147483647 w 48"/>
                  <a:gd name="T13" fmla="*/ 2147483647 h 56"/>
                  <a:gd name="T14" fmla="*/ 0 w 48"/>
                  <a:gd name="T15" fmla="*/ 2147483647 h 56"/>
                  <a:gd name="T16" fmla="*/ 2147483647 w 48"/>
                  <a:gd name="T17" fmla="*/ 2147483647 h 56"/>
                  <a:gd name="T18" fmla="*/ 2147483647 w 48"/>
                  <a:gd name="T19" fmla="*/ 2147483647 h 56"/>
                  <a:gd name="T20" fmla="*/ 2147483647 w 48"/>
                  <a:gd name="T21" fmla="*/ 2147483647 h 56"/>
                  <a:gd name="T22" fmla="*/ 2147483647 w 48"/>
                  <a:gd name="T23" fmla="*/ 2147483647 h 5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8"/>
                  <a:gd name="T37" fmla="*/ 0 h 56"/>
                  <a:gd name="T38" fmla="*/ 48 w 48"/>
                  <a:gd name="T39" fmla="*/ 56 h 5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8" h="56">
                    <a:moveTo>
                      <a:pt x="48" y="56"/>
                    </a:moveTo>
                    <a:lnTo>
                      <a:pt x="48" y="40"/>
                    </a:lnTo>
                    <a:lnTo>
                      <a:pt x="40" y="24"/>
                    </a:lnTo>
                    <a:lnTo>
                      <a:pt x="48" y="8"/>
                    </a:lnTo>
                    <a:lnTo>
                      <a:pt x="16" y="8"/>
                    </a:lnTo>
                    <a:lnTo>
                      <a:pt x="16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56"/>
                    </a:lnTo>
                    <a:lnTo>
                      <a:pt x="24" y="56"/>
                    </a:lnTo>
                    <a:lnTo>
                      <a:pt x="48" y="56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5" name="Freeform 801"/>
              <p:cNvSpPr>
                <a:spLocks/>
              </p:cNvSpPr>
              <p:nvPr/>
            </p:nvSpPr>
            <p:spPr bwMode="auto">
              <a:xfrm>
                <a:off x="2846388" y="3639666"/>
                <a:ext cx="280987" cy="263525"/>
              </a:xfrm>
              <a:custGeom>
                <a:avLst/>
                <a:gdLst>
                  <a:gd name="T0" fmla="*/ 2147483647 w 168"/>
                  <a:gd name="T1" fmla="*/ 2147483647 h 144"/>
                  <a:gd name="T2" fmla="*/ 2147483647 w 168"/>
                  <a:gd name="T3" fmla="*/ 2147483647 h 144"/>
                  <a:gd name="T4" fmla="*/ 2147483647 w 168"/>
                  <a:gd name="T5" fmla="*/ 2147483647 h 144"/>
                  <a:gd name="T6" fmla="*/ 2147483647 w 168"/>
                  <a:gd name="T7" fmla="*/ 2147483647 h 144"/>
                  <a:gd name="T8" fmla="*/ 2147483647 w 168"/>
                  <a:gd name="T9" fmla="*/ 2147483647 h 144"/>
                  <a:gd name="T10" fmla="*/ 2147483647 w 168"/>
                  <a:gd name="T11" fmla="*/ 2147483647 h 144"/>
                  <a:gd name="T12" fmla="*/ 2147483647 w 168"/>
                  <a:gd name="T13" fmla="*/ 2147483647 h 144"/>
                  <a:gd name="T14" fmla="*/ 2147483647 w 168"/>
                  <a:gd name="T15" fmla="*/ 2147483647 h 144"/>
                  <a:gd name="T16" fmla="*/ 2147483647 w 168"/>
                  <a:gd name="T17" fmla="*/ 2147483647 h 144"/>
                  <a:gd name="T18" fmla="*/ 2147483647 w 168"/>
                  <a:gd name="T19" fmla="*/ 2147483647 h 144"/>
                  <a:gd name="T20" fmla="*/ 2147483647 w 168"/>
                  <a:gd name="T21" fmla="*/ 2147483647 h 144"/>
                  <a:gd name="T22" fmla="*/ 2147483647 w 168"/>
                  <a:gd name="T23" fmla="*/ 2147483647 h 144"/>
                  <a:gd name="T24" fmla="*/ 2147483647 w 168"/>
                  <a:gd name="T25" fmla="*/ 0 h 144"/>
                  <a:gd name="T26" fmla="*/ 0 w 168"/>
                  <a:gd name="T27" fmla="*/ 2147483647 h 144"/>
                  <a:gd name="T28" fmla="*/ 0 w 168"/>
                  <a:gd name="T29" fmla="*/ 2147483647 h 144"/>
                  <a:gd name="T30" fmla="*/ 2147483647 w 168"/>
                  <a:gd name="T31" fmla="*/ 2147483647 h 144"/>
                  <a:gd name="T32" fmla="*/ 2147483647 w 168"/>
                  <a:gd name="T33" fmla="*/ 2147483647 h 144"/>
                  <a:gd name="T34" fmla="*/ 2147483647 w 168"/>
                  <a:gd name="T35" fmla="*/ 2147483647 h 144"/>
                  <a:gd name="T36" fmla="*/ 2147483647 w 168"/>
                  <a:gd name="T37" fmla="*/ 2147483647 h 144"/>
                  <a:gd name="T38" fmla="*/ 2147483647 w 168"/>
                  <a:gd name="T39" fmla="*/ 2147483647 h 144"/>
                  <a:gd name="T40" fmla="*/ 2147483647 w 168"/>
                  <a:gd name="T41" fmla="*/ 2147483647 h 144"/>
                  <a:gd name="T42" fmla="*/ 2147483647 w 168"/>
                  <a:gd name="T43" fmla="*/ 2147483647 h 144"/>
                  <a:gd name="T44" fmla="*/ 2147483647 w 168"/>
                  <a:gd name="T45" fmla="*/ 2147483647 h 144"/>
                  <a:gd name="T46" fmla="*/ 2147483647 w 168"/>
                  <a:gd name="T47" fmla="*/ 2147483647 h 144"/>
                  <a:gd name="T48" fmla="*/ 2147483647 w 168"/>
                  <a:gd name="T49" fmla="*/ 2147483647 h 144"/>
                  <a:gd name="T50" fmla="*/ 2147483647 w 168"/>
                  <a:gd name="T51" fmla="*/ 2147483647 h 144"/>
                  <a:gd name="T52" fmla="*/ 2147483647 w 168"/>
                  <a:gd name="T53" fmla="*/ 2147483647 h 144"/>
                  <a:gd name="T54" fmla="*/ 2147483647 w 168"/>
                  <a:gd name="T55" fmla="*/ 2147483647 h 14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68"/>
                  <a:gd name="T85" fmla="*/ 0 h 144"/>
                  <a:gd name="T86" fmla="*/ 168 w 168"/>
                  <a:gd name="T87" fmla="*/ 144 h 14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68" h="144">
                    <a:moveTo>
                      <a:pt x="152" y="88"/>
                    </a:moveTo>
                    <a:lnTo>
                      <a:pt x="144" y="72"/>
                    </a:lnTo>
                    <a:lnTo>
                      <a:pt x="152" y="64"/>
                    </a:lnTo>
                    <a:lnTo>
                      <a:pt x="168" y="48"/>
                    </a:lnTo>
                    <a:lnTo>
                      <a:pt x="152" y="40"/>
                    </a:lnTo>
                    <a:lnTo>
                      <a:pt x="152" y="32"/>
                    </a:lnTo>
                    <a:lnTo>
                      <a:pt x="128" y="24"/>
                    </a:lnTo>
                    <a:lnTo>
                      <a:pt x="88" y="24"/>
                    </a:lnTo>
                    <a:lnTo>
                      <a:pt x="64" y="24"/>
                    </a:lnTo>
                    <a:lnTo>
                      <a:pt x="64" y="16"/>
                    </a:lnTo>
                    <a:lnTo>
                      <a:pt x="40" y="8"/>
                    </a:lnTo>
                    <a:lnTo>
                      <a:pt x="24" y="16"/>
                    </a:lnTo>
                    <a:lnTo>
                      <a:pt x="16" y="0"/>
                    </a:lnTo>
                    <a:lnTo>
                      <a:pt x="0" y="8"/>
                    </a:lnTo>
                    <a:lnTo>
                      <a:pt x="0" y="40"/>
                    </a:lnTo>
                    <a:lnTo>
                      <a:pt x="8" y="64"/>
                    </a:lnTo>
                    <a:lnTo>
                      <a:pt x="48" y="80"/>
                    </a:lnTo>
                    <a:lnTo>
                      <a:pt x="64" y="80"/>
                    </a:lnTo>
                    <a:lnTo>
                      <a:pt x="64" y="88"/>
                    </a:lnTo>
                    <a:lnTo>
                      <a:pt x="72" y="104"/>
                    </a:lnTo>
                    <a:lnTo>
                      <a:pt x="72" y="136"/>
                    </a:lnTo>
                    <a:lnTo>
                      <a:pt x="80" y="144"/>
                    </a:lnTo>
                    <a:lnTo>
                      <a:pt x="120" y="136"/>
                    </a:lnTo>
                    <a:lnTo>
                      <a:pt x="112" y="120"/>
                    </a:lnTo>
                    <a:lnTo>
                      <a:pt x="104" y="104"/>
                    </a:lnTo>
                    <a:lnTo>
                      <a:pt x="136" y="104"/>
                    </a:lnTo>
                    <a:lnTo>
                      <a:pt x="152" y="96"/>
                    </a:lnTo>
                    <a:lnTo>
                      <a:pt x="152" y="88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6" name="Freeform 802"/>
              <p:cNvSpPr>
                <a:spLocks/>
              </p:cNvSpPr>
              <p:nvPr/>
            </p:nvSpPr>
            <p:spPr bwMode="auto">
              <a:xfrm>
                <a:off x="2659063" y="3930179"/>
                <a:ext cx="268287" cy="407987"/>
              </a:xfrm>
              <a:custGeom>
                <a:avLst/>
                <a:gdLst>
                  <a:gd name="T0" fmla="*/ 2147483647 w 160"/>
                  <a:gd name="T1" fmla="*/ 2147483647 h 224"/>
                  <a:gd name="T2" fmla="*/ 2147483647 w 160"/>
                  <a:gd name="T3" fmla="*/ 2147483647 h 224"/>
                  <a:gd name="T4" fmla="*/ 2147483647 w 160"/>
                  <a:gd name="T5" fmla="*/ 2147483647 h 224"/>
                  <a:gd name="T6" fmla="*/ 2147483647 w 160"/>
                  <a:gd name="T7" fmla="*/ 2147483647 h 224"/>
                  <a:gd name="T8" fmla="*/ 2147483647 w 160"/>
                  <a:gd name="T9" fmla="*/ 2147483647 h 224"/>
                  <a:gd name="T10" fmla="*/ 2147483647 w 160"/>
                  <a:gd name="T11" fmla="*/ 2147483647 h 224"/>
                  <a:gd name="T12" fmla="*/ 2147483647 w 160"/>
                  <a:gd name="T13" fmla="*/ 2147483647 h 224"/>
                  <a:gd name="T14" fmla="*/ 2147483647 w 160"/>
                  <a:gd name="T15" fmla="*/ 2147483647 h 224"/>
                  <a:gd name="T16" fmla="*/ 2147483647 w 160"/>
                  <a:gd name="T17" fmla="*/ 2147483647 h 224"/>
                  <a:gd name="T18" fmla="*/ 2147483647 w 160"/>
                  <a:gd name="T19" fmla="*/ 2147483647 h 224"/>
                  <a:gd name="T20" fmla="*/ 2147483647 w 160"/>
                  <a:gd name="T21" fmla="*/ 2147483647 h 224"/>
                  <a:gd name="T22" fmla="*/ 2147483647 w 160"/>
                  <a:gd name="T23" fmla="*/ 2147483647 h 224"/>
                  <a:gd name="T24" fmla="*/ 2147483647 w 160"/>
                  <a:gd name="T25" fmla="*/ 0 h 224"/>
                  <a:gd name="T26" fmla="*/ 2147483647 w 160"/>
                  <a:gd name="T27" fmla="*/ 2147483647 h 224"/>
                  <a:gd name="T28" fmla="*/ 2147483647 w 160"/>
                  <a:gd name="T29" fmla="*/ 2147483647 h 224"/>
                  <a:gd name="T30" fmla="*/ 2147483647 w 160"/>
                  <a:gd name="T31" fmla="*/ 2147483647 h 224"/>
                  <a:gd name="T32" fmla="*/ 2147483647 w 160"/>
                  <a:gd name="T33" fmla="*/ 2147483647 h 224"/>
                  <a:gd name="T34" fmla="*/ 2147483647 w 160"/>
                  <a:gd name="T35" fmla="*/ 2147483647 h 224"/>
                  <a:gd name="T36" fmla="*/ 2147483647 w 160"/>
                  <a:gd name="T37" fmla="*/ 2147483647 h 224"/>
                  <a:gd name="T38" fmla="*/ 0 w 160"/>
                  <a:gd name="T39" fmla="*/ 2147483647 h 224"/>
                  <a:gd name="T40" fmla="*/ 2147483647 w 160"/>
                  <a:gd name="T41" fmla="*/ 2147483647 h 224"/>
                  <a:gd name="T42" fmla="*/ 2147483647 w 160"/>
                  <a:gd name="T43" fmla="*/ 2147483647 h 224"/>
                  <a:gd name="T44" fmla="*/ 2147483647 w 160"/>
                  <a:gd name="T45" fmla="*/ 2147483647 h 224"/>
                  <a:gd name="T46" fmla="*/ 2147483647 w 160"/>
                  <a:gd name="T47" fmla="*/ 2147483647 h 224"/>
                  <a:gd name="T48" fmla="*/ 2147483647 w 160"/>
                  <a:gd name="T49" fmla="*/ 2147483647 h 224"/>
                  <a:gd name="T50" fmla="*/ 2147483647 w 160"/>
                  <a:gd name="T51" fmla="*/ 2147483647 h 224"/>
                  <a:gd name="T52" fmla="*/ 2147483647 w 160"/>
                  <a:gd name="T53" fmla="*/ 2147483647 h 224"/>
                  <a:gd name="T54" fmla="*/ 2147483647 w 160"/>
                  <a:gd name="T55" fmla="*/ 2147483647 h 224"/>
                  <a:gd name="T56" fmla="*/ 2147483647 w 160"/>
                  <a:gd name="T57" fmla="*/ 2147483647 h 224"/>
                  <a:gd name="T58" fmla="*/ 2147483647 w 160"/>
                  <a:gd name="T59" fmla="*/ 2147483647 h 22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60"/>
                  <a:gd name="T91" fmla="*/ 0 h 224"/>
                  <a:gd name="T92" fmla="*/ 160 w 160"/>
                  <a:gd name="T93" fmla="*/ 224 h 224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60" h="224">
                    <a:moveTo>
                      <a:pt x="152" y="136"/>
                    </a:moveTo>
                    <a:lnTo>
                      <a:pt x="144" y="136"/>
                    </a:lnTo>
                    <a:lnTo>
                      <a:pt x="144" y="112"/>
                    </a:lnTo>
                    <a:lnTo>
                      <a:pt x="120" y="120"/>
                    </a:lnTo>
                    <a:lnTo>
                      <a:pt x="104" y="104"/>
                    </a:lnTo>
                    <a:lnTo>
                      <a:pt x="104" y="80"/>
                    </a:lnTo>
                    <a:lnTo>
                      <a:pt x="120" y="56"/>
                    </a:lnTo>
                    <a:lnTo>
                      <a:pt x="136" y="48"/>
                    </a:lnTo>
                    <a:lnTo>
                      <a:pt x="136" y="40"/>
                    </a:lnTo>
                    <a:lnTo>
                      <a:pt x="128" y="24"/>
                    </a:lnTo>
                    <a:lnTo>
                      <a:pt x="112" y="24"/>
                    </a:lnTo>
                    <a:lnTo>
                      <a:pt x="104" y="16"/>
                    </a:lnTo>
                    <a:lnTo>
                      <a:pt x="80" y="0"/>
                    </a:lnTo>
                    <a:lnTo>
                      <a:pt x="72" y="16"/>
                    </a:lnTo>
                    <a:lnTo>
                      <a:pt x="56" y="32"/>
                    </a:lnTo>
                    <a:lnTo>
                      <a:pt x="48" y="40"/>
                    </a:lnTo>
                    <a:lnTo>
                      <a:pt x="32" y="56"/>
                    </a:lnTo>
                    <a:lnTo>
                      <a:pt x="16" y="48"/>
                    </a:lnTo>
                    <a:lnTo>
                      <a:pt x="16" y="40"/>
                    </a:lnTo>
                    <a:lnTo>
                      <a:pt x="0" y="48"/>
                    </a:lnTo>
                    <a:lnTo>
                      <a:pt x="16" y="80"/>
                    </a:lnTo>
                    <a:lnTo>
                      <a:pt x="40" y="120"/>
                    </a:lnTo>
                    <a:lnTo>
                      <a:pt x="64" y="168"/>
                    </a:lnTo>
                    <a:lnTo>
                      <a:pt x="64" y="176"/>
                    </a:lnTo>
                    <a:lnTo>
                      <a:pt x="144" y="224"/>
                    </a:lnTo>
                    <a:lnTo>
                      <a:pt x="152" y="224"/>
                    </a:lnTo>
                    <a:lnTo>
                      <a:pt x="152" y="208"/>
                    </a:lnTo>
                    <a:lnTo>
                      <a:pt x="160" y="184"/>
                    </a:lnTo>
                    <a:lnTo>
                      <a:pt x="160" y="152"/>
                    </a:lnTo>
                    <a:lnTo>
                      <a:pt x="152" y="136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7" name="Freeform 803"/>
              <p:cNvSpPr>
                <a:spLocks/>
              </p:cNvSpPr>
              <p:nvPr/>
            </p:nvSpPr>
            <p:spPr bwMode="auto">
              <a:xfrm>
                <a:off x="3167063" y="3771429"/>
                <a:ext cx="80962" cy="101600"/>
              </a:xfrm>
              <a:custGeom>
                <a:avLst/>
                <a:gdLst>
                  <a:gd name="T0" fmla="*/ 2147483647 w 48"/>
                  <a:gd name="T1" fmla="*/ 2147483647 h 56"/>
                  <a:gd name="T2" fmla="*/ 2147483647 w 48"/>
                  <a:gd name="T3" fmla="*/ 2147483647 h 56"/>
                  <a:gd name="T4" fmla="*/ 2147483647 w 48"/>
                  <a:gd name="T5" fmla="*/ 2147483647 h 56"/>
                  <a:gd name="T6" fmla="*/ 2147483647 w 48"/>
                  <a:gd name="T7" fmla="*/ 2147483647 h 56"/>
                  <a:gd name="T8" fmla="*/ 2147483647 w 48"/>
                  <a:gd name="T9" fmla="*/ 2147483647 h 56"/>
                  <a:gd name="T10" fmla="*/ 2147483647 w 48"/>
                  <a:gd name="T11" fmla="*/ 0 h 56"/>
                  <a:gd name="T12" fmla="*/ 2147483647 w 48"/>
                  <a:gd name="T13" fmla="*/ 2147483647 h 56"/>
                  <a:gd name="T14" fmla="*/ 0 w 48"/>
                  <a:gd name="T15" fmla="*/ 2147483647 h 56"/>
                  <a:gd name="T16" fmla="*/ 2147483647 w 48"/>
                  <a:gd name="T17" fmla="*/ 2147483647 h 56"/>
                  <a:gd name="T18" fmla="*/ 2147483647 w 48"/>
                  <a:gd name="T19" fmla="*/ 2147483647 h 56"/>
                  <a:gd name="T20" fmla="*/ 2147483647 w 48"/>
                  <a:gd name="T21" fmla="*/ 2147483647 h 56"/>
                  <a:gd name="T22" fmla="*/ 2147483647 w 48"/>
                  <a:gd name="T23" fmla="*/ 2147483647 h 56"/>
                  <a:gd name="T24" fmla="*/ 2147483647 w 48"/>
                  <a:gd name="T25" fmla="*/ 2147483647 h 56"/>
                  <a:gd name="T26" fmla="*/ 2147483647 w 48"/>
                  <a:gd name="T27" fmla="*/ 2147483647 h 56"/>
                  <a:gd name="T28" fmla="*/ 2147483647 w 48"/>
                  <a:gd name="T29" fmla="*/ 2147483647 h 56"/>
                  <a:gd name="T30" fmla="*/ 2147483647 w 48"/>
                  <a:gd name="T31" fmla="*/ 2147483647 h 56"/>
                  <a:gd name="T32" fmla="*/ 2147483647 w 48"/>
                  <a:gd name="T33" fmla="*/ 2147483647 h 56"/>
                  <a:gd name="T34" fmla="*/ 2147483647 w 48"/>
                  <a:gd name="T35" fmla="*/ 2147483647 h 56"/>
                  <a:gd name="T36" fmla="*/ 2147483647 w 48"/>
                  <a:gd name="T37" fmla="*/ 0 h 56"/>
                  <a:gd name="T38" fmla="*/ 2147483647 w 48"/>
                  <a:gd name="T39" fmla="*/ 2147483647 h 56"/>
                  <a:gd name="T40" fmla="*/ 0 w 48"/>
                  <a:gd name="T41" fmla="*/ 2147483647 h 56"/>
                  <a:gd name="T42" fmla="*/ 2147483647 w 48"/>
                  <a:gd name="T43" fmla="*/ 2147483647 h 56"/>
                  <a:gd name="T44" fmla="*/ 2147483647 w 48"/>
                  <a:gd name="T45" fmla="*/ 2147483647 h 56"/>
                  <a:gd name="T46" fmla="*/ 2147483647 w 48"/>
                  <a:gd name="T47" fmla="*/ 2147483647 h 56"/>
                  <a:gd name="T48" fmla="*/ 2147483647 w 48"/>
                  <a:gd name="T49" fmla="*/ 2147483647 h 56"/>
                  <a:gd name="T50" fmla="*/ 2147483647 w 48"/>
                  <a:gd name="T51" fmla="*/ 2147483647 h 56"/>
                  <a:gd name="T52" fmla="*/ 2147483647 w 48"/>
                  <a:gd name="T53" fmla="*/ 2147483647 h 5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48"/>
                  <a:gd name="T82" fmla="*/ 0 h 56"/>
                  <a:gd name="T83" fmla="*/ 48 w 48"/>
                  <a:gd name="T84" fmla="*/ 56 h 5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48" h="56">
                    <a:moveTo>
                      <a:pt x="48" y="56"/>
                    </a:moveTo>
                    <a:lnTo>
                      <a:pt x="48" y="40"/>
                    </a:lnTo>
                    <a:lnTo>
                      <a:pt x="40" y="24"/>
                    </a:lnTo>
                    <a:lnTo>
                      <a:pt x="48" y="8"/>
                    </a:lnTo>
                    <a:lnTo>
                      <a:pt x="16" y="8"/>
                    </a:lnTo>
                    <a:lnTo>
                      <a:pt x="16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56"/>
                    </a:lnTo>
                    <a:lnTo>
                      <a:pt x="24" y="56"/>
                    </a:lnTo>
                    <a:lnTo>
                      <a:pt x="48" y="56"/>
                    </a:lnTo>
                    <a:lnTo>
                      <a:pt x="48" y="40"/>
                    </a:lnTo>
                    <a:lnTo>
                      <a:pt x="40" y="24"/>
                    </a:lnTo>
                    <a:lnTo>
                      <a:pt x="48" y="8"/>
                    </a:lnTo>
                    <a:lnTo>
                      <a:pt x="16" y="8"/>
                    </a:lnTo>
                    <a:lnTo>
                      <a:pt x="16" y="0"/>
                    </a:lnTo>
                    <a:lnTo>
                      <a:pt x="8" y="16"/>
                    </a:lnTo>
                    <a:lnTo>
                      <a:pt x="0" y="24"/>
                    </a:lnTo>
                    <a:lnTo>
                      <a:pt x="8" y="40"/>
                    </a:lnTo>
                    <a:lnTo>
                      <a:pt x="16" y="56"/>
                    </a:lnTo>
                    <a:lnTo>
                      <a:pt x="24" y="56"/>
                    </a:lnTo>
                    <a:lnTo>
                      <a:pt x="48" y="56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8" name="Freeform 804"/>
              <p:cNvSpPr>
                <a:spLocks/>
              </p:cNvSpPr>
              <p:nvPr/>
            </p:nvSpPr>
            <p:spPr bwMode="auto">
              <a:xfrm>
                <a:off x="2659063" y="3930179"/>
                <a:ext cx="268287" cy="407987"/>
              </a:xfrm>
              <a:custGeom>
                <a:avLst/>
                <a:gdLst>
                  <a:gd name="T0" fmla="*/ 2147483647 w 160"/>
                  <a:gd name="T1" fmla="*/ 2147483647 h 224"/>
                  <a:gd name="T2" fmla="*/ 2147483647 w 160"/>
                  <a:gd name="T3" fmla="*/ 2147483647 h 224"/>
                  <a:gd name="T4" fmla="*/ 2147483647 w 160"/>
                  <a:gd name="T5" fmla="*/ 2147483647 h 224"/>
                  <a:gd name="T6" fmla="*/ 2147483647 w 160"/>
                  <a:gd name="T7" fmla="*/ 2147483647 h 224"/>
                  <a:gd name="T8" fmla="*/ 2147483647 w 160"/>
                  <a:gd name="T9" fmla="*/ 2147483647 h 224"/>
                  <a:gd name="T10" fmla="*/ 2147483647 w 160"/>
                  <a:gd name="T11" fmla="*/ 2147483647 h 224"/>
                  <a:gd name="T12" fmla="*/ 2147483647 w 160"/>
                  <a:gd name="T13" fmla="*/ 2147483647 h 224"/>
                  <a:gd name="T14" fmla="*/ 2147483647 w 160"/>
                  <a:gd name="T15" fmla="*/ 2147483647 h 224"/>
                  <a:gd name="T16" fmla="*/ 2147483647 w 160"/>
                  <a:gd name="T17" fmla="*/ 2147483647 h 224"/>
                  <a:gd name="T18" fmla="*/ 2147483647 w 160"/>
                  <a:gd name="T19" fmla="*/ 2147483647 h 224"/>
                  <a:gd name="T20" fmla="*/ 2147483647 w 160"/>
                  <a:gd name="T21" fmla="*/ 2147483647 h 224"/>
                  <a:gd name="T22" fmla="*/ 2147483647 w 160"/>
                  <a:gd name="T23" fmla="*/ 2147483647 h 224"/>
                  <a:gd name="T24" fmla="*/ 2147483647 w 160"/>
                  <a:gd name="T25" fmla="*/ 2147483647 h 224"/>
                  <a:gd name="T26" fmla="*/ 2147483647 w 160"/>
                  <a:gd name="T27" fmla="*/ 0 h 224"/>
                  <a:gd name="T28" fmla="*/ 2147483647 w 160"/>
                  <a:gd name="T29" fmla="*/ 0 h 224"/>
                  <a:gd name="T30" fmla="*/ 2147483647 w 160"/>
                  <a:gd name="T31" fmla="*/ 2147483647 h 224"/>
                  <a:gd name="T32" fmla="*/ 2147483647 w 160"/>
                  <a:gd name="T33" fmla="*/ 2147483647 h 224"/>
                  <a:gd name="T34" fmla="*/ 2147483647 w 160"/>
                  <a:gd name="T35" fmla="*/ 2147483647 h 224"/>
                  <a:gd name="T36" fmla="*/ 2147483647 w 160"/>
                  <a:gd name="T37" fmla="*/ 2147483647 h 224"/>
                  <a:gd name="T38" fmla="*/ 2147483647 w 160"/>
                  <a:gd name="T39" fmla="*/ 2147483647 h 224"/>
                  <a:gd name="T40" fmla="*/ 2147483647 w 160"/>
                  <a:gd name="T41" fmla="*/ 2147483647 h 224"/>
                  <a:gd name="T42" fmla="*/ 0 w 160"/>
                  <a:gd name="T43" fmla="*/ 2147483647 h 224"/>
                  <a:gd name="T44" fmla="*/ 2147483647 w 160"/>
                  <a:gd name="T45" fmla="*/ 2147483647 h 224"/>
                  <a:gd name="T46" fmla="*/ 2147483647 w 160"/>
                  <a:gd name="T47" fmla="*/ 2147483647 h 224"/>
                  <a:gd name="T48" fmla="*/ 2147483647 w 160"/>
                  <a:gd name="T49" fmla="*/ 2147483647 h 224"/>
                  <a:gd name="T50" fmla="*/ 2147483647 w 160"/>
                  <a:gd name="T51" fmla="*/ 2147483647 h 224"/>
                  <a:gd name="T52" fmla="*/ 2147483647 w 160"/>
                  <a:gd name="T53" fmla="*/ 2147483647 h 224"/>
                  <a:gd name="T54" fmla="*/ 2147483647 w 160"/>
                  <a:gd name="T55" fmla="*/ 2147483647 h 224"/>
                  <a:gd name="T56" fmla="*/ 2147483647 w 160"/>
                  <a:gd name="T57" fmla="*/ 2147483647 h 224"/>
                  <a:gd name="T58" fmla="*/ 2147483647 w 160"/>
                  <a:gd name="T59" fmla="*/ 2147483647 h 224"/>
                  <a:gd name="T60" fmla="*/ 2147483647 w 160"/>
                  <a:gd name="T61" fmla="*/ 2147483647 h 224"/>
                  <a:gd name="T62" fmla="*/ 2147483647 w 160"/>
                  <a:gd name="T63" fmla="*/ 2147483647 h 224"/>
                  <a:gd name="T64" fmla="*/ 2147483647 w 160"/>
                  <a:gd name="T65" fmla="*/ 2147483647 h 224"/>
                  <a:gd name="T66" fmla="*/ 2147483647 w 160"/>
                  <a:gd name="T67" fmla="*/ 2147483647 h 224"/>
                  <a:gd name="T68" fmla="*/ 2147483647 w 160"/>
                  <a:gd name="T69" fmla="*/ 2147483647 h 224"/>
                  <a:gd name="T70" fmla="*/ 2147483647 w 160"/>
                  <a:gd name="T71" fmla="*/ 2147483647 h 224"/>
                  <a:gd name="T72" fmla="*/ 2147483647 w 160"/>
                  <a:gd name="T73" fmla="*/ 2147483647 h 224"/>
                  <a:gd name="T74" fmla="*/ 2147483647 w 160"/>
                  <a:gd name="T75" fmla="*/ 2147483647 h 224"/>
                  <a:gd name="T76" fmla="*/ 2147483647 w 160"/>
                  <a:gd name="T77" fmla="*/ 2147483647 h 224"/>
                  <a:gd name="T78" fmla="*/ 2147483647 w 160"/>
                  <a:gd name="T79" fmla="*/ 2147483647 h 224"/>
                  <a:gd name="T80" fmla="*/ 2147483647 w 160"/>
                  <a:gd name="T81" fmla="*/ 2147483647 h 224"/>
                  <a:gd name="T82" fmla="*/ 2147483647 w 160"/>
                  <a:gd name="T83" fmla="*/ 2147483647 h 224"/>
                  <a:gd name="T84" fmla="*/ 2147483647 w 160"/>
                  <a:gd name="T85" fmla="*/ 2147483647 h 224"/>
                  <a:gd name="T86" fmla="*/ 2147483647 w 160"/>
                  <a:gd name="T87" fmla="*/ 2147483647 h 224"/>
                  <a:gd name="T88" fmla="*/ 2147483647 w 160"/>
                  <a:gd name="T89" fmla="*/ 0 h 224"/>
                  <a:gd name="T90" fmla="*/ 2147483647 w 160"/>
                  <a:gd name="T91" fmla="*/ 0 h 224"/>
                  <a:gd name="T92" fmla="*/ 2147483647 w 160"/>
                  <a:gd name="T93" fmla="*/ 2147483647 h 224"/>
                  <a:gd name="T94" fmla="*/ 2147483647 w 160"/>
                  <a:gd name="T95" fmla="*/ 2147483647 h 224"/>
                  <a:gd name="T96" fmla="*/ 2147483647 w 160"/>
                  <a:gd name="T97" fmla="*/ 2147483647 h 224"/>
                  <a:gd name="T98" fmla="*/ 2147483647 w 160"/>
                  <a:gd name="T99" fmla="*/ 2147483647 h 224"/>
                  <a:gd name="T100" fmla="*/ 2147483647 w 160"/>
                  <a:gd name="T101" fmla="*/ 2147483647 h 224"/>
                  <a:gd name="T102" fmla="*/ 2147483647 w 160"/>
                  <a:gd name="T103" fmla="*/ 2147483647 h 224"/>
                  <a:gd name="T104" fmla="*/ 0 w 160"/>
                  <a:gd name="T105" fmla="*/ 2147483647 h 224"/>
                  <a:gd name="T106" fmla="*/ 2147483647 w 160"/>
                  <a:gd name="T107" fmla="*/ 2147483647 h 224"/>
                  <a:gd name="T108" fmla="*/ 2147483647 w 160"/>
                  <a:gd name="T109" fmla="*/ 2147483647 h 224"/>
                  <a:gd name="T110" fmla="*/ 2147483647 w 160"/>
                  <a:gd name="T111" fmla="*/ 2147483647 h 224"/>
                  <a:gd name="T112" fmla="*/ 2147483647 w 160"/>
                  <a:gd name="T113" fmla="*/ 2147483647 h 224"/>
                  <a:gd name="T114" fmla="*/ 2147483647 w 160"/>
                  <a:gd name="T115" fmla="*/ 2147483647 h 224"/>
                  <a:gd name="T116" fmla="*/ 2147483647 w 160"/>
                  <a:gd name="T117" fmla="*/ 2147483647 h 224"/>
                  <a:gd name="T118" fmla="*/ 2147483647 w 160"/>
                  <a:gd name="T119" fmla="*/ 2147483647 h 224"/>
                  <a:gd name="T120" fmla="*/ 2147483647 w 160"/>
                  <a:gd name="T121" fmla="*/ 2147483647 h 224"/>
                  <a:gd name="T122" fmla="*/ 2147483647 w 160"/>
                  <a:gd name="T123" fmla="*/ 2147483647 h 224"/>
                  <a:gd name="T124" fmla="*/ 2147483647 w 160"/>
                  <a:gd name="T125" fmla="*/ 2147483647 h 224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60"/>
                  <a:gd name="T190" fmla="*/ 0 h 224"/>
                  <a:gd name="T191" fmla="*/ 160 w 160"/>
                  <a:gd name="T192" fmla="*/ 224 h 224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60" h="224">
                    <a:moveTo>
                      <a:pt x="152" y="136"/>
                    </a:moveTo>
                    <a:lnTo>
                      <a:pt x="152" y="136"/>
                    </a:lnTo>
                    <a:lnTo>
                      <a:pt x="144" y="136"/>
                    </a:lnTo>
                    <a:lnTo>
                      <a:pt x="144" y="112"/>
                    </a:lnTo>
                    <a:lnTo>
                      <a:pt x="120" y="120"/>
                    </a:lnTo>
                    <a:lnTo>
                      <a:pt x="104" y="104"/>
                    </a:lnTo>
                    <a:lnTo>
                      <a:pt x="104" y="80"/>
                    </a:lnTo>
                    <a:lnTo>
                      <a:pt x="120" y="56"/>
                    </a:lnTo>
                    <a:lnTo>
                      <a:pt x="136" y="48"/>
                    </a:lnTo>
                    <a:lnTo>
                      <a:pt x="136" y="40"/>
                    </a:lnTo>
                    <a:lnTo>
                      <a:pt x="128" y="24"/>
                    </a:lnTo>
                    <a:lnTo>
                      <a:pt x="112" y="24"/>
                    </a:lnTo>
                    <a:lnTo>
                      <a:pt x="104" y="16"/>
                    </a:lnTo>
                    <a:lnTo>
                      <a:pt x="80" y="0"/>
                    </a:lnTo>
                    <a:lnTo>
                      <a:pt x="72" y="16"/>
                    </a:lnTo>
                    <a:lnTo>
                      <a:pt x="56" y="32"/>
                    </a:lnTo>
                    <a:lnTo>
                      <a:pt x="48" y="40"/>
                    </a:lnTo>
                    <a:lnTo>
                      <a:pt x="32" y="56"/>
                    </a:lnTo>
                    <a:lnTo>
                      <a:pt x="16" y="48"/>
                    </a:lnTo>
                    <a:lnTo>
                      <a:pt x="16" y="40"/>
                    </a:lnTo>
                    <a:lnTo>
                      <a:pt x="0" y="48"/>
                    </a:lnTo>
                    <a:lnTo>
                      <a:pt x="16" y="80"/>
                    </a:lnTo>
                    <a:lnTo>
                      <a:pt x="40" y="120"/>
                    </a:lnTo>
                    <a:lnTo>
                      <a:pt x="64" y="168"/>
                    </a:lnTo>
                    <a:lnTo>
                      <a:pt x="64" y="176"/>
                    </a:lnTo>
                    <a:lnTo>
                      <a:pt x="144" y="224"/>
                    </a:lnTo>
                    <a:lnTo>
                      <a:pt x="152" y="224"/>
                    </a:lnTo>
                    <a:lnTo>
                      <a:pt x="152" y="208"/>
                    </a:lnTo>
                    <a:lnTo>
                      <a:pt x="160" y="184"/>
                    </a:lnTo>
                    <a:lnTo>
                      <a:pt x="160" y="152"/>
                    </a:lnTo>
                    <a:lnTo>
                      <a:pt x="152" y="136"/>
                    </a:lnTo>
                    <a:lnTo>
                      <a:pt x="144" y="136"/>
                    </a:lnTo>
                    <a:lnTo>
                      <a:pt x="144" y="112"/>
                    </a:lnTo>
                    <a:lnTo>
                      <a:pt x="120" y="120"/>
                    </a:lnTo>
                    <a:lnTo>
                      <a:pt x="104" y="104"/>
                    </a:lnTo>
                    <a:lnTo>
                      <a:pt x="104" y="80"/>
                    </a:lnTo>
                    <a:lnTo>
                      <a:pt x="120" y="56"/>
                    </a:lnTo>
                    <a:lnTo>
                      <a:pt x="136" y="48"/>
                    </a:lnTo>
                    <a:lnTo>
                      <a:pt x="136" y="40"/>
                    </a:lnTo>
                    <a:lnTo>
                      <a:pt x="128" y="24"/>
                    </a:lnTo>
                    <a:lnTo>
                      <a:pt x="112" y="24"/>
                    </a:lnTo>
                    <a:lnTo>
                      <a:pt x="104" y="16"/>
                    </a:lnTo>
                    <a:lnTo>
                      <a:pt x="80" y="0"/>
                    </a:lnTo>
                    <a:lnTo>
                      <a:pt x="72" y="16"/>
                    </a:lnTo>
                    <a:lnTo>
                      <a:pt x="56" y="32"/>
                    </a:lnTo>
                    <a:lnTo>
                      <a:pt x="48" y="40"/>
                    </a:lnTo>
                    <a:lnTo>
                      <a:pt x="32" y="56"/>
                    </a:lnTo>
                    <a:lnTo>
                      <a:pt x="16" y="48"/>
                    </a:lnTo>
                    <a:lnTo>
                      <a:pt x="16" y="40"/>
                    </a:lnTo>
                    <a:lnTo>
                      <a:pt x="0" y="48"/>
                    </a:lnTo>
                    <a:lnTo>
                      <a:pt x="16" y="80"/>
                    </a:lnTo>
                    <a:lnTo>
                      <a:pt x="40" y="120"/>
                    </a:lnTo>
                    <a:lnTo>
                      <a:pt x="64" y="168"/>
                    </a:lnTo>
                    <a:lnTo>
                      <a:pt x="64" y="176"/>
                    </a:lnTo>
                    <a:lnTo>
                      <a:pt x="144" y="224"/>
                    </a:lnTo>
                    <a:lnTo>
                      <a:pt x="152" y="224"/>
                    </a:lnTo>
                    <a:lnTo>
                      <a:pt x="152" y="208"/>
                    </a:lnTo>
                    <a:lnTo>
                      <a:pt x="160" y="184"/>
                    </a:lnTo>
                    <a:lnTo>
                      <a:pt x="160" y="152"/>
                    </a:lnTo>
                    <a:lnTo>
                      <a:pt x="152" y="136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59" name="Freeform 805"/>
              <p:cNvSpPr>
                <a:spLocks/>
              </p:cNvSpPr>
              <p:nvPr/>
            </p:nvSpPr>
            <p:spPr bwMode="auto">
              <a:xfrm>
                <a:off x="2686050" y="3887316"/>
                <a:ext cx="106363" cy="146050"/>
              </a:xfrm>
              <a:custGeom>
                <a:avLst/>
                <a:gdLst>
                  <a:gd name="T0" fmla="*/ 2147483647 w 64"/>
                  <a:gd name="T1" fmla="*/ 2147483647 h 80"/>
                  <a:gd name="T2" fmla="*/ 2147483647 w 64"/>
                  <a:gd name="T3" fmla="*/ 2147483647 h 80"/>
                  <a:gd name="T4" fmla="*/ 2147483647 w 64"/>
                  <a:gd name="T5" fmla="*/ 2147483647 h 80"/>
                  <a:gd name="T6" fmla="*/ 2147483647 w 64"/>
                  <a:gd name="T7" fmla="*/ 2147483647 h 80"/>
                  <a:gd name="T8" fmla="*/ 2147483647 w 64"/>
                  <a:gd name="T9" fmla="*/ 2147483647 h 80"/>
                  <a:gd name="T10" fmla="*/ 2147483647 w 64"/>
                  <a:gd name="T11" fmla="*/ 2147483647 h 80"/>
                  <a:gd name="T12" fmla="*/ 2147483647 w 64"/>
                  <a:gd name="T13" fmla="*/ 0 h 80"/>
                  <a:gd name="T14" fmla="*/ 2147483647 w 64"/>
                  <a:gd name="T15" fmla="*/ 2147483647 h 80"/>
                  <a:gd name="T16" fmla="*/ 0 w 64"/>
                  <a:gd name="T17" fmla="*/ 2147483647 h 80"/>
                  <a:gd name="T18" fmla="*/ 2147483647 w 64"/>
                  <a:gd name="T19" fmla="*/ 2147483647 h 80"/>
                  <a:gd name="T20" fmla="*/ 0 w 64"/>
                  <a:gd name="T21" fmla="*/ 2147483647 h 80"/>
                  <a:gd name="T22" fmla="*/ 0 w 64"/>
                  <a:gd name="T23" fmla="*/ 2147483647 h 80"/>
                  <a:gd name="T24" fmla="*/ 2147483647 w 64"/>
                  <a:gd name="T25" fmla="*/ 2147483647 h 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4"/>
                  <a:gd name="T40" fmla="*/ 0 h 80"/>
                  <a:gd name="T41" fmla="*/ 64 w 64"/>
                  <a:gd name="T42" fmla="*/ 80 h 8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4" h="80">
                    <a:moveTo>
                      <a:pt x="16" y="80"/>
                    </a:moveTo>
                    <a:lnTo>
                      <a:pt x="32" y="64"/>
                    </a:lnTo>
                    <a:lnTo>
                      <a:pt x="40" y="56"/>
                    </a:lnTo>
                    <a:lnTo>
                      <a:pt x="56" y="40"/>
                    </a:lnTo>
                    <a:lnTo>
                      <a:pt x="64" y="24"/>
                    </a:lnTo>
                    <a:lnTo>
                      <a:pt x="48" y="16"/>
                    </a:lnTo>
                    <a:lnTo>
                      <a:pt x="16" y="0"/>
                    </a:lnTo>
                    <a:lnTo>
                      <a:pt x="16" y="8"/>
                    </a:lnTo>
                    <a:lnTo>
                      <a:pt x="0" y="48"/>
                    </a:lnTo>
                    <a:lnTo>
                      <a:pt x="8" y="64"/>
                    </a:lnTo>
                    <a:lnTo>
                      <a:pt x="0" y="64"/>
                    </a:lnTo>
                    <a:lnTo>
                      <a:pt x="0" y="72"/>
                    </a:lnTo>
                    <a:lnTo>
                      <a:pt x="16" y="80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0" name="Freeform 806"/>
              <p:cNvSpPr>
                <a:spLocks/>
              </p:cNvSpPr>
              <p:nvPr/>
            </p:nvSpPr>
            <p:spPr bwMode="auto">
              <a:xfrm>
                <a:off x="2498725" y="3552354"/>
                <a:ext cx="120650" cy="58737"/>
              </a:xfrm>
              <a:custGeom>
                <a:avLst/>
                <a:gdLst>
                  <a:gd name="T0" fmla="*/ 2147483647 w 72"/>
                  <a:gd name="T1" fmla="*/ 2147483647 h 32"/>
                  <a:gd name="T2" fmla="*/ 2147483647 w 72"/>
                  <a:gd name="T3" fmla="*/ 0 h 32"/>
                  <a:gd name="T4" fmla="*/ 2147483647 w 72"/>
                  <a:gd name="T5" fmla="*/ 0 h 32"/>
                  <a:gd name="T6" fmla="*/ 0 w 72"/>
                  <a:gd name="T7" fmla="*/ 2147483647 h 32"/>
                  <a:gd name="T8" fmla="*/ 0 w 72"/>
                  <a:gd name="T9" fmla="*/ 2147483647 h 32"/>
                  <a:gd name="T10" fmla="*/ 2147483647 w 72"/>
                  <a:gd name="T11" fmla="*/ 2147483647 h 32"/>
                  <a:gd name="T12" fmla="*/ 2147483647 w 72"/>
                  <a:gd name="T13" fmla="*/ 2147483647 h 32"/>
                  <a:gd name="T14" fmla="*/ 2147483647 w 72"/>
                  <a:gd name="T15" fmla="*/ 2147483647 h 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2"/>
                  <a:gd name="T25" fmla="*/ 0 h 32"/>
                  <a:gd name="T26" fmla="*/ 72 w 72"/>
                  <a:gd name="T27" fmla="*/ 32 h 3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2" h="32">
                    <a:moveTo>
                      <a:pt x="72" y="8"/>
                    </a:moveTo>
                    <a:lnTo>
                      <a:pt x="32" y="0"/>
                    </a:lnTo>
                    <a:lnTo>
                      <a:pt x="16" y="0"/>
                    </a:lnTo>
                    <a:lnTo>
                      <a:pt x="0" y="8"/>
                    </a:lnTo>
                    <a:lnTo>
                      <a:pt x="0" y="24"/>
                    </a:lnTo>
                    <a:lnTo>
                      <a:pt x="16" y="32"/>
                    </a:lnTo>
                    <a:lnTo>
                      <a:pt x="48" y="24"/>
                    </a:lnTo>
                    <a:lnTo>
                      <a:pt x="72" y="8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1" name="Freeform 807"/>
              <p:cNvSpPr>
                <a:spLocks/>
              </p:cNvSpPr>
              <p:nvPr/>
            </p:nvSpPr>
            <p:spPr bwMode="auto">
              <a:xfrm>
                <a:off x="2432050" y="3507904"/>
                <a:ext cx="93663" cy="87312"/>
              </a:xfrm>
              <a:custGeom>
                <a:avLst/>
                <a:gdLst>
                  <a:gd name="T0" fmla="*/ 2147483647 w 56"/>
                  <a:gd name="T1" fmla="*/ 2147483647 h 48"/>
                  <a:gd name="T2" fmla="*/ 2147483647 w 56"/>
                  <a:gd name="T3" fmla="*/ 2147483647 h 48"/>
                  <a:gd name="T4" fmla="*/ 2147483647 w 56"/>
                  <a:gd name="T5" fmla="*/ 0 h 48"/>
                  <a:gd name="T6" fmla="*/ 2147483647 w 56"/>
                  <a:gd name="T7" fmla="*/ 0 h 48"/>
                  <a:gd name="T8" fmla="*/ 2147483647 w 56"/>
                  <a:gd name="T9" fmla="*/ 2147483647 h 48"/>
                  <a:gd name="T10" fmla="*/ 2147483647 w 56"/>
                  <a:gd name="T11" fmla="*/ 2147483647 h 48"/>
                  <a:gd name="T12" fmla="*/ 2147483647 w 56"/>
                  <a:gd name="T13" fmla="*/ 2147483647 h 48"/>
                  <a:gd name="T14" fmla="*/ 0 w 56"/>
                  <a:gd name="T15" fmla="*/ 2147483647 h 48"/>
                  <a:gd name="T16" fmla="*/ 0 w 56"/>
                  <a:gd name="T17" fmla="*/ 2147483647 h 48"/>
                  <a:gd name="T18" fmla="*/ 0 w 56"/>
                  <a:gd name="T19" fmla="*/ 2147483647 h 48"/>
                  <a:gd name="T20" fmla="*/ 2147483647 w 56"/>
                  <a:gd name="T21" fmla="*/ 2147483647 h 48"/>
                  <a:gd name="T22" fmla="*/ 2147483647 w 56"/>
                  <a:gd name="T23" fmla="*/ 2147483647 h 48"/>
                  <a:gd name="T24" fmla="*/ 2147483647 w 56"/>
                  <a:gd name="T25" fmla="*/ 2147483647 h 48"/>
                  <a:gd name="T26" fmla="*/ 2147483647 w 56"/>
                  <a:gd name="T27" fmla="*/ 2147483647 h 4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6"/>
                  <a:gd name="T43" fmla="*/ 0 h 48"/>
                  <a:gd name="T44" fmla="*/ 56 w 56"/>
                  <a:gd name="T45" fmla="*/ 48 h 4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6" h="48">
                    <a:moveTo>
                      <a:pt x="56" y="24"/>
                    </a:moveTo>
                    <a:lnTo>
                      <a:pt x="40" y="16"/>
                    </a:lnTo>
                    <a:lnTo>
                      <a:pt x="40" y="0"/>
                    </a:lnTo>
                    <a:lnTo>
                      <a:pt x="24" y="0"/>
                    </a:lnTo>
                    <a:lnTo>
                      <a:pt x="16" y="8"/>
                    </a:lnTo>
                    <a:lnTo>
                      <a:pt x="24" y="24"/>
                    </a:lnTo>
                    <a:lnTo>
                      <a:pt x="8" y="24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8"/>
                    </a:lnTo>
                    <a:lnTo>
                      <a:pt x="24" y="48"/>
                    </a:lnTo>
                    <a:lnTo>
                      <a:pt x="40" y="48"/>
                    </a:lnTo>
                    <a:lnTo>
                      <a:pt x="40" y="32"/>
                    </a:lnTo>
                    <a:lnTo>
                      <a:pt x="56" y="24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2" name="Freeform 808"/>
              <p:cNvSpPr>
                <a:spLocks/>
              </p:cNvSpPr>
              <p:nvPr/>
            </p:nvSpPr>
            <p:spPr bwMode="auto">
              <a:xfrm>
                <a:off x="1909763" y="3130079"/>
                <a:ext cx="642937" cy="450850"/>
              </a:xfrm>
              <a:custGeom>
                <a:avLst/>
                <a:gdLst>
                  <a:gd name="T0" fmla="*/ 2147483647 w 384"/>
                  <a:gd name="T1" fmla="*/ 2147483647 h 248"/>
                  <a:gd name="T2" fmla="*/ 2147483647 w 384"/>
                  <a:gd name="T3" fmla="*/ 2147483647 h 248"/>
                  <a:gd name="T4" fmla="*/ 2147483647 w 384"/>
                  <a:gd name="T5" fmla="*/ 2147483647 h 248"/>
                  <a:gd name="T6" fmla="*/ 2147483647 w 384"/>
                  <a:gd name="T7" fmla="*/ 2147483647 h 248"/>
                  <a:gd name="T8" fmla="*/ 2147483647 w 384"/>
                  <a:gd name="T9" fmla="*/ 2147483647 h 248"/>
                  <a:gd name="T10" fmla="*/ 2147483647 w 384"/>
                  <a:gd name="T11" fmla="*/ 2147483647 h 248"/>
                  <a:gd name="T12" fmla="*/ 2147483647 w 384"/>
                  <a:gd name="T13" fmla="*/ 2147483647 h 248"/>
                  <a:gd name="T14" fmla="*/ 2147483647 w 384"/>
                  <a:gd name="T15" fmla="*/ 2147483647 h 248"/>
                  <a:gd name="T16" fmla="*/ 2147483647 w 384"/>
                  <a:gd name="T17" fmla="*/ 2147483647 h 248"/>
                  <a:gd name="T18" fmla="*/ 2147483647 w 384"/>
                  <a:gd name="T19" fmla="*/ 2147483647 h 248"/>
                  <a:gd name="T20" fmla="*/ 2147483647 w 384"/>
                  <a:gd name="T21" fmla="*/ 2147483647 h 248"/>
                  <a:gd name="T22" fmla="*/ 2147483647 w 384"/>
                  <a:gd name="T23" fmla="*/ 2147483647 h 248"/>
                  <a:gd name="T24" fmla="*/ 2147483647 w 384"/>
                  <a:gd name="T25" fmla="*/ 2147483647 h 248"/>
                  <a:gd name="T26" fmla="*/ 2147483647 w 384"/>
                  <a:gd name="T27" fmla="*/ 2147483647 h 248"/>
                  <a:gd name="T28" fmla="*/ 2147483647 w 384"/>
                  <a:gd name="T29" fmla="*/ 2147483647 h 248"/>
                  <a:gd name="T30" fmla="*/ 2147483647 w 384"/>
                  <a:gd name="T31" fmla="*/ 2147483647 h 248"/>
                  <a:gd name="T32" fmla="*/ 2147483647 w 384"/>
                  <a:gd name="T33" fmla="*/ 2147483647 h 248"/>
                  <a:gd name="T34" fmla="*/ 2147483647 w 384"/>
                  <a:gd name="T35" fmla="*/ 2147483647 h 248"/>
                  <a:gd name="T36" fmla="*/ 2147483647 w 384"/>
                  <a:gd name="T37" fmla="*/ 2147483647 h 248"/>
                  <a:gd name="T38" fmla="*/ 2147483647 w 384"/>
                  <a:gd name="T39" fmla="*/ 2147483647 h 248"/>
                  <a:gd name="T40" fmla="*/ 2147483647 w 384"/>
                  <a:gd name="T41" fmla="*/ 2147483647 h 248"/>
                  <a:gd name="T42" fmla="*/ 2147483647 w 384"/>
                  <a:gd name="T43" fmla="*/ 2147483647 h 248"/>
                  <a:gd name="T44" fmla="*/ 2147483647 w 384"/>
                  <a:gd name="T45" fmla="*/ 2147483647 h 248"/>
                  <a:gd name="T46" fmla="*/ 2147483647 w 384"/>
                  <a:gd name="T47" fmla="*/ 0 h 248"/>
                  <a:gd name="T48" fmla="*/ 0 w 384"/>
                  <a:gd name="T49" fmla="*/ 0 h 248"/>
                  <a:gd name="T50" fmla="*/ 2147483647 w 384"/>
                  <a:gd name="T51" fmla="*/ 2147483647 h 248"/>
                  <a:gd name="T52" fmla="*/ 2147483647 w 384"/>
                  <a:gd name="T53" fmla="*/ 2147483647 h 248"/>
                  <a:gd name="T54" fmla="*/ 2147483647 w 384"/>
                  <a:gd name="T55" fmla="*/ 2147483647 h 248"/>
                  <a:gd name="T56" fmla="*/ 2147483647 w 384"/>
                  <a:gd name="T57" fmla="*/ 2147483647 h 248"/>
                  <a:gd name="T58" fmla="*/ 2147483647 w 384"/>
                  <a:gd name="T59" fmla="*/ 2147483647 h 248"/>
                  <a:gd name="T60" fmla="*/ 2147483647 w 384"/>
                  <a:gd name="T61" fmla="*/ 2147483647 h 248"/>
                  <a:gd name="T62" fmla="*/ 2147483647 w 384"/>
                  <a:gd name="T63" fmla="*/ 2147483647 h 248"/>
                  <a:gd name="T64" fmla="*/ 2147483647 w 384"/>
                  <a:gd name="T65" fmla="*/ 2147483647 h 248"/>
                  <a:gd name="T66" fmla="*/ 2147483647 w 384"/>
                  <a:gd name="T67" fmla="*/ 2147483647 h 248"/>
                  <a:gd name="T68" fmla="*/ 2147483647 w 384"/>
                  <a:gd name="T69" fmla="*/ 2147483647 h 248"/>
                  <a:gd name="T70" fmla="*/ 2147483647 w 384"/>
                  <a:gd name="T71" fmla="*/ 2147483647 h 248"/>
                  <a:gd name="T72" fmla="*/ 2147483647 w 384"/>
                  <a:gd name="T73" fmla="*/ 2147483647 h 248"/>
                  <a:gd name="T74" fmla="*/ 2147483647 w 384"/>
                  <a:gd name="T75" fmla="*/ 2147483647 h 248"/>
                  <a:gd name="T76" fmla="*/ 2147483647 w 384"/>
                  <a:gd name="T77" fmla="*/ 2147483647 h 248"/>
                  <a:gd name="T78" fmla="*/ 2147483647 w 384"/>
                  <a:gd name="T79" fmla="*/ 2147483647 h 248"/>
                  <a:gd name="T80" fmla="*/ 2147483647 w 384"/>
                  <a:gd name="T81" fmla="*/ 2147483647 h 248"/>
                  <a:gd name="T82" fmla="*/ 2147483647 w 384"/>
                  <a:gd name="T83" fmla="*/ 2147483647 h 248"/>
                  <a:gd name="T84" fmla="*/ 2147483647 w 384"/>
                  <a:gd name="T85" fmla="*/ 2147483647 h 248"/>
                  <a:gd name="T86" fmla="*/ 2147483647 w 384"/>
                  <a:gd name="T87" fmla="*/ 2147483647 h 248"/>
                  <a:gd name="T88" fmla="*/ 2147483647 w 384"/>
                  <a:gd name="T89" fmla="*/ 2147483647 h 248"/>
                  <a:gd name="T90" fmla="*/ 2147483647 w 384"/>
                  <a:gd name="T91" fmla="*/ 2147483647 h 248"/>
                  <a:gd name="T92" fmla="*/ 2147483647 w 384"/>
                  <a:gd name="T93" fmla="*/ 2147483647 h 248"/>
                  <a:gd name="T94" fmla="*/ 2147483647 w 384"/>
                  <a:gd name="T95" fmla="*/ 2147483647 h 248"/>
                  <a:gd name="T96" fmla="*/ 2147483647 w 384"/>
                  <a:gd name="T97" fmla="*/ 2147483647 h 248"/>
                  <a:gd name="T98" fmla="*/ 2147483647 w 384"/>
                  <a:gd name="T99" fmla="*/ 2147483647 h 248"/>
                  <a:gd name="T100" fmla="*/ 2147483647 w 384"/>
                  <a:gd name="T101" fmla="*/ 2147483647 h 248"/>
                  <a:gd name="T102" fmla="*/ 2147483647 w 384"/>
                  <a:gd name="T103" fmla="*/ 2147483647 h 248"/>
                  <a:gd name="T104" fmla="*/ 2147483647 w 384"/>
                  <a:gd name="T105" fmla="*/ 2147483647 h 248"/>
                  <a:gd name="T106" fmla="*/ 2147483647 w 384"/>
                  <a:gd name="T107" fmla="*/ 2147483647 h 248"/>
                  <a:gd name="T108" fmla="*/ 2147483647 w 384"/>
                  <a:gd name="T109" fmla="*/ 2147483647 h 24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84"/>
                  <a:gd name="T166" fmla="*/ 0 h 248"/>
                  <a:gd name="T167" fmla="*/ 384 w 384"/>
                  <a:gd name="T168" fmla="*/ 248 h 24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84" h="248">
                    <a:moveTo>
                      <a:pt x="320" y="232"/>
                    </a:moveTo>
                    <a:lnTo>
                      <a:pt x="336" y="232"/>
                    </a:lnTo>
                    <a:lnTo>
                      <a:pt x="328" y="216"/>
                    </a:lnTo>
                    <a:lnTo>
                      <a:pt x="336" y="208"/>
                    </a:lnTo>
                    <a:lnTo>
                      <a:pt x="352" y="208"/>
                    </a:lnTo>
                    <a:lnTo>
                      <a:pt x="360" y="200"/>
                    </a:lnTo>
                    <a:lnTo>
                      <a:pt x="376" y="192"/>
                    </a:lnTo>
                    <a:lnTo>
                      <a:pt x="384" y="160"/>
                    </a:lnTo>
                    <a:lnTo>
                      <a:pt x="336" y="168"/>
                    </a:lnTo>
                    <a:lnTo>
                      <a:pt x="312" y="192"/>
                    </a:lnTo>
                    <a:lnTo>
                      <a:pt x="280" y="200"/>
                    </a:lnTo>
                    <a:lnTo>
                      <a:pt x="248" y="160"/>
                    </a:lnTo>
                    <a:lnTo>
                      <a:pt x="248" y="104"/>
                    </a:lnTo>
                    <a:lnTo>
                      <a:pt x="256" y="96"/>
                    </a:lnTo>
                    <a:lnTo>
                      <a:pt x="232" y="88"/>
                    </a:lnTo>
                    <a:lnTo>
                      <a:pt x="216" y="72"/>
                    </a:lnTo>
                    <a:lnTo>
                      <a:pt x="208" y="56"/>
                    </a:lnTo>
                    <a:lnTo>
                      <a:pt x="192" y="40"/>
                    </a:lnTo>
                    <a:lnTo>
                      <a:pt x="168" y="48"/>
                    </a:lnTo>
                    <a:lnTo>
                      <a:pt x="136" y="16"/>
                    </a:lnTo>
                    <a:lnTo>
                      <a:pt x="112" y="8"/>
                    </a:lnTo>
                    <a:lnTo>
                      <a:pt x="104" y="16"/>
                    </a:lnTo>
                    <a:lnTo>
                      <a:pt x="72" y="16"/>
                    </a:lnTo>
                    <a:lnTo>
                      <a:pt x="32" y="0"/>
                    </a:lnTo>
                    <a:lnTo>
                      <a:pt x="0" y="0"/>
                    </a:lnTo>
                    <a:lnTo>
                      <a:pt x="24" y="48"/>
                    </a:lnTo>
                    <a:lnTo>
                      <a:pt x="40" y="72"/>
                    </a:lnTo>
                    <a:lnTo>
                      <a:pt x="32" y="80"/>
                    </a:lnTo>
                    <a:lnTo>
                      <a:pt x="64" y="96"/>
                    </a:lnTo>
                    <a:lnTo>
                      <a:pt x="64" y="120"/>
                    </a:lnTo>
                    <a:lnTo>
                      <a:pt x="80" y="128"/>
                    </a:lnTo>
                    <a:lnTo>
                      <a:pt x="96" y="144"/>
                    </a:lnTo>
                    <a:lnTo>
                      <a:pt x="96" y="128"/>
                    </a:lnTo>
                    <a:lnTo>
                      <a:pt x="80" y="120"/>
                    </a:lnTo>
                    <a:lnTo>
                      <a:pt x="64" y="80"/>
                    </a:lnTo>
                    <a:lnTo>
                      <a:pt x="40" y="40"/>
                    </a:lnTo>
                    <a:lnTo>
                      <a:pt x="32" y="16"/>
                    </a:lnTo>
                    <a:lnTo>
                      <a:pt x="48" y="24"/>
                    </a:lnTo>
                    <a:lnTo>
                      <a:pt x="72" y="64"/>
                    </a:lnTo>
                    <a:lnTo>
                      <a:pt x="80" y="80"/>
                    </a:lnTo>
                    <a:lnTo>
                      <a:pt x="96" y="88"/>
                    </a:lnTo>
                    <a:lnTo>
                      <a:pt x="96" y="104"/>
                    </a:lnTo>
                    <a:lnTo>
                      <a:pt x="112" y="112"/>
                    </a:lnTo>
                    <a:lnTo>
                      <a:pt x="120" y="120"/>
                    </a:lnTo>
                    <a:lnTo>
                      <a:pt x="144" y="144"/>
                    </a:lnTo>
                    <a:lnTo>
                      <a:pt x="144" y="168"/>
                    </a:lnTo>
                    <a:lnTo>
                      <a:pt x="144" y="184"/>
                    </a:lnTo>
                    <a:lnTo>
                      <a:pt x="200" y="216"/>
                    </a:lnTo>
                    <a:lnTo>
                      <a:pt x="224" y="224"/>
                    </a:lnTo>
                    <a:lnTo>
                      <a:pt x="264" y="240"/>
                    </a:lnTo>
                    <a:lnTo>
                      <a:pt x="280" y="232"/>
                    </a:lnTo>
                    <a:lnTo>
                      <a:pt x="288" y="232"/>
                    </a:lnTo>
                    <a:lnTo>
                      <a:pt x="312" y="248"/>
                    </a:lnTo>
                    <a:lnTo>
                      <a:pt x="312" y="240"/>
                    </a:lnTo>
                    <a:lnTo>
                      <a:pt x="320" y="232"/>
                    </a:lnTo>
                    <a:close/>
                  </a:path>
                </a:pathLst>
              </a:custGeom>
              <a:solidFill>
                <a:srgbClr val="66CCFF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3" name="Freeform 809"/>
              <p:cNvSpPr>
                <a:spLocks/>
              </p:cNvSpPr>
              <p:nvPr/>
            </p:nvSpPr>
            <p:spPr bwMode="auto">
              <a:xfrm>
                <a:off x="2686050" y="3887316"/>
                <a:ext cx="106363" cy="146050"/>
              </a:xfrm>
              <a:custGeom>
                <a:avLst/>
                <a:gdLst>
                  <a:gd name="T0" fmla="*/ 2147483647 w 64"/>
                  <a:gd name="T1" fmla="*/ 2147483647 h 80"/>
                  <a:gd name="T2" fmla="*/ 2147483647 w 64"/>
                  <a:gd name="T3" fmla="*/ 2147483647 h 80"/>
                  <a:gd name="T4" fmla="*/ 2147483647 w 64"/>
                  <a:gd name="T5" fmla="*/ 2147483647 h 80"/>
                  <a:gd name="T6" fmla="*/ 2147483647 w 64"/>
                  <a:gd name="T7" fmla="*/ 2147483647 h 80"/>
                  <a:gd name="T8" fmla="*/ 2147483647 w 64"/>
                  <a:gd name="T9" fmla="*/ 2147483647 h 80"/>
                  <a:gd name="T10" fmla="*/ 2147483647 w 64"/>
                  <a:gd name="T11" fmla="*/ 2147483647 h 80"/>
                  <a:gd name="T12" fmla="*/ 2147483647 w 64"/>
                  <a:gd name="T13" fmla="*/ 0 h 80"/>
                  <a:gd name="T14" fmla="*/ 2147483647 w 64"/>
                  <a:gd name="T15" fmla="*/ 2147483647 h 80"/>
                  <a:gd name="T16" fmla="*/ 0 w 64"/>
                  <a:gd name="T17" fmla="*/ 2147483647 h 80"/>
                  <a:gd name="T18" fmla="*/ 2147483647 w 64"/>
                  <a:gd name="T19" fmla="*/ 2147483647 h 80"/>
                  <a:gd name="T20" fmla="*/ 0 w 64"/>
                  <a:gd name="T21" fmla="*/ 2147483647 h 80"/>
                  <a:gd name="T22" fmla="*/ 0 w 64"/>
                  <a:gd name="T23" fmla="*/ 2147483647 h 80"/>
                  <a:gd name="T24" fmla="*/ 2147483647 w 64"/>
                  <a:gd name="T25" fmla="*/ 2147483647 h 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4"/>
                  <a:gd name="T40" fmla="*/ 0 h 80"/>
                  <a:gd name="T41" fmla="*/ 64 w 64"/>
                  <a:gd name="T42" fmla="*/ 80 h 8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4" h="80">
                    <a:moveTo>
                      <a:pt x="16" y="80"/>
                    </a:moveTo>
                    <a:lnTo>
                      <a:pt x="32" y="64"/>
                    </a:lnTo>
                    <a:lnTo>
                      <a:pt x="40" y="56"/>
                    </a:lnTo>
                    <a:lnTo>
                      <a:pt x="56" y="40"/>
                    </a:lnTo>
                    <a:lnTo>
                      <a:pt x="64" y="24"/>
                    </a:lnTo>
                    <a:lnTo>
                      <a:pt x="48" y="16"/>
                    </a:lnTo>
                    <a:lnTo>
                      <a:pt x="16" y="0"/>
                    </a:lnTo>
                    <a:lnTo>
                      <a:pt x="16" y="8"/>
                    </a:lnTo>
                    <a:lnTo>
                      <a:pt x="0" y="48"/>
                    </a:lnTo>
                    <a:lnTo>
                      <a:pt x="8" y="64"/>
                    </a:lnTo>
                    <a:lnTo>
                      <a:pt x="0" y="64"/>
                    </a:lnTo>
                    <a:lnTo>
                      <a:pt x="0" y="72"/>
                    </a:lnTo>
                    <a:lnTo>
                      <a:pt x="16" y="80"/>
                    </a:lnTo>
                    <a:close/>
                  </a:path>
                </a:pathLst>
              </a:custGeom>
              <a:solidFill>
                <a:srgbClr val="00B050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64" name="Freeform 810"/>
              <p:cNvSpPr>
                <a:spLocks/>
              </p:cNvSpPr>
              <p:nvPr/>
            </p:nvSpPr>
            <p:spPr bwMode="auto">
              <a:xfrm>
                <a:off x="1909763" y="3130079"/>
                <a:ext cx="642937" cy="450850"/>
              </a:xfrm>
              <a:custGeom>
                <a:avLst/>
                <a:gdLst>
                  <a:gd name="T0" fmla="*/ 2147483647 w 384"/>
                  <a:gd name="T1" fmla="*/ 2147483647 h 248"/>
                  <a:gd name="T2" fmla="*/ 2147483647 w 384"/>
                  <a:gd name="T3" fmla="*/ 2147483647 h 248"/>
                  <a:gd name="T4" fmla="*/ 2147483647 w 384"/>
                  <a:gd name="T5" fmla="*/ 2147483647 h 248"/>
                  <a:gd name="T6" fmla="*/ 2147483647 w 384"/>
                  <a:gd name="T7" fmla="*/ 2147483647 h 248"/>
                  <a:gd name="T8" fmla="*/ 2147483647 w 384"/>
                  <a:gd name="T9" fmla="*/ 2147483647 h 248"/>
                  <a:gd name="T10" fmla="*/ 2147483647 w 384"/>
                  <a:gd name="T11" fmla="*/ 2147483647 h 248"/>
                  <a:gd name="T12" fmla="*/ 2147483647 w 384"/>
                  <a:gd name="T13" fmla="*/ 2147483647 h 248"/>
                  <a:gd name="T14" fmla="*/ 2147483647 w 384"/>
                  <a:gd name="T15" fmla="*/ 2147483647 h 248"/>
                  <a:gd name="T16" fmla="*/ 2147483647 w 384"/>
                  <a:gd name="T17" fmla="*/ 2147483647 h 248"/>
                  <a:gd name="T18" fmla="*/ 2147483647 w 384"/>
                  <a:gd name="T19" fmla="*/ 2147483647 h 248"/>
                  <a:gd name="T20" fmla="*/ 2147483647 w 384"/>
                  <a:gd name="T21" fmla="*/ 2147483647 h 248"/>
                  <a:gd name="T22" fmla="*/ 2147483647 w 384"/>
                  <a:gd name="T23" fmla="*/ 2147483647 h 248"/>
                  <a:gd name="T24" fmla="*/ 2147483647 w 384"/>
                  <a:gd name="T25" fmla="*/ 2147483647 h 248"/>
                  <a:gd name="T26" fmla="*/ 2147483647 w 384"/>
                  <a:gd name="T27" fmla="*/ 2147483647 h 248"/>
                  <a:gd name="T28" fmla="*/ 2147483647 w 384"/>
                  <a:gd name="T29" fmla="*/ 2147483647 h 248"/>
                  <a:gd name="T30" fmla="*/ 2147483647 w 384"/>
                  <a:gd name="T31" fmla="*/ 2147483647 h 248"/>
                  <a:gd name="T32" fmla="*/ 2147483647 w 384"/>
                  <a:gd name="T33" fmla="*/ 2147483647 h 248"/>
                  <a:gd name="T34" fmla="*/ 2147483647 w 384"/>
                  <a:gd name="T35" fmla="*/ 2147483647 h 248"/>
                  <a:gd name="T36" fmla="*/ 2147483647 w 384"/>
                  <a:gd name="T37" fmla="*/ 2147483647 h 248"/>
                  <a:gd name="T38" fmla="*/ 2147483647 w 384"/>
                  <a:gd name="T39" fmla="*/ 2147483647 h 248"/>
                  <a:gd name="T40" fmla="*/ 2147483647 w 384"/>
                  <a:gd name="T41" fmla="*/ 2147483647 h 248"/>
                  <a:gd name="T42" fmla="*/ 2147483647 w 384"/>
                  <a:gd name="T43" fmla="*/ 2147483647 h 248"/>
                  <a:gd name="T44" fmla="*/ 2147483647 w 384"/>
                  <a:gd name="T45" fmla="*/ 2147483647 h 248"/>
                  <a:gd name="T46" fmla="*/ 2147483647 w 384"/>
                  <a:gd name="T47" fmla="*/ 2147483647 h 248"/>
                  <a:gd name="T48" fmla="*/ 2147483647 w 384"/>
                  <a:gd name="T49" fmla="*/ 0 h 248"/>
                  <a:gd name="T50" fmla="*/ 0 w 384"/>
                  <a:gd name="T51" fmla="*/ 0 h 248"/>
                  <a:gd name="T52" fmla="*/ 2147483647 w 384"/>
                  <a:gd name="T53" fmla="*/ 2147483647 h 248"/>
                  <a:gd name="T54" fmla="*/ 2147483647 w 384"/>
                  <a:gd name="T55" fmla="*/ 2147483647 h 248"/>
                  <a:gd name="T56" fmla="*/ 2147483647 w 384"/>
                  <a:gd name="T57" fmla="*/ 2147483647 h 248"/>
                  <a:gd name="T58" fmla="*/ 2147483647 w 384"/>
                  <a:gd name="T59" fmla="*/ 2147483647 h 248"/>
                  <a:gd name="T60" fmla="*/ 2147483647 w 384"/>
                  <a:gd name="T61" fmla="*/ 2147483647 h 248"/>
                  <a:gd name="T62" fmla="*/ 2147483647 w 384"/>
                  <a:gd name="T63" fmla="*/ 2147483647 h 248"/>
                  <a:gd name="T64" fmla="*/ 2147483647 w 384"/>
                  <a:gd name="T65" fmla="*/ 2147483647 h 248"/>
                  <a:gd name="T66" fmla="*/ 2147483647 w 384"/>
                  <a:gd name="T67" fmla="*/ 2147483647 h 248"/>
                  <a:gd name="T68" fmla="*/ 2147483647 w 384"/>
                  <a:gd name="T69" fmla="*/ 2147483647 h 248"/>
                  <a:gd name="T70" fmla="*/ 2147483647 w 384"/>
                  <a:gd name="T71" fmla="*/ 2147483647 h 248"/>
                  <a:gd name="T72" fmla="*/ 2147483647 w 384"/>
                  <a:gd name="T73" fmla="*/ 2147483647 h 248"/>
                  <a:gd name="T74" fmla="*/ 2147483647 w 384"/>
                  <a:gd name="T75" fmla="*/ 2147483647 h 248"/>
                  <a:gd name="T76" fmla="*/ 2147483647 w 384"/>
                  <a:gd name="T77" fmla="*/ 2147483647 h 248"/>
                  <a:gd name="T78" fmla="*/ 2147483647 w 384"/>
                  <a:gd name="T79" fmla="*/ 2147483647 h 248"/>
                  <a:gd name="T80" fmla="*/ 2147483647 w 384"/>
                  <a:gd name="T81" fmla="*/ 2147483647 h 248"/>
                  <a:gd name="T82" fmla="*/ 2147483647 w 384"/>
                  <a:gd name="T83" fmla="*/ 2147483647 h 248"/>
                  <a:gd name="T84" fmla="*/ 2147483647 w 384"/>
                  <a:gd name="T85" fmla="*/ 2147483647 h 248"/>
                  <a:gd name="T86" fmla="*/ 2147483647 w 384"/>
                  <a:gd name="T87" fmla="*/ 2147483647 h 248"/>
                  <a:gd name="T88" fmla="*/ 2147483647 w 384"/>
                  <a:gd name="T89" fmla="*/ 2147483647 h 248"/>
                  <a:gd name="T90" fmla="*/ 2147483647 w 384"/>
                  <a:gd name="T91" fmla="*/ 2147483647 h 248"/>
                  <a:gd name="T92" fmla="*/ 2147483647 w 384"/>
                  <a:gd name="T93" fmla="*/ 2147483647 h 248"/>
                  <a:gd name="T94" fmla="*/ 2147483647 w 384"/>
                  <a:gd name="T95" fmla="*/ 2147483647 h 248"/>
                  <a:gd name="T96" fmla="*/ 2147483647 w 384"/>
                  <a:gd name="T97" fmla="*/ 2147483647 h 248"/>
                  <a:gd name="T98" fmla="*/ 2147483647 w 384"/>
                  <a:gd name="T99" fmla="*/ 2147483647 h 248"/>
                  <a:gd name="T100" fmla="*/ 2147483647 w 384"/>
                  <a:gd name="T101" fmla="*/ 2147483647 h 248"/>
                  <a:gd name="T102" fmla="*/ 2147483647 w 384"/>
                  <a:gd name="T103" fmla="*/ 2147483647 h 248"/>
                  <a:gd name="T104" fmla="*/ 2147483647 w 384"/>
                  <a:gd name="T105" fmla="*/ 2147483647 h 248"/>
                  <a:gd name="T106" fmla="*/ 2147483647 w 384"/>
                  <a:gd name="T107" fmla="*/ 2147483647 h 248"/>
                  <a:gd name="T108" fmla="*/ 2147483647 w 384"/>
                  <a:gd name="T109" fmla="*/ 2147483647 h 248"/>
                  <a:gd name="T110" fmla="*/ 2147483647 w 384"/>
                  <a:gd name="T111" fmla="*/ 2147483647 h 24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84"/>
                  <a:gd name="T169" fmla="*/ 0 h 248"/>
                  <a:gd name="T170" fmla="*/ 384 w 384"/>
                  <a:gd name="T171" fmla="*/ 248 h 24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84" h="248">
                    <a:moveTo>
                      <a:pt x="320" y="232"/>
                    </a:moveTo>
                    <a:lnTo>
                      <a:pt x="336" y="232"/>
                    </a:lnTo>
                    <a:lnTo>
                      <a:pt x="328" y="216"/>
                    </a:lnTo>
                    <a:lnTo>
                      <a:pt x="336" y="208"/>
                    </a:lnTo>
                    <a:lnTo>
                      <a:pt x="352" y="208"/>
                    </a:lnTo>
                    <a:lnTo>
                      <a:pt x="360" y="200"/>
                    </a:lnTo>
                    <a:lnTo>
                      <a:pt x="376" y="192"/>
                    </a:lnTo>
                    <a:lnTo>
                      <a:pt x="384" y="160"/>
                    </a:lnTo>
                    <a:lnTo>
                      <a:pt x="336" y="168"/>
                    </a:lnTo>
                    <a:lnTo>
                      <a:pt x="312" y="192"/>
                    </a:lnTo>
                    <a:lnTo>
                      <a:pt x="280" y="200"/>
                    </a:lnTo>
                    <a:lnTo>
                      <a:pt x="248" y="160"/>
                    </a:lnTo>
                    <a:lnTo>
                      <a:pt x="248" y="104"/>
                    </a:lnTo>
                    <a:lnTo>
                      <a:pt x="256" y="96"/>
                    </a:lnTo>
                    <a:lnTo>
                      <a:pt x="232" y="88"/>
                    </a:lnTo>
                    <a:lnTo>
                      <a:pt x="216" y="72"/>
                    </a:lnTo>
                    <a:lnTo>
                      <a:pt x="208" y="56"/>
                    </a:lnTo>
                    <a:lnTo>
                      <a:pt x="192" y="40"/>
                    </a:lnTo>
                    <a:lnTo>
                      <a:pt x="168" y="48"/>
                    </a:lnTo>
                    <a:lnTo>
                      <a:pt x="136" y="16"/>
                    </a:lnTo>
                    <a:lnTo>
                      <a:pt x="112" y="8"/>
                    </a:lnTo>
                    <a:lnTo>
                      <a:pt x="104" y="16"/>
                    </a:lnTo>
                    <a:lnTo>
                      <a:pt x="72" y="16"/>
                    </a:lnTo>
                    <a:lnTo>
                      <a:pt x="32" y="0"/>
                    </a:lnTo>
                    <a:lnTo>
                      <a:pt x="0" y="0"/>
                    </a:lnTo>
                    <a:lnTo>
                      <a:pt x="24" y="48"/>
                    </a:lnTo>
                    <a:lnTo>
                      <a:pt x="40" y="72"/>
                    </a:lnTo>
                    <a:lnTo>
                      <a:pt x="32" y="80"/>
                    </a:lnTo>
                    <a:lnTo>
                      <a:pt x="64" y="96"/>
                    </a:lnTo>
                    <a:lnTo>
                      <a:pt x="64" y="120"/>
                    </a:lnTo>
                    <a:lnTo>
                      <a:pt x="80" y="128"/>
                    </a:lnTo>
                    <a:lnTo>
                      <a:pt x="96" y="144"/>
                    </a:lnTo>
                    <a:lnTo>
                      <a:pt x="96" y="128"/>
                    </a:lnTo>
                    <a:lnTo>
                      <a:pt x="80" y="120"/>
                    </a:lnTo>
                    <a:lnTo>
                      <a:pt x="64" y="80"/>
                    </a:lnTo>
                    <a:lnTo>
                      <a:pt x="40" y="40"/>
                    </a:lnTo>
                    <a:lnTo>
                      <a:pt x="32" y="16"/>
                    </a:lnTo>
                    <a:lnTo>
                      <a:pt x="48" y="24"/>
                    </a:lnTo>
                    <a:lnTo>
                      <a:pt x="72" y="64"/>
                    </a:lnTo>
                    <a:lnTo>
                      <a:pt x="80" y="80"/>
                    </a:lnTo>
                    <a:lnTo>
                      <a:pt x="96" y="88"/>
                    </a:lnTo>
                    <a:lnTo>
                      <a:pt x="96" y="104"/>
                    </a:lnTo>
                    <a:lnTo>
                      <a:pt x="112" y="112"/>
                    </a:lnTo>
                    <a:lnTo>
                      <a:pt x="120" y="120"/>
                    </a:lnTo>
                    <a:lnTo>
                      <a:pt x="144" y="144"/>
                    </a:lnTo>
                    <a:lnTo>
                      <a:pt x="144" y="168"/>
                    </a:lnTo>
                    <a:lnTo>
                      <a:pt x="144" y="184"/>
                    </a:lnTo>
                    <a:lnTo>
                      <a:pt x="200" y="216"/>
                    </a:lnTo>
                    <a:lnTo>
                      <a:pt x="224" y="224"/>
                    </a:lnTo>
                    <a:lnTo>
                      <a:pt x="264" y="240"/>
                    </a:lnTo>
                    <a:lnTo>
                      <a:pt x="280" y="232"/>
                    </a:lnTo>
                    <a:lnTo>
                      <a:pt x="288" y="232"/>
                    </a:lnTo>
                    <a:lnTo>
                      <a:pt x="312" y="248"/>
                    </a:lnTo>
                    <a:lnTo>
                      <a:pt x="312" y="240"/>
                    </a:lnTo>
                    <a:lnTo>
                      <a:pt x="320" y="232"/>
                    </a:lnTo>
                    <a:close/>
                  </a:path>
                </a:pathLst>
              </a:custGeom>
              <a:solidFill>
                <a:srgbClr val="FA2AC4"/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</a:pPr>
                <a:endParaRPr lang="it-IT">
                  <a:solidFill>
                    <a:srgbClr val="4D4D4D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29" name="Freeform 778"/>
            <p:cNvSpPr>
              <a:spLocks/>
            </p:cNvSpPr>
            <p:nvPr/>
          </p:nvSpPr>
          <p:spPr bwMode="auto">
            <a:xfrm>
              <a:off x="1390650" y="1496541"/>
              <a:ext cx="1806575" cy="1357313"/>
            </a:xfrm>
            <a:custGeom>
              <a:avLst/>
              <a:gdLst>
                <a:gd name="T0" fmla="*/ 2147483647 w 1080"/>
                <a:gd name="T1" fmla="*/ 2147483647 h 744"/>
                <a:gd name="T2" fmla="*/ 2147483647 w 1080"/>
                <a:gd name="T3" fmla="*/ 2147483647 h 744"/>
                <a:gd name="T4" fmla="*/ 2147483647 w 1080"/>
                <a:gd name="T5" fmla="*/ 2147483647 h 744"/>
                <a:gd name="T6" fmla="*/ 2147483647 w 1080"/>
                <a:gd name="T7" fmla="*/ 2147483647 h 744"/>
                <a:gd name="T8" fmla="*/ 2147483647 w 1080"/>
                <a:gd name="T9" fmla="*/ 2147483647 h 744"/>
                <a:gd name="T10" fmla="*/ 2147483647 w 1080"/>
                <a:gd name="T11" fmla="*/ 2147483647 h 744"/>
                <a:gd name="T12" fmla="*/ 2147483647 w 1080"/>
                <a:gd name="T13" fmla="*/ 2147483647 h 744"/>
                <a:gd name="T14" fmla="*/ 2147483647 w 1080"/>
                <a:gd name="T15" fmla="*/ 2147483647 h 744"/>
                <a:gd name="T16" fmla="*/ 2147483647 w 1080"/>
                <a:gd name="T17" fmla="*/ 2147483647 h 744"/>
                <a:gd name="T18" fmla="*/ 2147483647 w 1080"/>
                <a:gd name="T19" fmla="*/ 2147483647 h 744"/>
                <a:gd name="T20" fmla="*/ 2147483647 w 1080"/>
                <a:gd name="T21" fmla="*/ 2147483647 h 744"/>
                <a:gd name="T22" fmla="*/ 2147483647 w 1080"/>
                <a:gd name="T23" fmla="*/ 2147483647 h 744"/>
                <a:gd name="T24" fmla="*/ 2147483647 w 1080"/>
                <a:gd name="T25" fmla="*/ 2147483647 h 744"/>
                <a:gd name="T26" fmla="*/ 2147483647 w 1080"/>
                <a:gd name="T27" fmla="*/ 2147483647 h 744"/>
                <a:gd name="T28" fmla="*/ 2147483647 w 1080"/>
                <a:gd name="T29" fmla="*/ 2147483647 h 744"/>
                <a:gd name="T30" fmla="*/ 2147483647 w 1080"/>
                <a:gd name="T31" fmla="*/ 2147483647 h 744"/>
                <a:gd name="T32" fmla="*/ 2147483647 w 1080"/>
                <a:gd name="T33" fmla="*/ 2147483647 h 744"/>
                <a:gd name="T34" fmla="*/ 2147483647 w 1080"/>
                <a:gd name="T35" fmla="*/ 2147483647 h 744"/>
                <a:gd name="T36" fmla="*/ 2147483647 w 1080"/>
                <a:gd name="T37" fmla="*/ 2147483647 h 744"/>
                <a:gd name="T38" fmla="*/ 2147483647 w 1080"/>
                <a:gd name="T39" fmla="*/ 2147483647 h 744"/>
                <a:gd name="T40" fmla="*/ 2147483647 w 1080"/>
                <a:gd name="T41" fmla="*/ 2147483647 h 744"/>
                <a:gd name="T42" fmla="*/ 2147483647 w 1080"/>
                <a:gd name="T43" fmla="*/ 2147483647 h 744"/>
                <a:gd name="T44" fmla="*/ 2147483647 w 1080"/>
                <a:gd name="T45" fmla="*/ 2147483647 h 744"/>
                <a:gd name="T46" fmla="*/ 2147483647 w 1080"/>
                <a:gd name="T47" fmla="*/ 2147483647 h 744"/>
                <a:gd name="T48" fmla="*/ 2147483647 w 1080"/>
                <a:gd name="T49" fmla="*/ 2147483647 h 744"/>
                <a:gd name="T50" fmla="*/ 2147483647 w 1080"/>
                <a:gd name="T51" fmla="*/ 2147483647 h 744"/>
                <a:gd name="T52" fmla="*/ 2147483647 w 1080"/>
                <a:gd name="T53" fmla="*/ 2147483647 h 744"/>
                <a:gd name="T54" fmla="*/ 2147483647 w 1080"/>
                <a:gd name="T55" fmla="*/ 2147483647 h 744"/>
                <a:gd name="T56" fmla="*/ 2147483647 w 1080"/>
                <a:gd name="T57" fmla="*/ 2147483647 h 744"/>
                <a:gd name="T58" fmla="*/ 2147483647 w 1080"/>
                <a:gd name="T59" fmla="*/ 2147483647 h 744"/>
                <a:gd name="T60" fmla="*/ 2147483647 w 1080"/>
                <a:gd name="T61" fmla="*/ 2147483647 h 744"/>
                <a:gd name="T62" fmla="*/ 2147483647 w 1080"/>
                <a:gd name="T63" fmla="*/ 2147483647 h 744"/>
                <a:gd name="T64" fmla="*/ 2147483647 w 1080"/>
                <a:gd name="T65" fmla="*/ 2147483647 h 744"/>
                <a:gd name="T66" fmla="*/ 2147483647 w 1080"/>
                <a:gd name="T67" fmla="*/ 2147483647 h 744"/>
                <a:gd name="T68" fmla="*/ 2147483647 w 1080"/>
                <a:gd name="T69" fmla="*/ 2147483647 h 744"/>
                <a:gd name="T70" fmla="*/ 2147483647 w 1080"/>
                <a:gd name="T71" fmla="*/ 2147483647 h 744"/>
                <a:gd name="T72" fmla="*/ 2147483647 w 1080"/>
                <a:gd name="T73" fmla="*/ 2147483647 h 744"/>
                <a:gd name="T74" fmla="*/ 2147483647 w 1080"/>
                <a:gd name="T75" fmla="*/ 2147483647 h 744"/>
                <a:gd name="T76" fmla="*/ 2147483647 w 1080"/>
                <a:gd name="T77" fmla="*/ 2147483647 h 744"/>
                <a:gd name="T78" fmla="*/ 2147483647 w 1080"/>
                <a:gd name="T79" fmla="*/ 2147483647 h 744"/>
                <a:gd name="T80" fmla="*/ 2147483647 w 1080"/>
                <a:gd name="T81" fmla="*/ 0 h 744"/>
                <a:gd name="T82" fmla="*/ 2147483647 w 1080"/>
                <a:gd name="T83" fmla="*/ 2147483647 h 744"/>
                <a:gd name="T84" fmla="*/ 2147483647 w 1080"/>
                <a:gd name="T85" fmla="*/ 2147483647 h 744"/>
                <a:gd name="T86" fmla="*/ 2147483647 w 1080"/>
                <a:gd name="T87" fmla="*/ 2147483647 h 744"/>
                <a:gd name="T88" fmla="*/ 2147483647 w 1080"/>
                <a:gd name="T89" fmla="*/ 2147483647 h 744"/>
                <a:gd name="T90" fmla="*/ 2147483647 w 1080"/>
                <a:gd name="T91" fmla="*/ 2147483647 h 744"/>
                <a:gd name="T92" fmla="*/ 2147483647 w 1080"/>
                <a:gd name="T93" fmla="*/ 2147483647 h 744"/>
                <a:gd name="T94" fmla="*/ 2147483647 w 1080"/>
                <a:gd name="T95" fmla="*/ 2147483647 h 744"/>
                <a:gd name="T96" fmla="*/ 2147483647 w 1080"/>
                <a:gd name="T97" fmla="*/ 2147483647 h 744"/>
                <a:gd name="T98" fmla="*/ 2147483647 w 1080"/>
                <a:gd name="T99" fmla="*/ 2147483647 h 744"/>
                <a:gd name="T100" fmla="*/ 2147483647 w 1080"/>
                <a:gd name="T101" fmla="*/ 2147483647 h 744"/>
                <a:gd name="T102" fmla="*/ 2147483647 w 1080"/>
                <a:gd name="T103" fmla="*/ 2147483647 h 744"/>
                <a:gd name="T104" fmla="*/ 2147483647 w 1080"/>
                <a:gd name="T105" fmla="*/ 2147483647 h 744"/>
                <a:gd name="T106" fmla="*/ 2147483647 w 1080"/>
                <a:gd name="T107" fmla="*/ 2147483647 h 744"/>
                <a:gd name="T108" fmla="*/ 2147483647 w 1080"/>
                <a:gd name="T109" fmla="*/ 2147483647 h 744"/>
                <a:gd name="T110" fmla="*/ 0 w 1080"/>
                <a:gd name="T111" fmla="*/ 2147483647 h 744"/>
                <a:gd name="T112" fmla="*/ 2147483647 w 1080"/>
                <a:gd name="T113" fmla="*/ 2147483647 h 744"/>
                <a:gd name="T114" fmla="*/ 2147483647 w 1080"/>
                <a:gd name="T115" fmla="*/ 2147483647 h 744"/>
                <a:gd name="T116" fmla="*/ 2147483647 w 1080"/>
                <a:gd name="T117" fmla="*/ 2147483647 h 744"/>
                <a:gd name="T118" fmla="*/ 2147483647 w 1080"/>
                <a:gd name="T119" fmla="*/ 2147483647 h 744"/>
                <a:gd name="T120" fmla="*/ 2147483647 w 1080"/>
                <a:gd name="T121" fmla="*/ 2147483647 h 744"/>
                <a:gd name="T122" fmla="*/ 2147483647 w 1080"/>
                <a:gd name="T123" fmla="*/ 2147483647 h 74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80"/>
                <a:gd name="T187" fmla="*/ 0 h 744"/>
                <a:gd name="T188" fmla="*/ 1080 w 1080"/>
                <a:gd name="T189" fmla="*/ 744 h 74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80" h="744">
                  <a:moveTo>
                    <a:pt x="624" y="632"/>
                  </a:moveTo>
                  <a:lnTo>
                    <a:pt x="648" y="640"/>
                  </a:lnTo>
                  <a:lnTo>
                    <a:pt x="720" y="672"/>
                  </a:lnTo>
                  <a:lnTo>
                    <a:pt x="744" y="720"/>
                  </a:lnTo>
                  <a:lnTo>
                    <a:pt x="744" y="744"/>
                  </a:lnTo>
                  <a:lnTo>
                    <a:pt x="792" y="728"/>
                  </a:lnTo>
                  <a:lnTo>
                    <a:pt x="824" y="704"/>
                  </a:lnTo>
                  <a:lnTo>
                    <a:pt x="840" y="704"/>
                  </a:lnTo>
                  <a:lnTo>
                    <a:pt x="880" y="696"/>
                  </a:lnTo>
                  <a:lnTo>
                    <a:pt x="912" y="656"/>
                  </a:lnTo>
                  <a:lnTo>
                    <a:pt x="928" y="656"/>
                  </a:lnTo>
                  <a:lnTo>
                    <a:pt x="936" y="696"/>
                  </a:lnTo>
                  <a:lnTo>
                    <a:pt x="952" y="688"/>
                  </a:lnTo>
                  <a:lnTo>
                    <a:pt x="968" y="688"/>
                  </a:lnTo>
                  <a:lnTo>
                    <a:pt x="960" y="704"/>
                  </a:lnTo>
                  <a:lnTo>
                    <a:pt x="968" y="720"/>
                  </a:lnTo>
                  <a:lnTo>
                    <a:pt x="1000" y="688"/>
                  </a:lnTo>
                  <a:lnTo>
                    <a:pt x="1016" y="672"/>
                  </a:lnTo>
                  <a:lnTo>
                    <a:pt x="976" y="672"/>
                  </a:lnTo>
                  <a:lnTo>
                    <a:pt x="960" y="648"/>
                  </a:lnTo>
                  <a:lnTo>
                    <a:pt x="976" y="632"/>
                  </a:lnTo>
                  <a:lnTo>
                    <a:pt x="976" y="616"/>
                  </a:lnTo>
                  <a:lnTo>
                    <a:pt x="920" y="632"/>
                  </a:lnTo>
                  <a:lnTo>
                    <a:pt x="896" y="656"/>
                  </a:lnTo>
                  <a:lnTo>
                    <a:pt x="904" y="624"/>
                  </a:lnTo>
                  <a:lnTo>
                    <a:pt x="936" y="608"/>
                  </a:lnTo>
                  <a:lnTo>
                    <a:pt x="952" y="592"/>
                  </a:lnTo>
                  <a:lnTo>
                    <a:pt x="1000" y="600"/>
                  </a:lnTo>
                  <a:lnTo>
                    <a:pt x="1032" y="592"/>
                  </a:lnTo>
                  <a:lnTo>
                    <a:pt x="1064" y="576"/>
                  </a:lnTo>
                  <a:lnTo>
                    <a:pt x="1080" y="560"/>
                  </a:lnTo>
                  <a:lnTo>
                    <a:pt x="1064" y="520"/>
                  </a:lnTo>
                  <a:lnTo>
                    <a:pt x="1064" y="496"/>
                  </a:lnTo>
                  <a:lnTo>
                    <a:pt x="1008" y="472"/>
                  </a:lnTo>
                  <a:lnTo>
                    <a:pt x="1008" y="456"/>
                  </a:lnTo>
                  <a:lnTo>
                    <a:pt x="968" y="368"/>
                  </a:lnTo>
                  <a:lnTo>
                    <a:pt x="952" y="408"/>
                  </a:lnTo>
                  <a:lnTo>
                    <a:pt x="928" y="416"/>
                  </a:lnTo>
                  <a:lnTo>
                    <a:pt x="920" y="408"/>
                  </a:lnTo>
                  <a:lnTo>
                    <a:pt x="904" y="408"/>
                  </a:lnTo>
                  <a:lnTo>
                    <a:pt x="904" y="352"/>
                  </a:lnTo>
                  <a:lnTo>
                    <a:pt x="880" y="344"/>
                  </a:lnTo>
                  <a:lnTo>
                    <a:pt x="864" y="320"/>
                  </a:lnTo>
                  <a:lnTo>
                    <a:pt x="840" y="320"/>
                  </a:lnTo>
                  <a:lnTo>
                    <a:pt x="816" y="312"/>
                  </a:lnTo>
                  <a:lnTo>
                    <a:pt x="800" y="320"/>
                  </a:lnTo>
                  <a:lnTo>
                    <a:pt x="800" y="336"/>
                  </a:lnTo>
                  <a:lnTo>
                    <a:pt x="800" y="360"/>
                  </a:lnTo>
                  <a:lnTo>
                    <a:pt x="800" y="400"/>
                  </a:lnTo>
                  <a:lnTo>
                    <a:pt x="792" y="416"/>
                  </a:lnTo>
                  <a:lnTo>
                    <a:pt x="816" y="464"/>
                  </a:lnTo>
                  <a:lnTo>
                    <a:pt x="776" y="504"/>
                  </a:lnTo>
                  <a:lnTo>
                    <a:pt x="784" y="560"/>
                  </a:lnTo>
                  <a:lnTo>
                    <a:pt x="768" y="576"/>
                  </a:lnTo>
                  <a:lnTo>
                    <a:pt x="752" y="568"/>
                  </a:lnTo>
                  <a:lnTo>
                    <a:pt x="744" y="496"/>
                  </a:lnTo>
                  <a:lnTo>
                    <a:pt x="704" y="488"/>
                  </a:lnTo>
                  <a:lnTo>
                    <a:pt x="632" y="448"/>
                  </a:lnTo>
                  <a:lnTo>
                    <a:pt x="616" y="448"/>
                  </a:lnTo>
                  <a:lnTo>
                    <a:pt x="600" y="408"/>
                  </a:lnTo>
                  <a:lnTo>
                    <a:pt x="592" y="400"/>
                  </a:lnTo>
                  <a:lnTo>
                    <a:pt x="624" y="304"/>
                  </a:lnTo>
                  <a:lnTo>
                    <a:pt x="640" y="280"/>
                  </a:lnTo>
                  <a:lnTo>
                    <a:pt x="664" y="272"/>
                  </a:lnTo>
                  <a:lnTo>
                    <a:pt x="672" y="272"/>
                  </a:lnTo>
                  <a:lnTo>
                    <a:pt x="688" y="232"/>
                  </a:lnTo>
                  <a:lnTo>
                    <a:pt x="696" y="200"/>
                  </a:lnTo>
                  <a:lnTo>
                    <a:pt x="736" y="192"/>
                  </a:lnTo>
                  <a:lnTo>
                    <a:pt x="752" y="176"/>
                  </a:lnTo>
                  <a:lnTo>
                    <a:pt x="744" y="136"/>
                  </a:lnTo>
                  <a:lnTo>
                    <a:pt x="752" y="112"/>
                  </a:lnTo>
                  <a:lnTo>
                    <a:pt x="736" y="96"/>
                  </a:lnTo>
                  <a:lnTo>
                    <a:pt x="712" y="88"/>
                  </a:lnTo>
                  <a:lnTo>
                    <a:pt x="704" y="128"/>
                  </a:lnTo>
                  <a:lnTo>
                    <a:pt x="680" y="168"/>
                  </a:lnTo>
                  <a:lnTo>
                    <a:pt x="672" y="120"/>
                  </a:lnTo>
                  <a:lnTo>
                    <a:pt x="656" y="104"/>
                  </a:lnTo>
                  <a:lnTo>
                    <a:pt x="640" y="128"/>
                  </a:lnTo>
                  <a:lnTo>
                    <a:pt x="632" y="104"/>
                  </a:lnTo>
                  <a:lnTo>
                    <a:pt x="616" y="80"/>
                  </a:lnTo>
                  <a:lnTo>
                    <a:pt x="608" y="40"/>
                  </a:lnTo>
                  <a:lnTo>
                    <a:pt x="584" y="0"/>
                  </a:lnTo>
                  <a:lnTo>
                    <a:pt x="568" y="56"/>
                  </a:lnTo>
                  <a:lnTo>
                    <a:pt x="568" y="80"/>
                  </a:lnTo>
                  <a:lnTo>
                    <a:pt x="592" y="104"/>
                  </a:lnTo>
                  <a:lnTo>
                    <a:pt x="600" y="128"/>
                  </a:lnTo>
                  <a:lnTo>
                    <a:pt x="576" y="144"/>
                  </a:lnTo>
                  <a:lnTo>
                    <a:pt x="568" y="136"/>
                  </a:lnTo>
                  <a:lnTo>
                    <a:pt x="552" y="136"/>
                  </a:lnTo>
                  <a:lnTo>
                    <a:pt x="544" y="160"/>
                  </a:lnTo>
                  <a:lnTo>
                    <a:pt x="512" y="152"/>
                  </a:lnTo>
                  <a:lnTo>
                    <a:pt x="472" y="152"/>
                  </a:lnTo>
                  <a:lnTo>
                    <a:pt x="448" y="136"/>
                  </a:lnTo>
                  <a:lnTo>
                    <a:pt x="416" y="144"/>
                  </a:lnTo>
                  <a:lnTo>
                    <a:pt x="416" y="152"/>
                  </a:lnTo>
                  <a:lnTo>
                    <a:pt x="424" y="176"/>
                  </a:lnTo>
                  <a:lnTo>
                    <a:pt x="408" y="176"/>
                  </a:lnTo>
                  <a:lnTo>
                    <a:pt x="392" y="152"/>
                  </a:lnTo>
                  <a:lnTo>
                    <a:pt x="344" y="160"/>
                  </a:lnTo>
                  <a:lnTo>
                    <a:pt x="328" y="144"/>
                  </a:lnTo>
                  <a:lnTo>
                    <a:pt x="336" y="128"/>
                  </a:lnTo>
                  <a:lnTo>
                    <a:pt x="304" y="120"/>
                  </a:lnTo>
                  <a:lnTo>
                    <a:pt x="272" y="104"/>
                  </a:lnTo>
                  <a:lnTo>
                    <a:pt x="232" y="88"/>
                  </a:lnTo>
                  <a:lnTo>
                    <a:pt x="200" y="96"/>
                  </a:lnTo>
                  <a:lnTo>
                    <a:pt x="176" y="64"/>
                  </a:lnTo>
                  <a:lnTo>
                    <a:pt x="96" y="104"/>
                  </a:lnTo>
                  <a:lnTo>
                    <a:pt x="80" y="120"/>
                  </a:lnTo>
                  <a:lnTo>
                    <a:pt x="48" y="112"/>
                  </a:lnTo>
                  <a:lnTo>
                    <a:pt x="24" y="96"/>
                  </a:lnTo>
                  <a:lnTo>
                    <a:pt x="0" y="88"/>
                  </a:lnTo>
                  <a:lnTo>
                    <a:pt x="0" y="368"/>
                  </a:lnTo>
                  <a:lnTo>
                    <a:pt x="40" y="392"/>
                  </a:lnTo>
                  <a:lnTo>
                    <a:pt x="72" y="376"/>
                  </a:lnTo>
                  <a:lnTo>
                    <a:pt x="120" y="456"/>
                  </a:lnTo>
                  <a:lnTo>
                    <a:pt x="144" y="472"/>
                  </a:lnTo>
                  <a:lnTo>
                    <a:pt x="144" y="504"/>
                  </a:lnTo>
                  <a:lnTo>
                    <a:pt x="152" y="528"/>
                  </a:lnTo>
                  <a:lnTo>
                    <a:pt x="184" y="576"/>
                  </a:lnTo>
                  <a:lnTo>
                    <a:pt x="232" y="600"/>
                  </a:lnTo>
                  <a:lnTo>
                    <a:pt x="232" y="624"/>
                  </a:lnTo>
                  <a:lnTo>
                    <a:pt x="584" y="624"/>
                  </a:lnTo>
                  <a:lnTo>
                    <a:pt x="624" y="632"/>
                  </a:lnTo>
                  <a:close/>
                </a:path>
              </a:pathLst>
            </a:custGeom>
            <a:solidFill>
              <a:srgbClr val="66CCFF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it-IT">
                <a:solidFill>
                  <a:srgbClr val="4D4D4D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65" name="Rounded Rectangular Callout 270"/>
          <p:cNvSpPr>
            <a:spLocks noChangeArrowheads="1"/>
          </p:cNvSpPr>
          <p:nvPr/>
        </p:nvSpPr>
        <p:spPr bwMode="auto">
          <a:xfrm>
            <a:off x="2195736" y="4725144"/>
            <a:ext cx="2664296" cy="1440160"/>
          </a:xfrm>
          <a:prstGeom prst="wedgeRoundRectCallout">
            <a:avLst>
              <a:gd name="adj1" fmla="val 37894"/>
              <a:gd name="adj2" fmla="val -107028"/>
              <a:gd name="adj3" fmla="val 16667"/>
            </a:avLst>
          </a:prstGeom>
          <a:noFill/>
          <a:ln w="25400">
            <a:solidFill>
              <a:srgbClr val="FF9966">
                <a:alpha val="99000"/>
              </a:srgbClr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GB" sz="1300" b="1" u="sng" dirty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Middle East &amp; </a:t>
            </a:r>
            <a:r>
              <a:rPr lang="en-GB" sz="1300" b="1" u="sng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Africa</a:t>
            </a:r>
            <a:endParaRPr lang="en-GB" sz="1300" b="1" u="sng" dirty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DEFEXPO – New Delhi (INDIA)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ISS – Dubai (UAE)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ISS – Johannesburg (SOUTH AFRICA)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MILIPOL – Doha (</a:t>
            </a:r>
            <a:r>
              <a:rPr lang="en-GB" sz="13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Quatar</a:t>
            </a: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defRPr/>
            </a:pPr>
            <a:endParaRPr lang="en-GB" sz="1300" dirty="0" smtClean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GB" sz="1300" dirty="0" smtClean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66" name="Rounded Rectangular Callout 272"/>
          <p:cNvSpPr>
            <a:spLocks noChangeArrowheads="1"/>
          </p:cNvSpPr>
          <p:nvPr/>
        </p:nvSpPr>
        <p:spPr bwMode="auto">
          <a:xfrm>
            <a:off x="2987824" y="1124744"/>
            <a:ext cx="3096344" cy="1440160"/>
          </a:xfrm>
          <a:prstGeom prst="wedgeRoundRectCallout">
            <a:avLst>
              <a:gd name="adj1" fmla="val -1446"/>
              <a:gd name="adj2" fmla="val 62812"/>
              <a:gd name="adj3" fmla="val 16667"/>
            </a:avLst>
          </a:prstGeom>
          <a:noFill/>
          <a:ln w="25400">
            <a:solidFill>
              <a:srgbClr val="3366FF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GB" sz="1300" b="1" u="sng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Europe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COUNTER TERROR AFRICA  - London (UK)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HOSDB – Farnborough (UK)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ISS – Prague (CZ)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IDEC – Rome (ITALY)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FUTURE FORCES – Prague (CZ</a:t>
            </a: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INTERPOL G.A. – </a:t>
            </a:r>
            <a:r>
              <a:rPr lang="en-GB" sz="13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Princ</a:t>
            </a: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. Monaco</a:t>
            </a:r>
            <a:endParaRPr lang="en-GB" sz="13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267" name="Rounded Rectangular Callout 271"/>
          <p:cNvSpPr>
            <a:spLocks noChangeArrowheads="1"/>
          </p:cNvSpPr>
          <p:nvPr/>
        </p:nvSpPr>
        <p:spPr bwMode="auto">
          <a:xfrm>
            <a:off x="179512" y="1052736"/>
            <a:ext cx="2232248" cy="1800200"/>
          </a:xfrm>
          <a:prstGeom prst="wedgeRoundRectCallout">
            <a:avLst>
              <a:gd name="adj1" fmla="val 48227"/>
              <a:gd name="adj2" fmla="val 57299"/>
              <a:gd name="adj3" fmla="val 16667"/>
            </a:avLst>
          </a:prstGeom>
          <a:noFill/>
          <a:ln w="25400">
            <a:solidFill>
              <a:srgbClr val="00B0F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GB" sz="1300" b="1" u="sng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North America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ARMY SPONSORED – Fort Belvoir (USA)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IACP – </a:t>
            </a:r>
            <a:r>
              <a:rPr lang="en-GB" sz="13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Orlando</a:t>
            </a: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(USA)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NATIA – San Diego (USA)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ISS – Washington (USA</a:t>
            </a: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LATIN AMERICA&amp;CARIBBEAN SUMMIT - Miami</a:t>
            </a:r>
            <a:endParaRPr lang="en-GB" sz="13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268" name="Rounded Rectangular Callout 276"/>
          <p:cNvSpPr>
            <a:spLocks noChangeArrowheads="1"/>
          </p:cNvSpPr>
          <p:nvPr/>
        </p:nvSpPr>
        <p:spPr bwMode="auto">
          <a:xfrm>
            <a:off x="5436096" y="4869160"/>
            <a:ext cx="2808312" cy="1368152"/>
          </a:xfrm>
          <a:prstGeom prst="wedgeRoundRectCallout">
            <a:avLst>
              <a:gd name="adj1" fmla="val -10185"/>
              <a:gd name="adj2" fmla="val -103829"/>
              <a:gd name="adj3" fmla="val 16667"/>
            </a:avLst>
          </a:prstGeom>
          <a:noFill/>
          <a:ln w="25400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GB" sz="1300" b="1" u="sng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Russia &amp; Asia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DSA – Kuala Lumpur (MALAYSIA)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INDODEFENCE – Jakarta (INDONESIA)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ISS – Kuala Lumpur (MALAYSIA)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SEECAT – Tokyo (JAPAN)</a:t>
            </a:r>
          </a:p>
          <a:p>
            <a:pPr>
              <a:defRPr/>
            </a:pPr>
            <a:endParaRPr lang="en-GB" sz="1300" dirty="0" smtClean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69" name="Rounded Rectangular Callout 271"/>
          <p:cNvSpPr>
            <a:spLocks noChangeArrowheads="1"/>
          </p:cNvSpPr>
          <p:nvPr/>
        </p:nvSpPr>
        <p:spPr bwMode="auto">
          <a:xfrm>
            <a:off x="179512" y="4797152"/>
            <a:ext cx="1827203" cy="792088"/>
          </a:xfrm>
          <a:prstGeom prst="wedgeRoundRectCallout">
            <a:avLst>
              <a:gd name="adj1" fmla="val 104193"/>
              <a:gd name="adj2" fmla="val -120364"/>
              <a:gd name="adj3" fmla="val 16667"/>
            </a:avLst>
          </a:prstGeom>
          <a:noFill/>
          <a:ln w="25400">
            <a:solidFill>
              <a:srgbClr val="00B05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GB" sz="1300" b="1" u="sng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Latin Americas</a:t>
            </a: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LAAD – Rio de Janeiro (BRAZIL)</a:t>
            </a:r>
            <a:endParaRPr lang="en-GB" sz="13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270" name="Rounded Rectangular Callout 276"/>
          <p:cNvSpPr>
            <a:spLocks noChangeArrowheads="1"/>
          </p:cNvSpPr>
          <p:nvPr/>
        </p:nvSpPr>
        <p:spPr bwMode="auto">
          <a:xfrm>
            <a:off x="7164288" y="2924944"/>
            <a:ext cx="1979712" cy="936104"/>
          </a:xfrm>
          <a:prstGeom prst="wedgeRoundRectCallout">
            <a:avLst>
              <a:gd name="adj1" fmla="val -52406"/>
              <a:gd name="adj2" fmla="val 91612"/>
              <a:gd name="adj3" fmla="val 16667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GB" sz="1300" b="1" u="sng" dirty="0" smtClean="0">
                <a:solidFill>
                  <a:srgbClr val="4D4D4D"/>
                </a:solidFill>
                <a:ea typeface="Tahoma" pitchFamily="34" charset="0"/>
                <a:cs typeface="Tahoma" pitchFamily="34" charset="0"/>
              </a:rPr>
              <a:t>Australia</a:t>
            </a:r>
            <a:endParaRPr lang="en-GB" sz="1300" b="1" u="sng" dirty="0" smtClean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National Security Australia Conference – Sydney (AUSTRALIA</a:t>
            </a:r>
            <a:r>
              <a:rPr lang="en-GB" sz="13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)</a:t>
            </a:r>
            <a:endParaRPr lang="en-GB" sz="1300" dirty="0" smtClean="0">
              <a:solidFill>
                <a:srgbClr val="4D4D4D"/>
              </a:solidFill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4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DEFEXPO – 06-08/02</a:t>
            </a:r>
            <a:endParaRPr lang="it-IT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401435"/>
          <a:ext cx="8280921" cy="390788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Actual</a:t>
                      </a:r>
                      <a:r>
                        <a:rPr lang="it-IT" dirty="0" smtClean="0"/>
                        <a:t> 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€ 9.000,00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</a:t>
                      </a:r>
                      <a:r>
                        <a:rPr lang="it-IT" baseline="0" dirty="0" smtClean="0"/>
                        <a:t> 2.500,00 (Nomadic)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2.500,00 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€ 19.000,00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1179329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Pragati Maidan, New Delhi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</a:t>
            </a:r>
            <a:r>
              <a:rPr lang="it-IT" sz="1400" dirty="0" smtClean="0"/>
              <a:t>: 	</a:t>
            </a:r>
            <a:r>
              <a:rPr lang="en-US" sz="1400" dirty="0" smtClean="0"/>
              <a:t>Public + Private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http://defexpoindia.in/</a:t>
            </a:r>
            <a:r>
              <a:rPr lang="it-IT" sz="1400" dirty="0" smtClean="0"/>
              <a:t> </a:t>
            </a: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>
                <a:hlinkClick r:id="rId5"/>
              </a:rPr>
              <a:t>mehul.tyagi@ficci.com</a:t>
            </a:r>
            <a:r>
              <a:rPr lang="it-IT" sz="1400" dirty="0" smtClean="0"/>
              <a:t> </a:t>
            </a:r>
            <a:endParaRPr lang="it-IT" sz="1400" dirty="0" smtClean="0">
              <a:solidFill>
                <a:schemeClr val="dk1"/>
              </a:solidFill>
              <a:hlinkClick r:id="rId6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D. Maglietta, S. Woon, E. Shehata</a:t>
            </a:r>
            <a:endParaRPr lang="it-IT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5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ARMY SPONSORED FT. BELVOIR – 27/02</a:t>
            </a:r>
            <a:endParaRPr lang="it-IT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401435"/>
          <a:ext cx="8280921" cy="390788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Actual</a:t>
                      </a:r>
                      <a:r>
                        <a:rPr lang="it-IT" dirty="0" smtClean="0"/>
                        <a:t> 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€ 463,00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</a:t>
                      </a:r>
                      <a:r>
                        <a:rPr lang="it-IT" baseline="0" dirty="0" smtClean="0"/>
                        <a:t> 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€ 463,00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1179329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</a:t>
            </a:r>
            <a:r>
              <a:rPr lang="it-IT" sz="1400" dirty="0" err="1" smtClean="0"/>
              <a:t>Ft</a:t>
            </a:r>
            <a:r>
              <a:rPr lang="it-IT" sz="1400" dirty="0" smtClean="0"/>
              <a:t>. </a:t>
            </a:r>
            <a:r>
              <a:rPr lang="it-IT" sz="1400" dirty="0" err="1" smtClean="0"/>
              <a:t>Belvoir</a:t>
            </a:r>
            <a:r>
              <a:rPr lang="it-IT" sz="1400" dirty="0" smtClean="0"/>
              <a:t>, VA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</a:t>
            </a:r>
            <a:r>
              <a:rPr lang="it-IT" sz="1400" dirty="0" smtClean="0"/>
              <a:t>: 	</a:t>
            </a:r>
            <a:r>
              <a:rPr lang="en-US" sz="1400" dirty="0" smtClean="0"/>
              <a:t>Public + Private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http://www.govconectx.com/Ft_Belvoir_Expo.html</a:t>
            </a:r>
            <a:r>
              <a:rPr lang="it-IT" sz="1400" dirty="0" smtClean="0"/>
              <a:t> </a:t>
            </a: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>
                <a:hlinkClick r:id="rId5"/>
              </a:rPr>
              <a:t>govconectx@cox.net</a:t>
            </a:r>
            <a:r>
              <a:rPr lang="it-IT" sz="1400" dirty="0" smtClean="0"/>
              <a:t> </a:t>
            </a:r>
            <a:endParaRPr lang="it-IT" sz="1400" dirty="0" smtClean="0">
              <a:solidFill>
                <a:schemeClr val="dk1"/>
              </a:solidFill>
              <a:hlinkClick r:id="rId6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A. Velasco</a:t>
            </a:r>
            <a:endParaRPr lang="it-IT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6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COUNTER TERROR AFRICA – 27-28/02</a:t>
            </a:r>
            <a:endParaRPr lang="it-IT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401435"/>
          <a:ext cx="8280921" cy="390788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Actual</a:t>
                      </a:r>
                      <a:r>
                        <a:rPr lang="it-IT" dirty="0" smtClean="0"/>
                        <a:t> 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€ 6.000,00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€ 500,00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€ 500,00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€ 800,00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€ 700,00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€ 8.500,00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1179329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Lancaster London Hotel, London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</a:t>
            </a:r>
            <a:r>
              <a:rPr lang="it-IT" sz="1400" dirty="0" smtClean="0"/>
              <a:t>: 	</a:t>
            </a:r>
            <a:r>
              <a:rPr lang="en-US" sz="1400" dirty="0" smtClean="0"/>
              <a:t>Public + Private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http://defexpoindia.in/</a:t>
            </a:r>
            <a:r>
              <a:rPr lang="it-IT" sz="1400" dirty="0" smtClean="0"/>
              <a:t> </a:t>
            </a: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>
                <a:hlinkClick r:id="rId5"/>
              </a:rPr>
              <a:t>majdi.khalifa@oliverkinross.com</a:t>
            </a:r>
            <a:r>
              <a:rPr lang="it-IT" sz="1400" dirty="0" smtClean="0"/>
              <a:t> </a:t>
            </a:r>
            <a:endParaRPr lang="it-IT" sz="1400" dirty="0" smtClean="0">
              <a:solidFill>
                <a:schemeClr val="dk1"/>
              </a:solidFill>
              <a:hlinkClick r:id="rId6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E. Shehata, M. Maanna</a:t>
            </a:r>
            <a:endParaRPr lang="it-IT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7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 DUBAI – 03-05/03</a:t>
            </a:r>
            <a:endParaRPr lang="it-IT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348880"/>
          <a:ext cx="8280921" cy="407728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Actual</a:t>
                      </a:r>
                      <a:r>
                        <a:rPr lang="it-IT" dirty="0" smtClean="0"/>
                        <a:t> 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€ 10.700,00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€ 10.700,00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€ 891,00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€ 4.859,00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5.000,00 (PON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€ 4.500,00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4.500,00 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€ 4.451,28 (</a:t>
                      </a:r>
                      <a:r>
                        <a:rPr lang="it-IT" baseline="0" dirty="0" smtClean="0"/>
                        <a:t>Maanna flight </a:t>
                      </a:r>
                      <a:r>
                        <a:rPr lang="it-IT" baseline="0" dirty="0" err="1" smtClean="0"/>
                        <a:t>to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Idex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was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included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4.000,00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€ 25.401,28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</a:t>
                      </a:r>
                      <a:r>
                        <a:rPr lang="it-IT" baseline="0" dirty="0" smtClean="0"/>
                        <a:t> 25.200,00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1179329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JW Marriott Hotel, Dubai (UAE)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</a:t>
            </a:r>
            <a:r>
              <a:rPr lang="it-IT" sz="1400" dirty="0" smtClean="0"/>
              <a:t>: 	</a:t>
            </a:r>
            <a:r>
              <a:rPr lang="en-US" sz="1400" dirty="0" smtClean="0"/>
              <a:t>Public + Private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http://www.issworldtraining.com/</a:t>
            </a:r>
            <a:r>
              <a:rPr lang="it-IT" sz="1400" dirty="0" err="1" smtClean="0">
                <a:hlinkClick r:id="rId4"/>
              </a:rPr>
              <a:t>ISS_MEA</a:t>
            </a:r>
            <a:r>
              <a:rPr lang="it-IT" sz="1400" dirty="0" smtClean="0">
                <a:hlinkClick r:id="rId4"/>
              </a:rPr>
              <a:t>/</a:t>
            </a:r>
            <a:r>
              <a:rPr lang="it-IT" sz="1400" dirty="0" smtClean="0"/>
              <a:t> 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>
                <a:solidFill>
                  <a:schemeClr val="dk1"/>
                </a:solidFill>
                <a:hlinkClick r:id="rId5"/>
              </a:rPr>
              <a:t>beaton@telestrategies.com</a:t>
            </a:r>
            <a:r>
              <a:rPr lang="it-IT" sz="1400" dirty="0" smtClean="0">
                <a:solidFill>
                  <a:schemeClr val="dk1"/>
                </a:solidFill>
              </a:rPr>
              <a:t> / </a:t>
            </a:r>
            <a:r>
              <a:rPr lang="en-GB" sz="1400" dirty="0" smtClean="0">
                <a:solidFill>
                  <a:schemeClr val="dk1"/>
                </a:solidFill>
                <a:hlinkClick r:id="rId6"/>
              </a:rPr>
              <a:t>mhrs.dxbae.events2@marriotthotels.com</a:t>
            </a:r>
            <a:endParaRPr lang="it-IT" sz="1400" dirty="0" smtClean="0">
              <a:solidFill>
                <a:schemeClr val="dk1"/>
              </a:solidFill>
              <a:hlinkClick r:id="rId5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M. Bettini, E. Shehata, M. Maanna + 3 Tech.</a:t>
            </a:r>
            <a:endParaRPr lang="it-IT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79" y="6442757"/>
            <a:ext cx="1239961" cy="41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 dirty="0" smtClean="0"/>
              <a:t>8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467544" y="908720"/>
            <a:ext cx="8208912" cy="0"/>
          </a:xfrm>
          <a:prstGeom prst="line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467544" y="18864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HOSDB Security &amp; </a:t>
            </a:r>
            <a:r>
              <a:rPr lang="it-IT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Policing</a:t>
            </a: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Exhibition</a:t>
            </a:r>
            <a:r>
              <a:rPr lang="it-I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11-13/03</a:t>
            </a:r>
          </a:p>
        </p:txBody>
      </p:sp>
      <p:graphicFrame>
        <p:nvGraphicFramePr>
          <p:cNvPr id="271" name="Tabella 270"/>
          <p:cNvGraphicFramePr>
            <a:graphicFrameLocks noGrp="1"/>
          </p:cNvGraphicFramePr>
          <p:nvPr/>
        </p:nvGraphicFramePr>
        <p:xfrm>
          <a:off x="395536" y="2060848"/>
          <a:ext cx="8280921" cy="435160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47068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Actual</a:t>
                      </a:r>
                      <a:r>
                        <a:rPr lang="it-IT" dirty="0" smtClean="0"/>
                        <a:t> 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Budget 2014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Fee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€ 5.360,00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€ 6.400,00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Exposition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costs</a:t>
                      </a:r>
                      <a:r>
                        <a:rPr lang="it-IT" dirty="0" smtClean="0"/>
                        <a:t> (meeting </a:t>
                      </a:r>
                      <a:r>
                        <a:rPr lang="it-IT" dirty="0" err="1" smtClean="0"/>
                        <a:t>room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speech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furniture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etc.)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€ 1.127,00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€ 1.200,00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Stand </a:t>
                      </a:r>
                      <a:r>
                        <a:rPr lang="it-IT" dirty="0" err="1" smtClean="0"/>
                        <a:t>construction</a:t>
                      </a:r>
                      <a:r>
                        <a:rPr lang="it-IT" dirty="0" smtClean="0"/>
                        <a:t>/</a:t>
                      </a:r>
                      <a:r>
                        <a:rPr lang="it-IT" dirty="0" err="1" smtClean="0"/>
                        <a:t>shipping</a:t>
                      </a:r>
                      <a:endParaRPr lang="it-I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€ 1.165,00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</a:t>
                      </a:r>
                      <a:r>
                        <a:rPr lang="it-IT" baseline="0" dirty="0" smtClean="0"/>
                        <a:t> 1.100,00 (</a:t>
                      </a:r>
                      <a:r>
                        <a:rPr lang="it-IT" baseline="0" dirty="0" err="1" smtClean="0"/>
                        <a:t>Nomadic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construction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Hotel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€ 627,00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€ 700,00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Flights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€ 3.329,00 (Velasco</a:t>
                      </a:r>
                      <a:r>
                        <a:rPr lang="it-IT" baseline="0" dirty="0" smtClean="0"/>
                        <a:t> flight </a:t>
                      </a:r>
                      <a:r>
                        <a:rPr lang="it-IT" baseline="0" dirty="0" err="1" smtClean="0"/>
                        <a:t>from</a:t>
                      </a:r>
                      <a:r>
                        <a:rPr lang="it-IT" baseline="0" dirty="0" smtClean="0"/>
                        <a:t> USA </a:t>
                      </a:r>
                      <a:r>
                        <a:rPr lang="it-IT" baseline="0" dirty="0" err="1" smtClean="0"/>
                        <a:t>was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added</a:t>
                      </a:r>
                      <a:r>
                        <a:rPr lang="it-IT" baseline="0" dirty="0" smtClean="0"/>
                        <a:t> at last)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€ 2.800,00 (</a:t>
                      </a:r>
                      <a:r>
                        <a:rPr lang="it-IT" dirty="0" err="1" smtClean="0"/>
                        <a:t>Supposing</a:t>
                      </a:r>
                      <a:r>
                        <a:rPr lang="it-IT" dirty="0" smtClean="0"/>
                        <a:t> 2 IT </a:t>
                      </a:r>
                      <a:r>
                        <a:rPr lang="it-IT" dirty="0" err="1" smtClean="0"/>
                        <a:t>sales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r>
                        <a:rPr lang="it-IT" dirty="0" smtClean="0"/>
                        <a:t>TOTAL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€ 11.608,00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€ 12.200,00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2" name="CasellaDiTesto 271"/>
          <p:cNvSpPr txBox="1"/>
          <p:nvPr/>
        </p:nvSpPr>
        <p:spPr>
          <a:xfrm>
            <a:off x="467544" y="908720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it-IT" sz="1400" dirty="0" smtClean="0"/>
              <a:t>: 		</a:t>
            </a:r>
            <a:r>
              <a:rPr lang="en-US" sz="1400" dirty="0" smtClean="0"/>
              <a:t>Five (Farnborough International Venue &amp; Events), UK</a:t>
            </a:r>
            <a:endParaRPr lang="it-IT" sz="1400" dirty="0" smtClean="0"/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Exposition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</a:t>
            </a:r>
            <a:r>
              <a:rPr lang="it-IT" sz="1400" dirty="0" smtClean="0"/>
              <a:t>: 	</a:t>
            </a:r>
            <a:r>
              <a:rPr lang="en-US" sz="1400" dirty="0" smtClean="0"/>
              <a:t>UK Government event (police, security and National Resilience event)</a:t>
            </a:r>
            <a:endParaRPr lang="it-IT" sz="1400" dirty="0" smtClean="0"/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Website:</a:t>
            </a:r>
            <a:r>
              <a:rPr lang="it-IT" sz="1400" dirty="0" smtClean="0"/>
              <a:t> 		</a:t>
            </a:r>
            <a:r>
              <a:rPr lang="it-IT" sz="1400" dirty="0" smtClean="0">
                <a:hlinkClick r:id="rId4"/>
              </a:rPr>
              <a:t>http://www.securityandpolicing.co.uk/</a:t>
            </a:r>
            <a:r>
              <a:rPr lang="it-IT" sz="1400" dirty="0" smtClean="0"/>
              <a:t> </a:t>
            </a:r>
          </a:p>
          <a:p>
            <a:r>
              <a:rPr lang="it-IT" sz="1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>
                <a:solidFill>
                  <a:schemeClr val="dk1"/>
                </a:solidFill>
                <a:hlinkClick r:id="rId5"/>
              </a:rPr>
              <a:t>Carolyn.Elster@adsgroup.org.uk</a:t>
            </a:r>
            <a:r>
              <a:rPr lang="it-IT" sz="1400" dirty="0" smtClean="0">
                <a:solidFill>
                  <a:schemeClr val="dk1"/>
                </a:solidFill>
              </a:rPr>
              <a:t> / Elizabeth Kelly: </a:t>
            </a:r>
            <a:r>
              <a:rPr lang="it-IT" sz="1400" dirty="0" smtClean="0">
                <a:solidFill>
                  <a:schemeClr val="dk1"/>
                </a:solidFill>
                <a:hlinkClick r:id="rId6"/>
              </a:rPr>
              <a:t>ek@eventsinfocus.net</a:t>
            </a:r>
            <a:r>
              <a:rPr lang="it-IT" sz="1400" dirty="0" smtClean="0">
                <a:solidFill>
                  <a:schemeClr val="dk1"/>
                </a:solidFill>
              </a:rPr>
              <a:t> </a:t>
            </a:r>
            <a:endParaRPr lang="it-IT" sz="1400" dirty="0" smtClean="0">
              <a:solidFill>
                <a:schemeClr val="dk1"/>
              </a:solidFill>
              <a:hlinkClick r:id="rId7"/>
            </a:endParaRPr>
          </a:p>
          <a:p>
            <a:r>
              <a:rPr lang="it-IT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 Team: 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it-IT" sz="1400" dirty="0" smtClean="0"/>
              <a:t>M. Bettini, M. Luppi, F. de Giovanni </a:t>
            </a:r>
            <a:endParaRPr lang="it-IT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1421</Words>
  <Application>Microsoft Office PowerPoint</Application>
  <PresentationFormat>Presentazione su schermo (4:3)</PresentationFormat>
  <Paragraphs>613</Paragraphs>
  <Slides>23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Simonetta Gallucci</dc:creator>
  <cp:lastModifiedBy>Lucia Rana</cp:lastModifiedBy>
  <cp:revision>196</cp:revision>
  <dcterms:created xsi:type="dcterms:W3CDTF">2013-09-06T12:22:20Z</dcterms:created>
  <dcterms:modified xsi:type="dcterms:W3CDTF">2014-05-14T07:59:42Z</dcterms:modified>
</cp:coreProperties>
</file>